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7562850" cy="1069340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89DCF7-31E9-463F-BD72-1E03A0CC14BA}" v="96" dt="2023-12-21T23:14:12.79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628" y="55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onia Oglesby" userId="dc7413b4-f296-4386-9cc0-9e850d973af1" providerId="ADAL" clId="{DB89DCF7-31E9-463F-BD72-1E03A0CC14BA}"/>
    <pc:docChg chg="undo custSel addSld delSld modSld modMainMaster">
      <pc:chgData name="Mahonia Oglesby" userId="dc7413b4-f296-4386-9cc0-9e850d973af1" providerId="ADAL" clId="{DB89DCF7-31E9-463F-BD72-1E03A0CC14BA}" dt="2023-12-21T23:16:39.712" v="579" actId="1076"/>
      <pc:docMkLst>
        <pc:docMk/>
      </pc:docMkLst>
      <pc:sldChg chg="addSp delSp modSp mod chgLayout">
        <pc:chgData name="Mahonia Oglesby" userId="dc7413b4-f296-4386-9cc0-9e850d973af1" providerId="ADAL" clId="{DB89DCF7-31E9-463F-BD72-1E03A0CC14BA}" dt="2023-12-19T22:16:43.854" v="368" actId="164"/>
        <pc:sldMkLst>
          <pc:docMk/>
          <pc:sldMk cId="0" sldId="256"/>
        </pc:sldMkLst>
        <pc:spChg chg="mod ord">
          <ac:chgData name="Mahonia Oglesby" userId="dc7413b4-f296-4386-9cc0-9e850d973af1" providerId="ADAL" clId="{DB89DCF7-31E9-463F-BD72-1E03A0CC14BA}" dt="2023-12-19T21:49:53.225" v="156" actId="6264"/>
          <ac:spMkLst>
            <pc:docMk/>
            <pc:sldMk cId="0" sldId="256"/>
            <ac:spMk id="2" creationId="{00000000-0000-0000-0000-000000000000}"/>
          </ac:spMkLst>
        </pc:spChg>
        <pc:spChg chg="del mod topLvl">
          <ac:chgData name="Mahonia Oglesby" userId="dc7413b4-f296-4386-9cc0-9e850d973af1" providerId="ADAL" clId="{DB89DCF7-31E9-463F-BD72-1E03A0CC14BA}" dt="2023-12-19T21:32:24.056" v="21" actId="478"/>
          <ac:spMkLst>
            <pc:docMk/>
            <pc:sldMk cId="0" sldId="256"/>
            <ac:spMk id="4" creationId="{00000000-0000-0000-0000-000000000000}"/>
          </ac:spMkLst>
        </pc:spChg>
        <pc:spChg chg="mod topLvl">
          <ac:chgData name="Mahonia Oglesby" userId="dc7413b4-f296-4386-9cc0-9e850d973af1" providerId="ADAL" clId="{DB89DCF7-31E9-463F-BD72-1E03A0CC14BA}" dt="2023-12-19T21:32:49.794" v="27" actId="164"/>
          <ac:spMkLst>
            <pc:docMk/>
            <pc:sldMk cId="0" sldId="256"/>
            <ac:spMk id="5" creationId="{00000000-0000-0000-0000-000000000000}"/>
          </ac:spMkLst>
        </pc:spChg>
        <pc:spChg chg="mod topLvl">
          <ac:chgData name="Mahonia Oglesby" userId="dc7413b4-f296-4386-9cc0-9e850d973af1" providerId="ADAL" clId="{DB89DCF7-31E9-463F-BD72-1E03A0CC14BA}" dt="2023-12-19T21:32:49.794" v="27" actId="164"/>
          <ac:spMkLst>
            <pc:docMk/>
            <pc:sldMk cId="0" sldId="256"/>
            <ac:spMk id="6" creationId="{00000000-0000-0000-0000-000000000000}"/>
          </ac:spMkLst>
        </pc:spChg>
        <pc:spChg chg="del mod topLvl">
          <ac:chgData name="Mahonia Oglesby" userId="dc7413b4-f296-4386-9cc0-9e850d973af1" providerId="ADAL" clId="{DB89DCF7-31E9-463F-BD72-1E03A0CC14BA}" dt="2023-12-19T21:31:57.626" v="18" actId="478"/>
          <ac:spMkLst>
            <pc:docMk/>
            <pc:sldMk cId="0" sldId="256"/>
            <ac:spMk id="10" creationId="{00000000-0000-0000-0000-000000000000}"/>
          </ac:spMkLst>
        </pc:spChg>
        <pc:spChg chg="del mod topLvl">
          <ac:chgData name="Mahonia Oglesby" userId="dc7413b4-f296-4386-9cc0-9e850d973af1" providerId="ADAL" clId="{DB89DCF7-31E9-463F-BD72-1E03A0CC14BA}" dt="2023-12-19T21:31:57.626" v="18" actId="478"/>
          <ac:spMkLst>
            <pc:docMk/>
            <pc:sldMk cId="0" sldId="256"/>
            <ac:spMk id="20" creationId="{00000000-0000-0000-0000-000000000000}"/>
          </ac:spMkLst>
        </pc:spChg>
        <pc:spChg chg="del mod topLvl">
          <ac:chgData name="Mahonia Oglesby" userId="dc7413b4-f296-4386-9cc0-9e850d973af1" providerId="ADAL" clId="{DB89DCF7-31E9-463F-BD72-1E03A0CC14BA}" dt="2023-12-19T21:31:57.626" v="18" actId="478"/>
          <ac:spMkLst>
            <pc:docMk/>
            <pc:sldMk cId="0" sldId="256"/>
            <ac:spMk id="24" creationId="{00000000-0000-0000-0000-000000000000}"/>
          </ac:spMkLst>
        </pc:spChg>
        <pc:spChg chg="del">
          <ac:chgData name="Mahonia Oglesby" userId="dc7413b4-f296-4386-9cc0-9e850d973af1" providerId="ADAL" clId="{DB89DCF7-31E9-463F-BD72-1E03A0CC14BA}" dt="2023-12-19T21:32:02.340" v="19" actId="6264"/>
          <ac:spMkLst>
            <pc:docMk/>
            <pc:sldMk cId="0" sldId="256"/>
            <ac:spMk id="48" creationId="{D3EEAFAB-3C9C-A753-3C98-2ECAC7F8A9B6}"/>
          </ac:spMkLst>
        </pc:spChg>
        <pc:spChg chg="add del mod">
          <ac:chgData name="Mahonia Oglesby" userId="dc7413b4-f296-4386-9cc0-9e850d973af1" providerId="ADAL" clId="{DB89DCF7-31E9-463F-BD72-1E03A0CC14BA}" dt="2023-12-19T21:32:02.340" v="19" actId="6264"/>
          <ac:spMkLst>
            <pc:docMk/>
            <pc:sldMk cId="0" sldId="256"/>
            <ac:spMk id="49" creationId="{5A6CA5AB-7C73-5C3F-EC8F-EF8A451FE8AD}"/>
          </ac:spMkLst>
        </pc:spChg>
        <pc:spChg chg="add del mod ord">
          <ac:chgData name="Mahonia Oglesby" userId="dc7413b4-f296-4386-9cc0-9e850d973af1" providerId="ADAL" clId="{DB89DCF7-31E9-463F-BD72-1E03A0CC14BA}" dt="2023-12-19T21:33:08.196" v="29" actId="6264"/>
          <ac:spMkLst>
            <pc:docMk/>
            <pc:sldMk cId="0" sldId="256"/>
            <ac:spMk id="50" creationId="{44EB1B84-330D-7475-4A5B-CC8C31FA11E6}"/>
          </ac:spMkLst>
        </pc:spChg>
        <pc:spChg chg="mod">
          <ac:chgData name="Mahonia Oglesby" userId="dc7413b4-f296-4386-9cc0-9e850d973af1" providerId="ADAL" clId="{DB89DCF7-31E9-463F-BD72-1E03A0CC14BA}" dt="2023-12-19T21:32:26.241" v="22"/>
          <ac:spMkLst>
            <pc:docMk/>
            <pc:sldMk cId="0" sldId="256"/>
            <ac:spMk id="55" creationId="{9D2005EC-74E8-5E46-FA86-EF7FD7F513FB}"/>
          </ac:spMkLst>
        </pc:spChg>
        <pc:spChg chg="mod">
          <ac:chgData name="Mahonia Oglesby" userId="dc7413b4-f296-4386-9cc0-9e850d973af1" providerId="ADAL" clId="{DB89DCF7-31E9-463F-BD72-1E03A0CC14BA}" dt="2023-12-19T21:32:26.241" v="22"/>
          <ac:spMkLst>
            <pc:docMk/>
            <pc:sldMk cId="0" sldId="256"/>
            <ac:spMk id="66" creationId="{3D0AE502-5A5D-039A-8A07-DEC318B81177}"/>
          </ac:spMkLst>
        </pc:spChg>
        <pc:spChg chg="mod">
          <ac:chgData name="Mahonia Oglesby" userId="dc7413b4-f296-4386-9cc0-9e850d973af1" providerId="ADAL" clId="{DB89DCF7-31E9-463F-BD72-1E03A0CC14BA}" dt="2023-12-19T21:32:26.241" v="22"/>
          <ac:spMkLst>
            <pc:docMk/>
            <pc:sldMk cId="0" sldId="256"/>
            <ac:spMk id="70" creationId="{9073F2F8-781D-97B0-4CE5-841DF1BD0B9B}"/>
          </ac:spMkLst>
        </pc:spChg>
        <pc:spChg chg="add mod">
          <ac:chgData name="Mahonia Oglesby" userId="dc7413b4-f296-4386-9cc0-9e850d973af1" providerId="ADAL" clId="{DB89DCF7-31E9-463F-BD72-1E03A0CC14BA}" dt="2023-12-19T21:35:01.848" v="35" actId="164"/>
          <ac:spMkLst>
            <pc:docMk/>
            <pc:sldMk cId="0" sldId="256"/>
            <ac:spMk id="78" creationId="{38710C75-C361-1BD1-DD1E-0E79BD44307C}"/>
          </ac:spMkLst>
        </pc:spChg>
        <pc:spChg chg="add del mod">
          <ac:chgData name="Mahonia Oglesby" userId="dc7413b4-f296-4386-9cc0-9e850d973af1" providerId="ADAL" clId="{DB89DCF7-31E9-463F-BD72-1E03A0CC14BA}" dt="2023-12-19T21:33:08.196" v="29" actId="6264"/>
          <ac:spMkLst>
            <pc:docMk/>
            <pc:sldMk cId="0" sldId="256"/>
            <ac:spMk id="80" creationId="{596CFB7E-B254-6FD6-0869-77114308F237}"/>
          </ac:spMkLst>
        </pc:spChg>
        <pc:spChg chg="add del mod ord">
          <ac:chgData name="Mahonia Oglesby" userId="dc7413b4-f296-4386-9cc0-9e850d973af1" providerId="ADAL" clId="{DB89DCF7-31E9-463F-BD72-1E03A0CC14BA}" dt="2023-12-19T21:49:53.225" v="156" actId="6264"/>
          <ac:spMkLst>
            <pc:docMk/>
            <pc:sldMk cId="0" sldId="256"/>
            <ac:spMk id="81" creationId="{0A4A65D6-D0E0-DA78-1064-1A5BC695E800}"/>
          </ac:spMkLst>
        </pc:spChg>
        <pc:spChg chg="mod">
          <ac:chgData name="Mahonia Oglesby" userId="dc7413b4-f296-4386-9cc0-9e850d973af1" providerId="ADAL" clId="{DB89DCF7-31E9-463F-BD72-1E03A0CC14BA}" dt="2023-12-19T21:34:03.419" v="31"/>
          <ac:spMkLst>
            <pc:docMk/>
            <pc:sldMk cId="0" sldId="256"/>
            <ac:spMk id="86" creationId="{D838253E-CB05-5BDD-4530-FF169984E247}"/>
          </ac:spMkLst>
        </pc:spChg>
        <pc:spChg chg="add del mod">
          <ac:chgData name="Mahonia Oglesby" userId="dc7413b4-f296-4386-9cc0-9e850d973af1" providerId="ADAL" clId="{DB89DCF7-31E9-463F-BD72-1E03A0CC14BA}" dt="2023-12-19T21:49:53.225" v="156" actId="6264"/>
          <ac:spMkLst>
            <pc:docMk/>
            <pc:sldMk cId="0" sldId="256"/>
            <ac:spMk id="97" creationId="{2265C877-1DBE-879E-F3B8-BF74CC470589}"/>
          </ac:spMkLst>
        </pc:spChg>
        <pc:spChg chg="add mod ord">
          <ac:chgData name="Mahonia Oglesby" userId="dc7413b4-f296-4386-9cc0-9e850d973af1" providerId="ADAL" clId="{DB89DCF7-31E9-463F-BD72-1E03A0CC14BA}" dt="2023-12-19T21:49:53.225" v="156" actId="6264"/>
          <ac:spMkLst>
            <pc:docMk/>
            <pc:sldMk cId="0" sldId="256"/>
            <ac:spMk id="98" creationId="{03EE81A3-06E7-5BB5-BAD9-050C73DB522B}"/>
          </ac:spMkLst>
        </pc:spChg>
        <pc:grpChg chg="del">
          <ac:chgData name="Mahonia Oglesby" userId="dc7413b4-f296-4386-9cc0-9e850d973af1" providerId="ADAL" clId="{DB89DCF7-31E9-463F-BD72-1E03A0CC14BA}" dt="2023-12-19T21:31:50.896" v="17" actId="165"/>
          <ac:grpSpMkLst>
            <pc:docMk/>
            <pc:sldMk cId="0" sldId="256"/>
            <ac:grpSpMk id="3" creationId="{00000000-0000-0000-0000-000000000000}"/>
          </ac:grpSpMkLst>
        </pc:grpChg>
        <pc:grpChg chg="add del mod">
          <ac:chgData name="Mahonia Oglesby" userId="dc7413b4-f296-4386-9cc0-9e850d973af1" providerId="ADAL" clId="{DB89DCF7-31E9-463F-BD72-1E03A0CC14BA}" dt="2023-12-19T21:32:28.087" v="23" actId="478"/>
          <ac:grpSpMkLst>
            <pc:docMk/>
            <pc:sldMk cId="0" sldId="256"/>
            <ac:grpSpMk id="51" creationId="{05EB67D4-D167-8ED5-A6A4-2C3B7B3332DA}"/>
          </ac:grpSpMkLst>
        </pc:grpChg>
        <pc:grpChg chg="add del mod">
          <ac:chgData name="Mahonia Oglesby" userId="dc7413b4-f296-4386-9cc0-9e850d973af1" providerId="ADAL" clId="{DB89DCF7-31E9-463F-BD72-1E03A0CC14BA}" dt="2023-12-19T21:32:28.087" v="23" actId="478"/>
          <ac:grpSpMkLst>
            <pc:docMk/>
            <pc:sldMk cId="0" sldId="256"/>
            <ac:grpSpMk id="65" creationId="{C802F366-1854-0848-FEA4-114F28A562BB}"/>
          </ac:grpSpMkLst>
        </pc:grpChg>
        <pc:grpChg chg="add mod">
          <ac:chgData name="Mahonia Oglesby" userId="dc7413b4-f296-4386-9cc0-9e850d973af1" providerId="ADAL" clId="{DB89DCF7-31E9-463F-BD72-1E03A0CC14BA}" dt="2023-12-19T21:35:01.848" v="35" actId="164"/>
          <ac:grpSpMkLst>
            <pc:docMk/>
            <pc:sldMk cId="0" sldId="256"/>
            <ac:grpSpMk id="79" creationId="{5B5FFED2-80F1-1467-40C5-710E50F47FD2}"/>
          </ac:grpSpMkLst>
        </pc:grpChg>
        <pc:grpChg chg="add mod">
          <ac:chgData name="Mahonia Oglesby" userId="dc7413b4-f296-4386-9cc0-9e850d973af1" providerId="ADAL" clId="{DB89DCF7-31E9-463F-BD72-1E03A0CC14BA}" dt="2023-12-19T22:16:43.854" v="368" actId="164"/>
          <ac:grpSpMkLst>
            <pc:docMk/>
            <pc:sldMk cId="0" sldId="256"/>
            <ac:grpSpMk id="82" creationId="{04A11892-23AE-4F8E-A69E-FDC86B888C08}"/>
          </ac:grpSpMkLst>
        </pc:grpChg>
        <pc:grpChg chg="add mod">
          <ac:chgData name="Mahonia Oglesby" userId="dc7413b4-f296-4386-9cc0-9e850d973af1" providerId="ADAL" clId="{DB89DCF7-31E9-463F-BD72-1E03A0CC14BA}" dt="2023-12-19T22:16:43.854" v="368" actId="164"/>
          <ac:grpSpMkLst>
            <pc:docMk/>
            <pc:sldMk cId="0" sldId="256"/>
            <ac:grpSpMk id="96" creationId="{98ED36C4-D09C-1646-FBF4-1B2A97F75D54}"/>
          </ac:grpSpMkLst>
        </pc:grpChg>
        <pc:grpChg chg="add mod">
          <ac:chgData name="Mahonia Oglesby" userId="dc7413b4-f296-4386-9cc0-9e850d973af1" providerId="ADAL" clId="{DB89DCF7-31E9-463F-BD72-1E03A0CC14BA}" dt="2023-12-19T22:16:43.854" v="368" actId="164"/>
          <ac:grpSpMkLst>
            <pc:docMk/>
            <pc:sldMk cId="0" sldId="256"/>
            <ac:grpSpMk id="99" creationId="{F773DFE0-0E48-B5CB-C61E-C513FFA8D521}"/>
          </ac:grpSpMkLst>
        </pc:grpChg>
        <pc:picChg chg="del mod topLvl">
          <ac:chgData name="Mahonia Oglesby" userId="dc7413b4-f296-4386-9cc0-9e850d973af1" providerId="ADAL" clId="{DB89DCF7-31E9-463F-BD72-1E03A0CC14BA}" dt="2023-12-19T21:31:57.626" v="18" actId="478"/>
          <ac:picMkLst>
            <pc:docMk/>
            <pc:sldMk cId="0" sldId="256"/>
            <ac:picMk id="7" creationId="{00000000-0000-0000-0000-000000000000}"/>
          </ac:picMkLst>
        </pc:picChg>
        <pc:picChg chg="del mod topLvl">
          <ac:chgData name="Mahonia Oglesby" userId="dc7413b4-f296-4386-9cc0-9e850d973af1" providerId="ADAL" clId="{DB89DCF7-31E9-463F-BD72-1E03A0CC14BA}" dt="2023-12-19T21:31:57.626" v="18" actId="478"/>
          <ac:picMkLst>
            <pc:docMk/>
            <pc:sldMk cId="0" sldId="256"/>
            <ac:picMk id="8" creationId="{00000000-0000-0000-0000-000000000000}"/>
          </ac:picMkLst>
        </pc:picChg>
        <pc:picChg chg="del mod topLvl">
          <ac:chgData name="Mahonia Oglesby" userId="dc7413b4-f296-4386-9cc0-9e850d973af1" providerId="ADAL" clId="{DB89DCF7-31E9-463F-BD72-1E03A0CC14BA}" dt="2023-12-19T21:31:57.626" v="18" actId="478"/>
          <ac:picMkLst>
            <pc:docMk/>
            <pc:sldMk cId="0" sldId="256"/>
            <ac:picMk id="9" creationId="{00000000-0000-0000-0000-000000000000}"/>
          </ac:picMkLst>
        </pc:picChg>
        <pc:picChg chg="del mod topLvl">
          <ac:chgData name="Mahonia Oglesby" userId="dc7413b4-f296-4386-9cc0-9e850d973af1" providerId="ADAL" clId="{DB89DCF7-31E9-463F-BD72-1E03A0CC14BA}" dt="2023-12-19T21:31:57.626" v="18" actId="478"/>
          <ac:picMkLst>
            <pc:docMk/>
            <pc:sldMk cId="0" sldId="256"/>
            <ac:picMk id="11" creationId="{00000000-0000-0000-0000-000000000000}"/>
          </ac:picMkLst>
        </pc:picChg>
        <pc:picChg chg="del mod topLvl">
          <ac:chgData name="Mahonia Oglesby" userId="dc7413b4-f296-4386-9cc0-9e850d973af1" providerId="ADAL" clId="{DB89DCF7-31E9-463F-BD72-1E03A0CC14BA}" dt="2023-12-19T21:31:57.626" v="18" actId="478"/>
          <ac:picMkLst>
            <pc:docMk/>
            <pc:sldMk cId="0" sldId="256"/>
            <ac:picMk id="12" creationId="{00000000-0000-0000-0000-000000000000}"/>
          </ac:picMkLst>
        </pc:picChg>
        <pc:picChg chg="del mod topLvl">
          <ac:chgData name="Mahonia Oglesby" userId="dc7413b4-f296-4386-9cc0-9e850d973af1" providerId="ADAL" clId="{DB89DCF7-31E9-463F-BD72-1E03A0CC14BA}" dt="2023-12-19T21:31:57.626" v="18" actId="478"/>
          <ac:picMkLst>
            <pc:docMk/>
            <pc:sldMk cId="0" sldId="256"/>
            <ac:picMk id="13" creationId="{00000000-0000-0000-0000-000000000000}"/>
          </ac:picMkLst>
        </pc:picChg>
        <pc:picChg chg="del mod topLvl">
          <ac:chgData name="Mahonia Oglesby" userId="dc7413b4-f296-4386-9cc0-9e850d973af1" providerId="ADAL" clId="{DB89DCF7-31E9-463F-BD72-1E03A0CC14BA}" dt="2023-12-19T21:31:57.626" v="18" actId="478"/>
          <ac:picMkLst>
            <pc:docMk/>
            <pc:sldMk cId="0" sldId="256"/>
            <ac:picMk id="14" creationId="{00000000-0000-0000-0000-000000000000}"/>
          </ac:picMkLst>
        </pc:picChg>
        <pc:picChg chg="del mod topLvl">
          <ac:chgData name="Mahonia Oglesby" userId="dc7413b4-f296-4386-9cc0-9e850d973af1" providerId="ADAL" clId="{DB89DCF7-31E9-463F-BD72-1E03A0CC14BA}" dt="2023-12-19T21:31:57.626" v="18" actId="478"/>
          <ac:picMkLst>
            <pc:docMk/>
            <pc:sldMk cId="0" sldId="256"/>
            <ac:picMk id="15" creationId="{00000000-0000-0000-0000-000000000000}"/>
          </ac:picMkLst>
        </pc:picChg>
        <pc:picChg chg="del mod topLvl">
          <ac:chgData name="Mahonia Oglesby" userId="dc7413b4-f296-4386-9cc0-9e850d973af1" providerId="ADAL" clId="{DB89DCF7-31E9-463F-BD72-1E03A0CC14BA}" dt="2023-12-19T21:31:57.626" v="18" actId="478"/>
          <ac:picMkLst>
            <pc:docMk/>
            <pc:sldMk cId="0" sldId="256"/>
            <ac:picMk id="16" creationId="{00000000-0000-0000-0000-000000000000}"/>
          </ac:picMkLst>
        </pc:picChg>
        <pc:picChg chg="del mod topLvl">
          <ac:chgData name="Mahonia Oglesby" userId="dc7413b4-f296-4386-9cc0-9e850d973af1" providerId="ADAL" clId="{DB89DCF7-31E9-463F-BD72-1E03A0CC14BA}" dt="2023-12-19T21:31:57.626" v="18" actId="478"/>
          <ac:picMkLst>
            <pc:docMk/>
            <pc:sldMk cId="0" sldId="256"/>
            <ac:picMk id="17" creationId="{00000000-0000-0000-0000-000000000000}"/>
          </ac:picMkLst>
        </pc:picChg>
        <pc:picChg chg="del mod topLvl">
          <ac:chgData name="Mahonia Oglesby" userId="dc7413b4-f296-4386-9cc0-9e850d973af1" providerId="ADAL" clId="{DB89DCF7-31E9-463F-BD72-1E03A0CC14BA}" dt="2023-12-19T21:31:57.626" v="18" actId="478"/>
          <ac:picMkLst>
            <pc:docMk/>
            <pc:sldMk cId="0" sldId="256"/>
            <ac:picMk id="18" creationId="{00000000-0000-0000-0000-000000000000}"/>
          </ac:picMkLst>
        </pc:picChg>
        <pc:picChg chg="del mod topLvl">
          <ac:chgData name="Mahonia Oglesby" userId="dc7413b4-f296-4386-9cc0-9e850d973af1" providerId="ADAL" clId="{DB89DCF7-31E9-463F-BD72-1E03A0CC14BA}" dt="2023-12-19T21:31:57.626" v="18" actId="478"/>
          <ac:picMkLst>
            <pc:docMk/>
            <pc:sldMk cId="0" sldId="256"/>
            <ac:picMk id="19" creationId="{00000000-0000-0000-0000-000000000000}"/>
          </ac:picMkLst>
        </pc:picChg>
        <pc:picChg chg="del mod topLvl">
          <ac:chgData name="Mahonia Oglesby" userId="dc7413b4-f296-4386-9cc0-9e850d973af1" providerId="ADAL" clId="{DB89DCF7-31E9-463F-BD72-1E03A0CC14BA}" dt="2023-12-19T21:31:57.626" v="18" actId="478"/>
          <ac:picMkLst>
            <pc:docMk/>
            <pc:sldMk cId="0" sldId="256"/>
            <ac:picMk id="21" creationId="{00000000-0000-0000-0000-000000000000}"/>
          </ac:picMkLst>
        </pc:picChg>
        <pc:picChg chg="del mod topLvl">
          <ac:chgData name="Mahonia Oglesby" userId="dc7413b4-f296-4386-9cc0-9e850d973af1" providerId="ADAL" clId="{DB89DCF7-31E9-463F-BD72-1E03A0CC14BA}" dt="2023-12-19T21:31:57.626" v="18" actId="478"/>
          <ac:picMkLst>
            <pc:docMk/>
            <pc:sldMk cId="0" sldId="256"/>
            <ac:picMk id="22" creationId="{00000000-0000-0000-0000-000000000000}"/>
          </ac:picMkLst>
        </pc:picChg>
        <pc:picChg chg="del mod topLvl">
          <ac:chgData name="Mahonia Oglesby" userId="dc7413b4-f296-4386-9cc0-9e850d973af1" providerId="ADAL" clId="{DB89DCF7-31E9-463F-BD72-1E03A0CC14BA}" dt="2023-12-19T21:31:57.626" v="18" actId="478"/>
          <ac:picMkLst>
            <pc:docMk/>
            <pc:sldMk cId="0" sldId="256"/>
            <ac:picMk id="23" creationId="{00000000-0000-0000-0000-000000000000}"/>
          </ac:picMkLst>
        </pc:picChg>
        <pc:picChg chg="del mod topLvl">
          <ac:chgData name="Mahonia Oglesby" userId="dc7413b4-f296-4386-9cc0-9e850d973af1" providerId="ADAL" clId="{DB89DCF7-31E9-463F-BD72-1E03A0CC14BA}" dt="2023-12-19T21:31:57.626" v="18" actId="478"/>
          <ac:picMkLst>
            <pc:docMk/>
            <pc:sldMk cId="0" sldId="256"/>
            <ac:picMk id="25" creationId="{00000000-0000-0000-0000-000000000000}"/>
          </ac:picMkLst>
        </pc:picChg>
        <pc:picChg chg="del mod topLvl">
          <ac:chgData name="Mahonia Oglesby" userId="dc7413b4-f296-4386-9cc0-9e850d973af1" providerId="ADAL" clId="{DB89DCF7-31E9-463F-BD72-1E03A0CC14BA}" dt="2023-12-19T21:31:57.626" v="18" actId="478"/>
          <ac:picMkLst>
            <pc:docMk/>
            <pc:sldMk cId="0" sldId="256"/>
            <ac:picMk id="26" creationId="{00000000-0000-0000-0000-000000000000}"/>
          </ac:picMkLst>
        </pc:picChg>
        <pc:picChg chg="del mod topLvl">
          <ac:chgData name="Mahonia Oglesby" userId="dc7413b4-f296-4386-9cc0-9e850d973af1" providerId="ADAL" clId="{DB89DCF7-31E9-463F-BD72-1E03A0CC14BA}" dt="2023-12-19T21:31:57.626" v="18" actId="478"/>
          <ac:picMkLst>
            <pc:docMk/>
            <pc:sldMk cId="0" sldId="256"/>
            <ac:picMk id="27" creationId="{00000000-0000-0000-0000-000000000000}"/>
          </ac:picMkLst>
        </pc:picChg>
        <pc:picChg chg="del mod topLvl">
          <ac:chgData name="Mahonia Oglesby" userId="dc7413b4-f296-4386-9cc0-9e850d973af1" providerId="ADAL" clId="{DB89DCF7-31E9-463F-BD72-1E03A0CC14BA}" dt="2023-12-19T21:31:57.626" v="18" actId="478"/>
          <ac:picMkLst>
            <pc:docMk/>
            <pc:sldMk cId="0" sldId="256"/>
            <ac:picMk id="28" creationId="{00000000-0000-0000-0000-000000000000}"/>
          </ac:picMkLst>
        </pc:picChg>
        <pc:picChg chg="del mod topLvl">
          <ac:chgData name="Mahonia Oglesby" userId="dc7413b4-f296-4386-9cc0-9e850d973af1" providerId="ADAL" clId="{DB89DCF7-31E9-463F-BD72-1E03A0CC14BA}" dt="2023-12-19T21:31:57.626" v="18" actId="478"/>
          <ac:picMkLst>
            <pc:docMk/>
            <pc:sldMk cId="0" sldId="256"/>
            <ac:picMk id="29" creationId="{00000000-0000-0000-0000-000000000000}"/>
          </ac:picMkLst>
        </pc:picChg>
        <pc:picChg chg="del mod topLvl">
          <ac:chgData name="Mahonia Oglesby" userId="dc7413b4-f296-4386-9cc0-9e850d973af1" providerId="ADAL" clId="{DB89DCF7-31E9-463F-BD72-1E03A0CC14BA}" dt="2023-12-19T21:31:57.626" v="18" actId="478"/>
          <ac:picMkLst>
            <pc:docMk/>
            <pc:sldMk cId="0" sldId="256"/>
            <ac:picMk id="30" creationId="{00000000-0000-0000-0000-000000000000}"/>
          </ac:picMkLst>
        </pc:picChg>
        <pc:picChg chg="del mod topLvl">
          <ac:chgData name="Mahonia Oglesby" userId="dc7413b4-f296-4386-9cc0-9e850d973af1" providerId="ADAL" clId="{DB89DCF7-31E9-463F-BD72-1E03A0CC14BA}" dt="2023-12-19T21:31:57.626" v="18" actId="478"/>
          <ac:picMkLst>
            <pc:docMk/>
            <pc:sldMk cId="0" sldId="256"/>
            <ac:picMk id="31" creationId="{00000000-0000-0000-0000-000000000000}"/>
          </ac:picMkLst>
        </pc:picChg>
        <pc:picChg chg="mod">
          <ac:chgData name="Mahonia Oglesby" userId="dc7413b4-f296-4386-9cc0-9e850d973af1" providerId="ADAL" clId="{DB89DCF7-31E9-463F-BD72-1E03A0CC14BA}" dt="2023-12-19T21:32:26.241" v="22"/>
          <ac:picMkLst>
            <pc:docMk/>
            <pc:sldMk cId="0" sldId="256"/>
            <ac:picMk id="52" creationId="{B535A66D-0176-9CDD-4349-3D3CD262491E}"/>
          </ac:picMkLst>
        </pc:picChg>
        <pc:picChg chg="mod">
          <ac:chgData name="Mahonia Oglesby" userId="dc7413b4-f296-4386-9cc0-9e850d973af1" providerId="ADAL" clId="{DB89DCF7-31E9-463F-BD72-1E03A0CC14BA}" dt="2023-12-19T21:32:26.241" v="22"/>
          <ac:picMkLst>
            <pc:docMk/>
            <pc:sldMk cId="0" sldId="256"/>
            <ac:picMk id="53" creationId="{70831CF4-743B-85A8-B066-FE6E069A9D50}"/>
          </ac:picMkLst>
        </pc:picChg>
        <pc:picChg chg="mod">
          <ac:chgData name="Mahonia Oglesby" userId="dc7413b4-f296-4386-9cc0-9e850d973af1" providerId="ADAL" clId="{DB89DCF7-31E9-463F-BD72-1E03A0CC14BA}" dt="2023-12-19T21:32:26.241" v="22"/>
          <ac:picMkLst>
            <pc:docMk/>
            <pc:sldMk cId="0" sldId="256"/>
            <ac:picMk id="54" creationId="{15304D0B-D7C5-71A8-6CA6-2F5C196660F8}"/>
          </ac:picMkLst>
        </pc:picChg>
        <pc:picChg chg="mod">
          <ac:chgData name="Mahonia Oglesby" userId="dc7413b4-f296-4386-9cc0-9e850d973af1" providerId="ADAL" clId="{DB89DCF7-31E9-463F-BD72-1E03A0CC14BA}" dt="2023-12-19T21:32:26.241" v="22"/>
          <ac:picMkLst>
            <pc:docMk/>
            <pc:sldMk cId="0" sldId="256"/>
            <ac:picMk id="56" creationId="{56456746-5EC8-B449-DCA4-EE0D02646AB4}"/>
          </ac:picMkLst>
        </pc:picChg>
        <pc:picChg chg="mod">
          <ac:chgData name="Mahonia Oglesby" userId="dc7413b4-f296-4386-9cc0-9e850d973af1" providerId="ADAL" clId="{DB89DCF7-31E9-463F-BD72-1E03A0CC14BA}" dt="2023-12-19T21:32:26.241" v="22"/>
          <ac:picMkLst>
            <pc:docMk/>
            <pc:sldMk cId="0" sldId="256"/>
            <ac:picMk id="57" creationId="{4755FC0C-732E-D2E4-8D1D-5AC5F05570F1}"/>
          </ac:picMkLst>
        </pc:picChg>
        <pc:picChg chg="mod">
          <ac:chgData name="Mahonia Oglesby" userId="dc7413b4-f296-4386-9cc0-9e850d973af1" providerId="ADAL" clId="{DB89DCF7-31E9-463F-BD72-1E03A0CC14BA}" dt="2023-12-19T21:32:26.241" v="22"/>
          <ac:picMkLst>
            <pc:docMk/>
            <pc:sldMk cId="0" sldId="256"/>
            <ac:picMk id="58" creationId="{B1127643-491D-4471-A4EA-097EDE275CEA}"/>
          </ac:picMkLst>
        </pc:picChg>
        <pc:picChg chg="mod">
          <ac:chgData name="Mahonia Oglesby" userId="dc7413b4-f296-4386-9cc0-9e850d973af1" providerId="ADAL" clId="{DB89DCF7-31E9-463F-BD72-1E03A0CC14BA}" dt="2023-12-19T21:32:26.241" v="22"/>
          <ac:picMkLst>
            <pc:docMk/>
            <pc:sldMk cId="0" sldId="256"/>
            <ac:picMk id="59" creationId="{56745D8B-C8C6-CD7B-A923-D4C92B07135F}"/>
          </ac:picMkLst>
        </pc:picChg>
        <pc:picChg chg="mod">
          <ac:chgData name="Mahonia Oglesby" userId="dc7413b4-f296-4386-9cc0-9e850d973af1" providerId="ADAL" clId="{DB89DCF7-31E9-463F-BD72-1E03A0CC14BA}" dt="2023-12-19T21:32:26.241" v="22"/>
          <ac:picMkLst>
            <pc:docMk/>
            <pc:sldMk cId="0" sldId="256"/>
            <ac:picMk id="60" creationId="{C1F533AB-E16A-2C47-CAAF-9E1A03CB957B}"/>
          </ac:picMkLst>
        </pc:picChg>
        <pc:picChg chg="mod">
          <ac:chgData name="Mahonia Oglesby" userId="dc7413b4-f296-4386-9cc0-9e850d973af1" providerId="ADAL" clId="{DB89DCF7-31E9-463F-BD72-1E03A0CC14BA}" dt="2023-12-19T21:32:26.241" v="22"/>
          <ac:picMkLst>
            <pc:docMk/>
            <pc:sldMk cId="0" sldId="256"/>
            <ac:picMk id="61" creationId="{040F2854-94E5-80C9-19DE-83A5F3378D4F}"/>
          </ac:picMkLst>
        </pc:picChg>
        <pc:picChg chg="mod">
          <ac:chgData name="Mahonia Oglesby" userId="dc7413b4-f296-4386-9cc0-9e850d973af1" providerId="ADAL" clId="{DB89DCF7-31E9-463F-BD72-1E03A0CC14BA}" dt="2023-12-19T21:32:26.241" v="22"/>
          <ac:picMkLst>
            <pc:docMk/>
            <pc:sldMk cId="0" sldId="256"/>
            <ac:picMk id="62" creationId="{92596EDB-9742-62DA-F436-4BB12F149857}"/>
          </ac:picMkLst>
        </pc:picChg>
        <pc:picChg chg="mod">
          <ac:chgData name="Mahonia Oglesby" userId="dc7413b4-f296-4386-9cc0-9e850d973af1" providerId="ADAL" clId="{DB89DCF7-31E9-463F-BD72-1E03A0CC14BA}" dt="2023-12-19T21:32:26.241" v="22"/>
          <ac:picMkLst>
            <pc:docMk/>
            <pc:sldMk cId="0" sldId="256"/>
            <ac:picMk id="63" creationId="{4249E1B8-3A5B-D9BC-EED4-A071671C0E4F}"/>
          </ac:picMkLst>
        </pc:picChg>
        <pc:picChg chg="mod">
          <ac:chgData name="Mahonia Oglesby" userId="dc7413b4-f296-4386-9cc0-9e850d973af1" providerId="ADAL" clId="{DB89DCF7-31E9-463F-BD72-1E03A0CC14BA}" dt="2023-12-19T21:32:26.241" v="22"/>
          <ac:picMkLst>
            <pc:docMk/>
            <pc:sldMk cId="0" sldId="256"/>
            <ac:picMk id="64" creationId="{A9B5A3E6-A41D-F253-CBC7-D5502D57648B}"/>
          </ac:picMkLst>
        </pc:picChg>
        <pc:picChg chg="mod">
          <ac:chgData name="Mahonia Oglesby" userId="dc7413b4-f296-4386-9cc0-9e850d973af1" providerId="ADAL" clId="{DB89DCF7-31E9-463F-BD72-1E03A0CC14BA}" dt="2023-12-19T21:32:26.241" v="22"/>
          <ac:picMkLst>
            <pc:docMk/>
            <pc:sldMk cId="0" sldId="256"/>
            <ac:picMk id="67" creationId="{6D3F6DCD-DF09-D5F5-0CAB-62A818EF30F2}"/>
          </ac:picMkLst>
        </pc:picChg>
        <pc:picChg chg="mod">
          <ac:chgData name="Mahonia Oglesby" userId="dc7413b4-f296-4386-9cc0-9e850d973af1" providerId="ADAL" clId="{DB89DCF7-31E9-463F-BD72-1E03A0CC14BA}" dt="2023-12-19T21:32:26.241" v="22"/>
          <ac:picMkLst>
            <pc:docMk/>
            <pc:sldMk cId="0" sldId="256"/>
            <ac:picMk id="68" creationId="{BBB6EA0D-700C-766A-C303-497CAAA76E1A}"/>
          </ac:picMkLst>
        </pc:picChg>
        <pc:picChg chg="mod">
          <ac:chgData name="Mahonia Oglesby" userId="dc7413b4-f296-4386-9cc0-9e850d973af1" providerId="ADAL" clId="{DB89DCF7-31E9-463F-BD72-1E03A0CC14BA}" dt="2023-12-19T21:32:26.241" v="22"/>
          <ac:picMkLst>
            <pc:docMk/>
            <pc:sldMk cId="0" sldId="256"/>
            <ac:picMk id="69" creationId="{0F158191-97CD-A662-3C56-E35DEA00A1E5}"/>
          </ac:picMkLst>
        </pc:picChg>
        <pc:picChg chg="mod">
          <ac:chgData name="Mahonia Oglesby" userId="dc7413b4-f296-4386-9cc0-9e850d973af1" providerId="ADAL" clId="{DB89DCF7-31E9-463F-BD72-1E03A0CC14BA}" dt="2023-12-19T21:32:26.241" v="22"/>
          <ac:picMkLst>
            <pc:docMk/>
            <pc:sldMk cId="0" sldId="256"/>
            <ac:picMk id="71" creationId="{2011A72B-9183-C2A6-25F4-EA00941BAA62}"/>
          </ac:picMkLst>
        </pc:picChg>
        <pc:picChg chg="mod">
          <ac:chgData name="Mahonia Oglesby" userId="dc7413b4-f296-4386-9cc0-9e850d973af1" providerId="ADAL" clId="{DB89DCF7-31E9-463F-BD72-1E03A0CC14BA}" dt="2023-12-19T21:32:26.241" v="22"/>
          <ac:picMkLst>
            <pc:docMk/>
            <pc:sldMk cId="0" sldId="256"/>
            <ac:picMk id="72" creationId="{CCD7282A-C1DD-2B6C-FD8D-EA283D6D8302}"/>
          </ac:picMkLst>
        </pc:picChg>
        <pc:picChg chg="mod">
          <ac:chgData name="Mahonia Oglesby" userId="dc7413b4-f296-4386-9cc0-9e850d973af1" providerId="ADAL" clId="{DB89DCF7-31E9-463F-BD72-1E03A0CC14BA}" dt="2023-12-19T21:32:26.241" v="22"/>
          <ac:picMkLst>
            <pc:docMk/>
            <pc:sldMk cId="0" sldId="256"/>
            <ac:picMk id="73" creationId="{F7FDBEC0-19D3-7456-B9B3-0E853F268243}"/>
          </ac:picMkLst>
        </pc:picChg>
        <pc:picChg chg="mod">
          <ac:chgData name="Mahonia Oglesby" userId="dc7413b4-f296-4386-9cc0-9e850d973af1" providerId="ADAL" clId="{DB89DCF7-31E9-463F-BD72-1E03A0CC14BA}" dt="2023-12-19T21:32:26.241" v="22"/>
          <ac:picMkLst>
            <pc:docMk/>
            <pc:sldMk cId="0" sldId="256"/>
            <ac:picMk id="74" creationId="{0658EC99-9673-8FB9-9F89-8D678B58D49B}"/>
          </ac:picMkLst>
        </pc:picChg>
        <pc:picChg chg="mod">
          <ac:chgData name="Mahonia Oglesby" userId="dc7413b4-f296-4386-9cc0-9e850d973af1" providerId="ADAL" clId="{DB89DCF7-31E9-463F-BD72-1E03A0CC14BA}" dt="2023-12-19T21:32:26.241" v="22"/>
          <ac:picMkLst>
            <pc:docMk/>
            <pc:sldMk cId="0" sldId="256"/>
            <ac:picMk id="75" creationId="{5B4BB7CE-2317-F510-BDA7-D5B8E53763EA}"/>
          </ac:picMkLst>
        </pc:picChg>
        <pc:picChg chg="mod">
          <ac:chgData name="Mahonia Oglesby" userId="dc7413b4-f296-4386-9cc0-9e850d973af1" providerId="ADAL" clId="{DB89DCF7-31E9-463F-BD72-1E03A0CC14BA}" dt="2023-12-19T21:32:26.241" v="22"/>
          <ac:picMkLst>
            <pc:docMk/>
            <pc:sldMk cId="0" sldId="256"/>
            <ac:picMk id="76" creationId="{217C87E8-E5BE-67A6-635C-1015AE353249}"/>
          </ac:picMkLst>
        </pc:picChg>
        <pc:picChg chg="mod">
          <ac:chgData name="Mahonia Oglesby" userId="dc7413b4-f296-4386-9cc0-9e850d973af1" providerId="ADAL" clId="{DB89DCF7-31E9-463F-BD72-1E03A0CC14BA}" dt="2023-12-19T21:32:26.241" v="22"/>
          <ac:picMkLst>
            <pc:docMk/>
            <pc:sldMk cId="0" sldId="256"/>
            <ac:picMk id="77" creationId="{8CED68B7-E534-8A29-C1B5-C89F600F2631}"/>
          </ac:picMkLst>
        </pc:picChg>
        <pc:picChg chg="mod">
          <ac:chgData name="Mahonia Oglesby" userId="dc7413b4-f296-4386-9cc0-9e850d973af1" providerId="ADAL" clId="{DB89DCF7-31E9-463F-BD72-1E03A0CC14BA}" dt="2023-12-19T21:34:03.419" v="31"/>
          <ac:picMkLst>
            <pc:docMk/>
            <pc:sldMk cId="0" sldId="256"/>
            <ac:picMk id="83" creationId="{767D5287-F141-F2A4-18AF-C3E13B88B945}"/>
          </ac:picMkLst>
        </pc:picChg>
        <pc:picChg chg="mod">
          <ac:chgData name="Mahonia Oglesby" userId="dc7413b4-f296-4386-9cc0-9e850d973af1" providerId="ADAL" clId="{DB89DCF7-31E9-463F-BD72-1E03A0CC14BA}" dt="2023-12-19T21:34:03.419" v="31"/>
          <ac:picMkLst>
            <pc:docMk/>
            <pc:sldMk cId="0" sldId="256"/>
            <ac:picMk id="84" creationId="{00DFA830-0FA5-F507-B39A-C17A2FBA0F60}"/>
          </ac:picMkLst>
        </pc:picChg>
        <pc:picChg chg="mod">
          <ac:chgData name="Mahonia Oglesby" userId="dc7413b4-f296-4386-9cc0-9e850d973af1" providerId="ADAL" clId="{DB89DCF7-31E9-463F-BD72-1E03A0CC14BA}" dt="2023-12-19T21:34:03.419" v="31"/>
          <ac:picMkLst>
            <pc:docMk/>
            <pc:sldMk cId="0" sldId="256"/>
            <ac:picMk id="85" creationId="{6360F52C-B71A-902C-E36C-09C3DD86BADE}"/>
          </ac:picMkLst>
        </pc:picChg>
        <pc:picChg chg="mod">
          <ac:chgData name="Mahonia Oglesby" userId="dc7413b4-f296-4386-9cc0-9e850d973af1" providerId="ADAL" clId="{DB89DCF7-31E9-463F-BD72-1E03A0CC14BA}" dt="2023-12-19T21:34:03.419" v="31"/>
          <ac:picMkLst>
            <pc:docMk/>
            <pc:sldMk cId="0" sldId="256"/>
            <ac:picMk id="87" creationId="{14C6CF91-8F9F-C6BF-05C3-71795B3A8D3D}"/>
          </ac:picMkLst>
        </pc:picChg>
        <pc:picChg chg="mod">
          <ac:chgData name="Mahonia Oglesby" userId="dc7413b4-f296-4386-9cc0-9e850d973af1" providerId="ADAL" clId="{DB89DCF7-31E9-463F-BD72-1E03A0CC14BA}" dt="2023-12-19T21:34:03.419" v="31"/>
          <ac:picMkLst>
            <pc:docMk/>
            <pc:sldMk cId="0" sldId="256"/>
            <ac:picMk id="88" creationId="{0D700019-836F-F792-DB4B-56F942FB200A}"/>
          </ac:picMkLst>
        </pc:picChg>
        <pc:picChg chg="mod">
          <ac:chgData name="Mahonia Oglesby" userId="dc7413b4-f296-4386-9cc0-9e850d973af1" providerId="ADAL" clId="{DB89DCF7-31E9-463F-BD72-1E03A0CC14BA}" dt="2023-12-19T21:34:03.419" v="31"/>
          <ac:picMkLst>
            <pc:docMk/>
            <pc:sldMk cId="0" sldId="256"/>
            <ac:picMk id="89" creationId="{4D1AE519-F548-4D09-4FEB-06A9D35E2515}"/>
          </ac:picMkLst>
        </pc:picChg>
        <pc:picChg chg="mod">
          <ac:chgData name="Mahonia Oglesby" userId="dc7413b4-f296-4386-9cc0-9e850d973af1" providerId="ADAL" clId="{DB89DCF7-31E9-463F-BD72-1E03A0CC14BA}" dt="2023-12-19T21:34:03.419" v="31"/>
          <ac:picMkLst>
            <pc:docMk/>
            <pc:sldMk cId="0" sldId="256"/>
            <ac:picMk id="90" creationId="{DE3B3EC4-E418-95AD-C016-DA1D038AC613}"/>
          </ac:picMkLst>
        </pc:picChg>
        <pc:picChg chg="mod">
          <ac:chgData name="Mahonia Oglesby" userId="dc7413b4-f296-4386-9cc0-9e850d973af1" providerId="ADAL" clId="{DB89DCF7-31E9-463F-BD72-1E03A0CC14BA}" dt="2023-12-19T21:34:03.419" v="31"/>
          <ac:picMkLst>
            <pc:docMk/>
            <pc:sldMk cId="0" sldId="256"/>
            <ac:picMk id="91" creationId="{4DB2CBB8-2FBE-C969-CFF2-DE82C5CD6005}"/>
          </ac:picMkLst>
        </pc:picChg>
        <pc:picChg chg="mod">
          <ac:chgData name="Mahonia Oglesby" userId="dc7413b4-f296-4386-9cc0-9e850d973af1" providerId="ADAL" clId="{DB89DCF7-31E9-463F-BD72-1E03A0CC14BA}" dt="2023-12-19T21:34:03.419" v="31"/>
          <ac:picMkLst>
            <pc:docMk/>
            <pc:sldMk cId="0" sldId="256"/>
            <ac:picMk id="92" creationId="{E3EDBD3A-4AEA-C3AA-53DC-DE93234C406A}"/>
          </ac:picMkLst>
        </pc:picChg>
        <pc:picChg chg="mod">
          <ac:chgData name="Mahonia Oglesby" userId="dc7413b4-f296-4386-9cc0-9e850d973af1" providerId="ADAL" clId="{DB89DCF7-31E9-463F-BD72-1E03A0CC14BA}" dt="2023-12-19T21:34:03.419" v="31"/>
          <ac:picMkLst>
            <pc:docMk/>
            <pc:sldMk cId="0" sldId="256"/>
            <ac:picMk id="93" creationId="{33C129F3-BF92-C23B-079A-A4D8D8917459}"/>
          </ac:picMkLst>
        </pc:picChg>
        <pc:picChg chg="mod">
          <ac:chgData name="Mahonia Oglesby" userId="dc7413b4-f296-4386-9cc0-9e850d973af1" providerId="ADAL" clId="{DB89DCF7-31E9-463F-BD72-1E03A0CC14BA}" dt="2023-12-19T21:34:03.419" v="31"/>
          <ac:picMkLst>
            <pc:docMk/>
            <pc:sldMk cId="0" sldId="256"/>
            <ac:picMk id="94" creationId="{5430913F-2F24-5FD6-6D7E-CCB155BB39A0}"/>
          </ac:picMkLst>
        </pc:picChg>
        <pc:picChg chg="mod">
          <ac:chgData name="Mahonia Oglesby" userId="dc7413b4-f296-4386-9cc0-9e850d973af1" providerId="ADAL" clId="{DB89DCF7-31E9-463F-BD72-1E03A0CC14BA}" dt="2023-12-19T21:34:03.419" v="31"/>
          <ac:picMkLst>
            <pc:docMk/>
            <pc:sldMk cId="0" sldId="256"/>
            <ac:picMk id="95" creationId="{698B1387-B2D3-609A-894E-6446DF045563}"/>
          </ac:picMkLst>
        </pc:picChg>
      </pc:sldChg>
      <pc:sldChg chg="addSp delSp modSp mod chgLayout">
        <pc:chgData name="Mahonia Oglesby" userId="dc7413b4-f296-4386-9cc0-9e850d973af1" providerId="ADAL" clId="{DB89DCF7-31E9-463F-BD72-1E03A0CC14BA}" dt="2023-12-20T00:30:17.205" v="551" actId="20577"/>
        <pc:sldMkLst>
          <pc:docMk/>
          <pc:sldMk cId="0" sldId="257"/>
        </pc:sldMkLst>
        <pc:spChg chg="add del mod">
          <ac:chgData name="Mahonia Oglesby" userId="dc7413b4-f296-4386-9cc0-9e850d973af1" providerId="ADAL" clId="{DB89DCF7-31E9-463F-BD72-1E03A0CC14BA}" dt="2023-12-20T00:25:19.777" v="418" actId="6264"/>
          <ac:spMkLst>
            <pc:docMk/>
            <pc:sldMk cId="0" sldId="257"/>
            <ac:spMk id="2" creationId="{1AFECC98-FEFC-81A8-470A-A3D12F05F94C}"/>
          </ac:spMkLst>
        </pc:spChg>
        <pc:spChg chg="add del mod ord">
          <ac:chgData name="Mahonia Oglesby" userId="dc7413b4-f296-4386-9cc0-9e850d973af1" providerId="ADAL" clId="{DB89DCF7-31E9-463F-BD72-1E03A0CC14BA}" dt="2023-12-20T00:28:23.981" v="426" actId="6264"/>
          <ac:spMkLst>
            <pc:docMk/>
            <pc:sldMk cId="0" sldId="257"/>
            <ac:spMk id="3" creationId="{C54D97B8-5BEA-CD5D-8A26-D615C195884F}"/>
          </ac:spMkLst>
        </pc:spChg>
        <pc:spChg chg="add del mod ord">
          <ac:chgData name="Mahonia Oglesby" userId="dc7413b4-f296-4386-9cc0-9e850d973af1" providerId="ADAL" clId="{DB89DCF7-31E9-463F-BD72-1E03A0CC14BA}" dt="2023-12-20T00:28:23.981" v="426" actId="6264"/>
          <ac:spMkLst>
            <pc:docMk/>
            <pc:sldMk cId="0" sldId="257"/>
            <ac:spMk id="4" creationId="{1B179E7F-44FE-8D2D-FED0-001686132DA6}"/>
          </ac:spMkLst>
        </pc:spChg>
        <pc:spChg chg="add del mod ord">
          <ac:chgData name="Mahonia Oglesby" userId="dc7413b4-f296-4386-9cc0-9e850d973af1" providerId="ADAL" clId="{DB89DCF7-31E9-463F-BD72-1E03A0CC14BA}" dt="2023-12-20T00:28:23.981" v="426" actId="6264"/>
          <ac:spMkLst>
            <pc:docMk/>
            <pc:sldMk cId="0" sldId="257"/>
            <ac:spMk id="5" creationId="{345651C1-51A5-1D17-8070-6D8571DA1257}"/>
          </ac:spMkLst>
        </pc:spChg>
        <pc:spChg chg="add del mod ord">
          <ac:chgData name="Mahonia Oglesby" userId="dc7413b4-f296-4386-9cc0-9e850d973af1" providerId="ADAL" clId="{DB89DCF7-31E9-463F-BD72-1E03A0CC14BA}" dt="2023-12-20T00:28:23.981" v="426" actId="6264"/>
          <ac:spMkLst>
            <pc:docMk/>
            <pc:sldMk cId="0" sldId="257"/>
            <ac:spMk id="6" creationId="{FA6E6FC0-9762-CA71-ABA7-3DBEB84B7123}"/>
          </ac:spMkLst>
        </pc:spChg>
        <pc:spChg chg="add del mod ord">
          <ac:chgData name="Mahonia Oglesby" userId="dc7413b4-f296-4386-9cc0-9e850d973af1" providerId="ADAL" clId="{DB89DCF7-31E9-463F-BD72-1E03A0CC14BA}" dt="2023-12-20T00:28:23.981" v="426" actId="6264"/>
          <ac:spMkLst>
            <pc:docMk/>
            <pc:sldMk cId="0" sldId="257"/>
            <ac:spMk id="7" creationId="{C1DA67C7-D444-50D5-ADC8-01CCF18C177D}"/>
          </ac:spMkLst>
        </pc:spChg>
        <pc:spChg chg="add del mod ord">
          <ac:chgData name="Mahonia Oglesby" userId="dc7413b4-f296-4386-9cc0-9e850d973af1" providerId="ADAL" clId="{DB89DCF7-31E9-463F-BD72-1E03A0CC14BA}" dt="2023-12-20T00:28:23.981" v="426" actId="6264"/>
          <ac:spMkLst>
            <pc:docMk/>
            <pc:sldMk cId="0" sldId="257"/>
            <ac:spMk id="8" creationId="{45F1F034-84F9-3237-6077-E5EF3B0DAAEE}"/>
          </ac:spMkLst>
        </pc:spChg>
        <pc:spChg chg="add del mod ord">
          <ac:chgData name="Mahonia Oglesby" userId="dc7413b4-f296-4386-9cc0-9e850d973af1" providerId="ADAL" clId="{DB89DCF7-31E9-463F-BD72-1E03A0CC14BA}" dt="2023-12-20T00:28:23.981" v="426" actId="6264"/>
          <ac:spMkLst>
            <pc:docMk/>
            <pc:sldMk cId="0" sldId="257"/>
            <ac:spMk id="9" creationId="{40AFE3DB-219D-65AA-005B-DAA097B43A12}"/>
          </ac:spMkLst>
        </pc:spChg>
        <pc:spChg chg="add del mod ord">
          <ac:chgData name="Mahonia Oglesby" userId="dc7413b4-f296-4386-9cc0-9e850d973af1" providerId="ADAL" clId="{DB89DCF7-31E9-463F-BD72-1E03A0CC14BA}" dt="2023-12-20T00:28:23.981" v="426" actId="6264"/>
          <ac:spMkLst>
            <pc:docMk/>
            <pc:sldMk cId="0" sldId="257"/>
            <ac:spMk id="10" creationId="{C5A4BEF1-1ACF-A0C5-39FD-052B8E15A184}"/>
          </ac:spMkLst>
        </pc:spChg>
        <pc:spChg chg="add del mod">
          <ac:chgData name="Mahonia Oglesby" userId="dc7413b4-f296-4386-9cc0-9e850d973af1" providerId="ADAL" clId="{DB89DCF7-31E9-463F-BD72-1E03A0CC14BA}" dt="2023-12-20T00:28:23.981" v="426" actId="6264"/>
          <ac:spMkLst>
            <pc:docMk/>
            <pc:sldMk cId="0" sldId="257"/>
            <ac:spMk id="11" creationId="{84482BA6-D950-1EB8-6036-787B926B6215}"/>
          </ac:spMkLst>
        </pc:spChg>
        <pc:spChg chg="add mod ord">
          <ac:chgData name="Mahonia Oglesby" userId="dc7413b4-f296-4386-9cc0-9e850d973af1" providerId="ADAL" clId="{DB89DCF7-31E9-463F-BD72-1E03A0CC14BA}" dt="2023-12-20T00:28:36.366" v="463" actId="20577"/>
          <ac:spMkLst>
            <pc:docMk/>
            <pc:sldMk cId="0" sldId="257"/>
            <ac:spMk id="12" creationId="{FC570E0E-5BD0-6128-F1D3-FBE18E05E61A}"/>
          </ac:spMkLst>
        </pc:spChg>
        <pc:spChg chg="add mod ord">
          <ac:chgData name="Mahonia Oglesby" userId="dc7413b4-f296-4386-9cc0-9e850d973af1" providerId="ADAL" clId="{DB89DCF7-31E9-463F-BD72-1E03A0CC14BA}" dt="2023-12-20T00:28:47.352" v="474" actId="20577"/>
          <ac:spMkLst>
            <pc:docMk/>
            <pc:sldMk cId="0" sldId="257"/>
            <ac:spMk id="13" creationId="{1FAE3ABB-B2FB-A8F5-92A0-63674409D289}"/>
          </ac:spMkLst>
        </pc:spChg>
        <pc:spChg chg="add mod ord">
          <ac:chgData name="Mahonia Oglesby" userId="dc7413b4-f296-4386-9cc0-9e850d973af1" providerId="ADAL" clId="{DB89DCF7-31E9-463F-BD72-1E03A0CC14BA}" dt="2023-12-20T00:29:00.624" v="500" actId="20577"/>
          <ac:spMkLst>
            <pc:docMk/>
            <pc:sldMk cId="0" sldId="257"/>
            <ac:spMk id="14" creationId="{691DAB51-B0F6-0BE2-9F0A-4BF85C8CB03C}"/>
          </ac:spMkLst>
        </pc:spChg>
        <pc:spChg chg="add mod ord">
          <ac:chgData name="Mahonia Oglesby" userId="dc7413b4-f296-4386-9cc0-9e850d973af1" providerId="ADAL" clId="{DB89DCF7-31E9-463F-BD72-1E03A0CC14BA}" dt="2023-12-20T00:29:09.730" v="513" actId="20577"/>
          <ac:spMkLst>
            <pc:docMk/>
            <pc:sldMk cId="0" sldId="257"/>
            <ac:spMk id="15" creationId="{69477F37-E6DC-49C0-18C2-ACEFC8E5B21A}"/>
          </ac:spMkLst>
        </pc:spChg>
        <pc:spChg chg="add mod ord">
          <ac:chgData name="Mahonia Oglesby" userId="dc7413b4-f296-4386-9cc0-9e850d973af1" providerId="ADAL" clId="{DB89DCF7-31E9-463F-BD72-1E03A0CC14BA}" dt="2023-12-20T00:29:19.447" v="529" actId="20577"/>
          <ac:spMkLst>
            <pc:docMk/>
            <pc:sldMk cId="0" sldId="257"/>
            <ac:spMk id="16" creationId="{D4F45BB2-37B1-715C-7309-7C1A0740E7A1}"/>
          </ac:spMkLst>
        </pc:spChg>
        <pc:spChg chg="add mod ord">
          <ac:chgData name="Mahonia Oglesby" userId="dc7413b4-f296-4386-9cc0-9e850d973af1" providerId="ADAL" clId="{DB89DCF7-31E9-463F-BD72-1E03A0CC14BA}" dt="2023-12-20T00:29:22.786" v="531" actId="20577"/>
          <ac:spMkLst>
            <pc:docMk/>
            <pc:sldMk cId="0" sldId="257"/>
            <ac:spMk id="17" creationId="{1E24D23D-DDA1-D5F5-B93B-CFDCF8C847D7}"/>
          </ac:spMkLst>
        </pc:spChg>
        <pc:spChg chg="add mod ord">
          <ac:chgData name="Mahonia Oglesby" userId="dc7413b4-f296-4386-9cc0-9e850d973af1" providerId="ADAL" clId="{DB89DCF7-31E9-463F-BD72-1E03A0CC14BA}" dt="2023-12-20T00:29:26.296" v="534" actId="20577"/>
          <ac:spMkLst>
            <pc:docMk/>
            <pc:sldMk cId="0" sldId="257"/>
            <ac:spMk id="18" creationId="{B08AA505-7349-608C-C8C7-BCF42473F7B6}"/>
          </ac:spMkLst>
        </pc:spChg>
        <pc:spChg chg="del mod ord">
          <ac:chgData name="Mahonia Oglesby" userId="dc7413b4-f296-4386-9cc0-9e850d973af1" providerId="ADAL" clId="{DB89DCF7-31E9-463F-BD72-1E03A0CC14BA}" dt="2023-12-20T00:25:25.806" v="419" actId="478"/>
          <ac:spMkLst>
            <pc:docMk/>
            <pc:sldMk cId="0" sldId="257"/>
            <ac:spMk id="19" creationId="{00000000-0000-0000-0000-000000000000}"/>
          </ac:spMkLst>
        </pc:spChg>
        <pc:spChg chg="mod ord">
          <ac:chgData name="Mahonia Oglesby" userId="dc7413b4-f296-4386-9cc0-9e850d973af1" providerId="ADAL" clId="{DB89DCF7-31E9-463F-BD72-1E03A0CC14BA}" dt="2023-12-20T00:28:23.981" v="426" actId="6264"/>
          <ac:spMkLst>
            <pc:docMk/>
            <pc:sldMk cId="0" sldId="257"/>
            <ac:spMk id="20" creationId="{00000000-0000-0000-0000-000000000000}"/>
          </ac:spMkLst>
        </pc:spChg>
        <pc:spChg chg="add mod ord">
          <ac:chgData name="Mahonia Oglesby" userId="dc7413b4-f296-4386-9cc0-9e850d973af1" providerId="ADAL" clId="{DB89DCF7-31E9-463F-BD72-1E03A0CC14BA}" dt="2023-12-20T00:30:17.205" v="551" actId="20577"/>
          <ac:spMkLst>
            <pc:docMk/>
            <pc:sldMk cId="0" sldId="257"/>
            <ac:spMk id="21" creationId="{2E7988F5-2F4B-EFBB-A0E8-A4384A71CE3F}"/>
          </ac:spMkLst>
        </pc:spChg>
        <pc:spChg chg="add mod ord">
          <ac:chgData name="Mahonia Oglesby" userId="dc7413b4-f296-4386-9cc0-9e850d973af1" providerId="ADAL" clId="{DB89DCF7-31E9-463F-BD72-1E03A0CC14BA}" dt="2023-12-20T00:28:53.996" v="485" actId="20577"/>
          <ac:spMkLst>
            <pc:docMk/>
            <pc:sldMk cId="0" sldId="257"/>
            <ac:spMk id="22" creationId="{FA8E2FBC-EB91-A69C-F658-D3F69D7C6887}"/>
          </ac:spMkLst>
        </pc:spChg>
        <pc:spChg chg="add del mod">
          <ac:chgData name="Mahonia Oglesby" userId="dc7413b4-f296-4386-9cc0-9e850d973af1" providerId="ADAL" clId="{DB89DCF7-31E9-463F-BD72-1E03A0CC14BA}" dt="2023-12-19T21:49:55.793" v="157" actId="6264"/>
          <ac:spMkLst>
            <pc:docMk/>
            <pc:sldMk cId="0" sldId="257"/>
            <ac:spMk id="27" creationId="{26C17E96-4D3C-696E-8FE4-5B25A2AB75BF}"/>
          </ac:spMkLst>
        </pc:spChg>
        <pc:spChg chg="add del mod">
          <ac:chgData name="Mahonia Oglesby" userId="dc7413b4-f296-4386-9cc0-9e850d973af1" providerId="ADAL" clId="{DB89DCF7-31E9-463F-BD72-1E03A0CC14BA}" dt="2023-12-19T21:49:55.793" v="157" actId="6264"/>
          <ac:spMkLst>
            <pc:docMk/>
            <pc:sldMk cId="0" sldId="257"/>
            <ac:spMk id="28" creationId="{13DB2C5F-BFFE-A176-B5EF-6637BFCD5890}"/>
          </ac:spMkLst>
        </pc:spChg>
      </pc:sldChg>
      <pc:sldChg chg="addSp delSp modSp mod chgLayout">
        <pc:chgData name="Mahonia Oglesby" userId="dc7413b4-f296-4386-9cc0-9e850d973af1" providerId="ADAL" clId="{DB89DCF7-31E9-463F-BD72-1E03A0CC14BA}" dt="2023-12-19T22:07:19.113" v="243" actId="20577"/>
        <pc:sldMkLst>
          <pc:docMk/>
          <pc:sldMk cId="0" sldId="258"/>
        </pc:sldMkLst>
        <pc:spChg chg="mod ord">
          <ac:chgData name="Mahonia Oglesby" userId="dc7413b4-f296-4386-9cc0-9e850d973af1" providerId="ADAL" clId="{DB89DCF7-31E9-463F-BD72-1E03A0CC14BA}" dt="2023-12-19T21:50:01.170" v="158" actId="6264"/>
          <ac:spMkLst>
            <pc:docMk/>
            <pc:sldMk cId="0" sldId="258"/>
            <ac:spMk id="45" creationId="{00000000-0000-0000-0000-000000000000}"/>
          </ac:spMkLst>
        </pc:spChg>
        <pc:spChg chg="mod ord">
          <ac:chgData name="Mahonia Oglesby" userId="dc7413b4-f296-4386-9cc0-9e850d973af1" providerId="ADAL" clId="{DB89DCF7-31E9-463F-BD72-1E03A0CC14BA}" dt="2023-12-19T21:50:01.170" v="158" actId="6264"/>
          <ac:spMkLst>
            <pc:docMk/>
            <pc:sldMk cId="0" sldId="258"/>
            <ac:spMk id="72" creationId="{CE43BA47-42E1-2184-33D5-57F91D23DA6B}"/>
          </ac:spMkLst>
        </pc:spChg>
        <pc:spChg chg="mod ord">
          <ac:chgData name="Mahonia Oglesby" userId="dc7413b4-f296-4386-9cc0-9e850d973af1" providerId="ADAL" clId="{DB89DCF7-31E9-463F-BD72-1E03A0CC14BA}" dt="2023-12-19T21:50:01.170" v="158" actId="6264"/>
          <ac:spMkLst>
            <pc:docMk/>
            <pc:sldMk cId="0" sldId="258"/>
            <ac:spMk id="73" creationId="{3C268E49-3227-CF5B-5A8C-E91570E7A5F3}"/>
          </ac:spMkLst>
        </pc:spChg>
        <pc:spChg chg="mod ord">
          <ac:chgData name="Mahonia Oglesby" userId="dc7413b4-f296-4386-9cc0-9e850d973af1" providerId="ADAL" clId="{DB89DCF7-31E9-463F-BD72-1E03A0CC14BA}" dt="2023-12-19T21:50:01.170" v="158" actId="6264"/>
          <ac:spMkLst>
            <pc:docMk/>
            <pc:sldMk cId="0" sldId="258"/>
            <ac:spMk id="74" creationId="{E76DDA7C-6F3D-5DCD-1416-8AA144CB83E3}"/>
          </ac:spMkLst>
        </pc:spChg>
        <pc:spChg chg="mod ord">
          <ac:chgData name="Mahonia Oglesby" userId="dc7413b4-f296-4386-9cc0-9e850d973af1" providerId="ADAL" clId="{DB89DCF7-31E9-463F-BD72-1E03A0CC14BA}" dt="2023-12-19T21:50:01.170" v="158" actId="6264"/>
          <ac:spMkLst>
            <pc:docMk/>
            <pc:sldMk cId="0" sldId="258"/>
            <ac:spMk id="80" creationId="{CB40D3E6-7AC2-E274-87F7-62122F702508}"/>
          </ac:spMkLst>
        </pc:spChg>
        <pc:spChg chg="mod ord">
          <ac:chgData name="Mahonia Oglesby" userId="dc7413b4-f296-4386-9cc0-9e850d973af1" providerId="ADAL" clId="{DB89DCF7-31E9-463F-BD72-1E03A0CC14BA}" dt="2023-12-19T21:50:01.170" v="158" actId="6264"/>
          <ac:spMkLst>
            <pc:docMk/>
            <pc:sldMk cId="0" sldId="258"/>
            <ac:spMk id="81" creationId="{13028D84-206A-E056-5635-D975F66DFDA4}"/>
          </ac:spMkLst>
        </pc:spChg>
        <pc:spChg chg="mod ord">
          <ac:chgData name="Mahonia Oglesby" userId="dc7413b4-f296-4386-9cc0-9e850d973af1" providerId="ADAL" clId="{DB89DCF7-31E9-463F-BD72-1E03A0CC14BA}" dt="2023-12-19T21:50:01.170" v="158" actId="6264"/>
          <ac:spMkLst>
            <pc:docMk/>
            <pc:sldMk cId="0" sldId="258"/>
            <ac:spMk id="82" creationId="{9DEB488E-13D3-0ADF-BE72-67FA9BE720A9}"/>
          </ac:spMkLst>
        </pc:spChg>
        <pc:spChg chg="mod ord">
          <ac:chgData name="Mahonia Oglesby" userId="dc7413b4-f296-4386-9cc0-9e850d973af1" providerId="ADAL" clId="{DB89DCF7-31E9-463F-BD72-1E03A0CC14BA}" dt="2023-12-19T22:07:13.037" v="242" actId="20577"/>
          <ac:spMkLst>
            <pc:docMk/>
            <pc:sldMk cId="0" sldId="258"/>
            <ac:spMk id="83" creationId="{F6F63410-E223-26B2-60ED-F35EAF124C6A}"/>
          </ac:spMkLst>
        </pc:spChg>
        <pc:spChg chg="mod ord">
          <ac:chgData name="Mahonia Oglesby" userId="dc7413b4-f296-4386-9cc0-9e850d973af1" providerId="ADAL" clId="{DB89DCF7-31E9-463F-BD72-1E03A0CC14BA}" dt="2023-12-19T22:07:19.113" v="243" actId="20577"/>
          <ac:spMkLst>
            <pc:docMk/>
            <pc:sldMk cId="0" sldId="258"/>
            <ac:spMk id="84" creationId="{7508A396-0466-CC5F-1151-3AB3C5A13EB4}"/>
          </ac:spMkLst>
        </pc:spChg>
        <pc:spChg chg="mod ord">
          <ac:chgData name="Mahonia Oglesby" userId="dc7413b4-f296-4386-9cc0-9e850d973af1" providerId="ADAL" clId="{DB89DCF7-31E9-463F-BD72-1E03A0CC14BA}" dt="2023-12-19T21:50:01.170" v="158" actId="6264"/>
          <ac:spMkLst>
            <pc:docMk/>
            <pc:sldMk cId="0" sldId="258"/>
            <ac:spMk id="85" creationId="{E5F6FDF4-288B-842B-DA52-F5B22B9931AF}"/>
          </ac:spMkLst>
        </pc:spChg>
        <pc:spChg chg="del">
          <ac:chgData name="Mahonia Oglesby" userId="dc7413b4-f296-4386-9cc0-9e850d973af1" providerId="ADAL" clId="{DB89DCF7-31E9-463F-BD72-1E03A0CC14BA}" dt="2023-12-19T21:50:01.170" v="158" actId="6264"/>
          <ac:spMkLst>
            <pc:docMk/>
            <pc:sldMk cId="0" sldId="258"/>
            <ac:spMk id="96" creationId="{CD526650-BB87-5F96-2D21-D562C92DA909}"/>
          </ac:spMkLst>
        </pc:spChg>
        <pc:spChg chg="add del mod">
          <ac:chgData name="Mahonia Oglesby" userId="dc7413b4-f296-4386-9cc0-9e850d973af1" providerId="ADAL" clId="{DB89DCF7-31E9-463F-BD72-1E03A0CC14BA}" dt="2023-12-19T21:50:01.170" v="158" actId="6264"/>
          <ac:spMkLst>
            <pc:docMk/>
            <pc:sldMk cId="0" sldId="258"/>
            <ac:spMk id="97" creationId="{C7F20C04-8657-DA96-5618-40E798C28BE7}"/>
          </ac:spMkLst>
        </pc:spChg>
        <pc:spChg chg="add del mod">
          <ac:chgData name="Mahonia Oglesby" userId="dc7413b4-f296-4386-9cc0-9e850d973af1" providerId="ADAL" clId="{DB89DCF7-31E9-463F-BD72-1E03A0CC14BA}" dt="2023-12-19T21:50:01.170" v="158" actId="6264"/>
          <ac:spMkLst>
            <pc:docMk/>
            <pc:sldMk cId="0" sldId="258"/>
            <ac:spMk id="98" creationId="{8B9F2ADE-1002-9071-4DF0-3D8334BEF2C9}"/>
          </ac:spMkLst>
        </pc:spChg>
        <pc:spChg chg="add del mod">
          <ac:chgData name="Mahonia Oglesby" userId="dc7413b4-f296-4386-9cc0-9e850d973af1" providerId="ADAL" clId="{DB89DCF7-31E9-463F-BD72-1E03A0CC14BA}" dt="2023-12-19T21:50:01.170" v="158" actId="6264"/>
          <ac:spMkLst>
            <pc:docMk/>
            <pc:sldMk cId="0" sldId="258"/>
            <ac:spMk id="99" creationId="{392B68EE-5E37-2F3E-1889-F8B68FD4F655}"/>
          </ac:spMkLst>
        </pc:spChg>
        <pc:spChg chg="add del mod">
          <ac:chgData name="Mahonia Oglesby" userId="dc7413b4-f296-4386-9cc0-9e850d973af1" providerId="ADAL" clId="{DB89DCF7-31E9-463F-BD72-1E03A0CC14BA}" dt="2023-12-19T21:50:01.170" v="158" actId="6264"/>
          <ac:spMkLst>
            <pc:docMk/>
            <pc:sldMk cId="0" sldId="258"/>
            <ac:spMk id="100" creationId="{6E8BB03D-8876-1EBA-DE86-185C1C04FE26}"/>
          </ac:spMkLst>
        </pc:spChg>
        <pc:spChg chg="add del mod">
          <ac:chgData name="Mahonia Oglesby" userId="dc7413b4-f296-4386-9cc0-9e850d973af1" providerId="ADAL" clId="{DB89DCF7-31E9-463F-BD72-1E03A0CC14BA}" dt="2023-12-19T21:50:01.170" v="158" actId="6264"/>
          <ac:spMkLst>
            <pc:docMk/>
            <pc:sldMk cId="0" sldId="258"/>
            <ac:spMk id="101" creationId="{12A676B9-6A50-1EE5-DD91-83F9625FB548}"/>
          </ac:spMkLst>
        </pc:spChg>
        <pc:spChg chg="add del mod">
          <ac:chgData name="Mahonia Oglesby" userId="dc7413b4-f296-4386-9cc0-9e850d973af1" providerId="ADAL" clId="{DB89DCF7-31E9-463F-BD72-1E03A0CC14BA}" dt="2023-12-19T21:50:01.170" v="158" actId="6264"/>
          <ac:spMkLst>
            <pc:docMk/>
            <pc:sldMk cId="0" sldId="258"/>
            <ac:spMk id="102" creationId="{5339F51F-ADB6-118A-400A-F1D69988BAFC}"/>
          </ac:spMkLst>
        </pc:spChg>
        <pc:spChg chg="add del mod">
          <ac:chgData name="Mahonia Oglesby" userId="dc7413b4-f296-4386-9cc0-9e850d973af1" providerId="ADAL" clId="{DB89DCF7-31E9-463F-BD72-1E03A0CC14BA}" dt="2023-12-19T21:50:01.170" v="158" actId="6264"/>
          <ac:spMkLst>
            <pc:docMk/>
            <pc:sldMk cId="0" sldId="258"/>
            <ac:spMk id="103" creationId="{758C9A07-2728-C4AD-54F7-C2E030A1ECAD}"/>
          </ac:spMkLst>
        </pc:spChg>
        <pc:spChg chg="add del mod">
          <ac:chgData name="Mahonia Oglesby" userId="dc7413b4-f296-4386-9cc0-9e850d973af1" providerId="ADAL" clId="{DB89DCF7-31E9-463F-BD72-1E03A0CC14BA}" dt="2023-12-19T21:50:01.170" v="158" actId="6264"/>
          <ac:spMkLst>
            <pc:docMk/>
            <pc:sldMk cId="0" sldId="258"/>
            <ac:spMk id="104" creationId="{1F88FAFF-630E-9F03-EF28-970CCC1B3F82}"/>
          </ac:spMkLst>
        </pc:spChg>
        <pc:spChg chg="add del mod">
          <ac:chgData name="Mahonia Oglesby" userId="dc7413b4-f296-4386-9cc0-9e850d973af1" providerId="ADAL" clId="{DB89DCF7-31E9-463F-BD72-1E03A0CC14BA}" dt="2023-12-19T21:50:01.170" v="158" actId="6264"/>
          <ac:spMkLst>
            <pc:docMk/>
            <pc:sldMk cId="0" sldId="258"/>
            <ac:spMk id="105" creationId="{DDC27EB7-B5E7-6840-0EB8-A5C16496D717}"/>
          </ac:spMkLst>
        </pc:spChg>
        <pc:spChg chg="add del mod">
          <ac:chgData name="Mahonia Oglesby" userId="dc7413b4-f296-4386-9cc0-9e850d973af1" providerId="ADAL" clId="{DB89DCF7-31E9-463F-BD72-1E03A0CC14BA}" dt="2023-12-19T21:50:01.170" v="158" actId="6264"/>
          <ac:spMkLst>
            <pc:docMk/>
            <pc:sldMk cId="0" sldId="258"/>
            <ac:spMk id="106" creationId="{131F75E1-F04E-B64E-F1A5-37AD941634D0}"/>
          </ac:spMkLst>
        </pc:spChg>
        <pc:spChg chg="add mod ord">
          <ac:chgData name="Mahonia Oglesby" userId="dc7413b4-f296-4386-9cc0-9e850d973af1" providerId="ADAL" clId="{DB89DCF7-31E9-463F-BD72-1E03A0CC14BA}" dt="2023-12-19T21:50:01.170" v="158" actId="6264"/>
          <ac:spMkLst>
            <pc:docMk/>
            <pc:sldMk cId="0" sldId="258"/>
            <ac:spMk id="107" creationId="{1F0435AC-C6B7-13A2-87EE-EE1F279AE22B}"/>
          </ac:spMkLst>
        </pc:spChg>
        <pc:grpChg chg="del">
          <ac:chgData name="Mahonia Oglesby" userId="dc7413b4-f296-4386-9cc0-9e850d973af1" providerId="ADAL" clId="{DB89DCF7-31E9-463F-BD72-1E03A0CC14BA}" dt="2023-12-19T21:50:11.722" v="159" actId="478"/>
          <ac:grpSpMkLst>
            <pc:docMk/>
            <pc:sldMk cId="0" sldId="258"/>
            <ac:grpSpMk id="39" creationId="{00000000-0000-0000-0000-000000000000}"/>
          </ac:grpSpMkLst>
        </pc:grpChg>
      </pc:sldChg>
      <pc:sldChg chg="addSp delSp modSp add mod modClrScheme chgLayout">
        <pc:chgData name="Mahonia Oglesby" userId="dc7413b4-f296-4386-9cc0-9e850d973af1" providerId="ADAL" clId="{DB89DCF7-31E9-463F-BD72-1E03A0CC14BA}" dt="2023-12-19T22:13:01.622" v="333" actId="6264"/>
        <pc:sldMkLst>
          <pc:docMk/>
          <pc:sldMk cId="2369643731" sldId="259"/>
        </pc:sldMkLst>
        <pc:spChg chg="add del mod ord">
          <ac:chgData name="Mahonia Oglesby" userId="dc7413b4-f296-4386-9cc0-9e850d973af1" providerId="ADAL" clId="{DB89DCF7-31E9-463F-BD72-1E03A0CC14BA}" dt="2023-12-19T22:13:01.622" v="333" actId="6264"/>
          <ac:spMkLst>
            <pc:docMk/>
            <pc:sldMk cId="2369643731" sldId="259"/>
            <ac:spMk id="2" creationId="{38BBAD83-7650-653B-FAD0-44112F580F6D}"/>
          </ac:spMkLst>
        </pc:spChg>
        <pc:spChg chg="add del mod">
          <ac:chgData name="Mahonia Oglesby" userId="dc7413b4-f296-4386-9cc0-9e850d973af1" providerId="ADAL" clId="{DB89DCF7-31E9-463F-BD72-1E03A0CC14BA}" dt="2023-12-19T22:13:01.622" v="333" actId="6264"/>
          <ac:spMkLst>
            <pc:docMk/>
            <pc:sldMk cId="2369643731" sldId="259"/>
            <ac:spMk id="3" creationId="{9F3868D6-26C0-D7BF-B118-5268E6BEF017}"/>
          </ac:spMkLst>
        </pc:spChg>
        <pc:spChg chg="add del mod">
          <ac:chgData name="Mahonia Oglesby" userId="dc7413b4-f296-4386-9cc0-9e850d973af1" providerId="ADAL" clId="{DB89DCF7-31E9-463F-BD72-1E03A0CC14BA}" dt="2023-12-19T22:13:01.622" v="333" actId="6264"/>
          <ac:spMkLst>
            <pc:docMk/>
            <pc:sldMk cId="2369643731" sldId="259"/>
            <ac:spMk id="4" creationId="{2CEBE793-83D1-E303-3425-F0745B7C456D}"/>
          </ac:spMkLst>
        </pc:spChg>
        <pc:spChg chg="add del mod">
          <ac:chgData name="Mahonia Oglesby" userId="dc7413b4-f296-4386-9cc0-9e850d973af1" providerId="ADAL" clId="{DB89DCF7-31E9-463F-BD72-1E03A0CC14BA}" dt="2023-12-19T22:13:01.622" v="333" actId="6264"/>
          <ac:spMkLst>
            <pc:docMk/>
            <pc:sldMk cId="2369643731" sldId="259"/>
            <ac:spMk id="5" creationId="{CC87A4CB-2A29-3017-3334-3A7D145430F0}"/>
          </ac:spMkLst>
        </pc:spChg>
        <pc:spChg chg="add del mod">
          <ac:chgData name="Mahonia Oglesby" userId="dc7413b4-f296-4386-9cc0-9e850d973af1" providerId="ADAL" clId="{DB89DCF7-31E9-463F-BD72-1E03A0CC14BA}" dt="2023-12-19T22:13:01.622" v="333" actId="6264"/>
          <ac:spMkLst>
            <pc:docMk/>
            <pc:sldMk cId="2369643731" sldId="259"/>
            <ac:spMk id="6" creationId="{011EA672-8F36-40F6-904A-1252FCA141EC}"/>
          </ac:spMkLst>
        </pc:spChg>
        <pc:spChg chg="add del mod">
          <ac:chgData name="Mahonia Oglesby" userId="dc7413b4-f296-4386-9cc0-9e850d973af1" providerId="ADAL" clId="{DB89DCF7-31E9-463F-BD72-1E03A0CC14BA}" dt="2023-12-19T22:13:01.622" v="333" actId="6264"/>
          <ac:spMkLst>
            <pc:docMk/>
            <pc:sldMk cId="2369643731" sldId="259"/>
            <ac:spMk id="7" creationId="{A0C7E531-0DD7-B6B1-7D2F-C091507B0068}"/>
          </ac:spMkLst>
        </pc:spChg>
        <pc:spChg chg="add del mod">
          <ac:chgData name="Mahonia Oglesby" userId="dc7413b4-f296-4386-9cc0-9e850d973af1" providerId="ADAL" clId="{DB89DCF7-31E9-463F-BD72-1E03A0CC14BA}" dt="2023-12-19T22:13:01.622" v="333" actId="6264"/>
          <ac:spMkLst>
            <pc:docMk/>
            <pc:sldMk cId="2369643731" sldId="259"/>
            <ac:spMk id="8" creationId="{D6A89F52-FC53-02DA-A133-84CB72CA778F}"/>
          </ac:spMkLst>
        </pc:spChg>
        <pc:spChg chg="add del mod">
          <ac:chgData name="Mahonia Oglesby" userId="dc7413b4-f296-4386-9cc0-9e850d973af1" providerId="ADAL" clId="{DB89DCF7-31E9-463F-BD72-1E03A0CC14BA}" dt="2023-12-19T22:13:01.622" v="333" actId="6264"/>
          <ac:spMkLst>
            <pc:docMk/>
            <pc:sldMk cId="2369643731" sldId="259"/>
            <ac:spMk id="9" creationId="{39284B2E-C963-206C-5126-B5A494439411}"/>
          </ac:spMkLst>
        </pc:spChg>
        <pc:spChg chg="add del mod">
          <ac:chgData name="Mahonia Oglesby" userId="dc7413b4-f296-4386-9cc0-9e850d973af1" providerId="ADAL" clId="{DB89DCF7-31E9-463F-BD72-1E03A0CC14BA}" dt="2023-12-19T22:13:01.622" v="333" actId="6264"/>
          <ac:spMkLst>
            <pc:docMk/>
            <pc:sldMk cId="2369643731" sldId="259"/>
            <ac:spMk id="10" creationId="{A135DF26-F596-532C-FFFB-72A74A9C2CD3}"/>
          </ac:spMkLst>
        </pc:spChg>
        <pc:spChg chg="add del mod">
          <ac:chgData name="Mahonia Oglesby" userId="dc7413b4-f296-4386-9cc0-9e850d973af1" providerId="ADAL" clId="{DB89DCF7-31E9-463F-BD72-1E03A0CC14BA}" dt="2023-12-19T22:13:01.622" v="333" actId="6264"/>
          <ac:spMkLst>
            <pc:docMk/>
            <pc:sldMk cId="2369643731" sldId="259"/>
            <ac:spMk id="11" creationId="{06CCDA09-7032-9AC9-DBAB-A069AABCF822}"/>
          </ac:spMkLst>
        </pc:spChg>
        <pc:spChg chg="add del mod">
          <ac:chgData name="Mahonia Oglesby" userId="dc7413b4-f296-4386-9cc0-9e850d973af1" providerId="ADAL" clId="{DB89DCF7-31E9-463F-BD72-1E03A0CC14BA}" dt="2023-12-19T22:13:01.622" v="333" actId="6264"/>
          <ac:spMkLst>
            <pc:docMk/>
            <pc:sldMk cId="2369643731" sldId="259"/>
            <ac:spMk id="12" creationId="{1F2C6AE2-EE4D-8A68-F103-0BDFEA092D6C}"/>
          </ac:spMkLst>
        </pc:spChg>
        <pc:spChg chg="add mod ord">
          <ac:chgData name="Mahonia Oglesby" userId="dc7413b4-f296-4386-9cc0-9e850d973af1" providerId="ADAL" clId="{DB89DCF7-31E9-463F-BD72-1E03A0CC14BA}" dt="2023-12-19T22:13:01.622" v="333" actId="6264"/>
          <ac:spMkLst>
            <pc:docMk/>
            <pc:sldMk cId="2369643731" sldId="259"/>
            <ac:spMk id="13" creationId="{50D83052-439C-A5A8-30B7-F31C089935FC}"/>
          </ac:spMkLst>
        </pc:spChg>
        <pc:spChg chg="mod ord">
          <ac:chgData name="Mahonia Oglesby" userId="dc7413b4-f296-4386-9cc0-9e850d973af1" providerId="ADAL" clId="{DB89DCF7-31E9-463F-BD72-1E03A0CC14BA}" dt="2023-12-19T22:13:01.622" v="333" actId="6264"/>
          <ac:spMkLst>
            <pc:docMk/>
            <pc:sldMk cId="2369643731" sldId="259"/>
            <ac:spMk id="45" creationId="{00000000-0000-0000-0000-000000000000}"/>
          </ac:spMkLst>
        </pc:spChg>
        <pc:spChg chg="mod ord">
          <ac:chgData name="Mahonia Oglesby" userId="dc7413b4-f296-4386-9cc0-9e850d973af1" providerId="ADAL" clId="{DB89DCF7-31E9-463F-BD72-1E03A0CC14BA}" dt="2023-12-19T22:13:01.622" v="333" actId="6264"/>
          <ac:spMkLst>
            <pc:docMk/>
            <pc:sldMk cId="2369643731" sldId="259"/>
            <ac:spMk id="72" creationId="{CE43BA47-42E1-2184-33D5-57F91D23DA6B}"/>
          </ac:spMkLst>
        </pc:spChg>
        <pc:spChg chg="mod ord">
          <ac:chgData name="Mahonia Oglesby" userId="dc7413b4-f296-4386-9cc0-9e850d973af1" providerId="ADAL" clId="{DB89DCF7-31E9-463F-BD72-1E03A0CC14BA}" dt="2023-12-19T22:13:01.622" v="333" actId="6264"/>
          <ac:spMkLst>
            <pc:docMk/>
            <pc:sldMk cId="2369643731" sldId="259"/>
            <ac:spMk id="73" creationId="{3C268E49-3227-CF5B-5A8C-E91570E7A5F3}"/>
          </ac:spMkLst>
        </pc:spChg>
        <pc:spChg chg="mod ord">
          <ac:chgData name="Mahonia Oglesby" userId="dc7413b4-f296-4386-9cc0-9e850d973af1" providerId="ADAL" clId="{DB89DCF7-31E9-463F-BD72-1E03A0CC14BA}" dt="2023-12-19T22:13:01.622" v="333" actId="6264"/>
          <ac:spMkLst>
            <pc:docMk/>
            <pc:sldMk cId="2369643731" sldId="259"/>
            <ac:spMk id="74" creationId="{E76DDA7C-6F3D-5DCD-1416-8AA144CB83E3}"/>
          </ac:spMkLst>
        </pc:spChg>
        <pc:spChg chg="mod ord">
          <ac:chgData name="Mahonia Oglesby" userId="dc7413b4-f296-4386-9cc0-9e850d973af1" providerId="ADAL" clId="{DB89DCF7-31E9-463F-BD72-1E03A0CC14BA}" dt="2023-12-19T22:13:01.622" v="333" actId="6264"/>
          <ac:spMkLst>
            <pc:docMk/>
            <pc:sldMk cId="2369643731" sldId="259"/>
            <ac:spMk id="80" creationId="{CB40D3E6-7AC2-E274-87F7-62122F702508}"/>
          </ac:spMkLst>
        </pc:spChg>
        <pc:spChg chg="mod ord">
          <ac:chgData name="Mahonia Oglesby" userId="dc7413b4-f296-4386-9cc0-9e850d973af1" providerId="ADAL" clId="{DB89DCF7-31E9-463F-BD72-1E03A0CC14BA}" dt="2023-12-19T22:13:01.622" v="333" actId="6264"/>
          <ac:spMkLst>
            <pc:docMk/>
            <pc:sldMk cId="2369643731" sldId="259"/>
            <ac:spMk id="81" creationId="{13028D84-206A-E056-5635-D975F66DFDA4}"/>
          </ac:spMkLst>
        </pc:spChg>
        <pc:spChg chg="mod ord">
          <ac:chgData name="Mahonia Oglesby" userId="dc7413b4-f296-4386-9cc0-9e850d973af1" providerId="ADAL" clId="{DB89DCF7-31E9-463F-BD72-1E03A0CC14BA}" dt="2023-12-19T22:13:01.622" v="333" actId="6264"/>
          <ac:spMkLst>
            <pc:docMk/>
            <pc:sldMk cId="2369643731" sldId="259"/>
            <ac:spMk id="82" creationId="{9DEB488E-13D3-0ADF-BE72-67FA9BE720A9}"/>
          </ac:spMkLst>
        </pc:spChg>
        <pc:spChg chg="mod ord">
          <ac:chgData name="Mahonia Oglesby" userId="dc7413b4-f296-4386-9cc0-9e850d973af1" providerId="ADAL" clId="{DB89DCF7-31E9-463F-BD72-1E03A0CC14BA}" dt="2023-12-19T22:13:01.622" v="333" actId="6264"/>
          <ac:spMkLst>
            <pc:docMk/>
            <pc:sldMk cId="2369643731" sldId="259"/>
            <ac:spMk id="83" creationId="{F6F63410-E223-26B2-60ED-F35EAF124C6A}"/>
          </ac:spMkLst>
        </pc:spChg>
        <pc:spChg chg="mod ord">
          <ac:chgData name="Mahonia Oglesby" userId="dc7413b4-f296-4386-9cc0-9e850d973af1" providerId="ADAL" clId="{DB89DCF7-31E9-463F-BD72-1E03A0CC14BA}" dt="2023-12-19T22:13:01.622" v="333" actId="6264"/>
          <ac:spMkLst>
            <pc:docMk/>
            <pc:sldMk cId="2369643731" sldId="259"/>
            <ac:spMk id="84" creationId="{7508A396-0466-CC5F-1151-3AB3C5A13EB4}"/>
          </ac:spMkLst>
        </pc:spChg>
        <pc:spChg chg="mod ord">
          <ac:chgData name="Mahonia Oglesby" userId="dc7413b4-f296-4386-9cc0-9e850d973af1" providerId="ADAL" clId="{DB89DCF7-31E9-463F-BD72-1E03A0CC14BA}" dt="2023-12-19T22:13:01.622" v="333" actId="6264"/>
          <ac:spMkLst>
            <pc:docMk/>
            <pc:sldMk cId="2369643731" sldId="259"/>
            <ac:spMk id="85" creationId="{E5F6FDF4-288B-842B-DA52-F5B22B9931AF}"/>
          </ac:spMkLst>
        </pc:spChg>
        <pc:spChg chg="del mod ord">
          <ac:chgData name="Mahonia Oglesby" userId="dc7413b4-f296-4386-9cc0-9e850d973af1" providerId="ADAL" clId="{DB89DCF7-31E9-463F-BD72-1E03A0CC14BA}" dt="2023-12-19T22:03:21.928" v="232" actId="700"/>
          <ac:spMkLst>
            <pc:docMk/>
            <pc:sldMk cId="2369643731" sldId="259"/>
            <ac:spMk id="107" creationId="{1F0435AC-C6B7-13A2-87EE-EE1F279AE22B}"/>
          </ac:spMkLst>
        </pc:spChg>
      </pc:sldChg>
      <pc:sldChg chg="addSp delSp modSp add mod modClrScheme chgLayout">
        <pc:chgData name="Mahonia Oglesby" userId="dc7413b4-f296-4386-9cc0-9e850d973af1" providerId="ADAL" clId="{DB89DCF7-31E9-463F-BD72-1E03A0CC14BA}" dt="2023-12-19T22:06:53.415" v="239" actId="6549"/>
        <pc:sldMkLst>
          <pc:docMk/>
          <pc:sldMk cId="1502596431" sldId="260"/>
        </pc:sldMkLst>
        <pc:spChg chg="add mod ord">
          <ac:chgData name="Mahonia Oglesby" userId="dc7413b4-f296-4386-9cc0-9e850d973af1" providerId="ADAL" clId="{DB89DCF7-31E9-463F-BD72-1E03A0CC14BA}" dt="2023-12-19T22:03:26.783" v="233" actId="700"/>
          <ac:spMkLst>
            <pc:docMk/>
            <pc:sldMk cId="1502596431" sldId="260"/>
            <ac:spMk id="2" creationId="{FA2D7156-CF3E-E6A3-25B2-091E41E97254}"/>
          </ac:spMkLst>
        </pc:spChg>
        <pc:spChg chg="mod ord">
          <ac:chgData name="Mahonia Oglesby" userId="dc7413b4-f296-4386-9cc0-9e850d973af1" providerId="ADAL" clId="{DB89DCF7-31E9-463F-BD72-1E03A0CC14BA}" dt="2023-12-19T22:05:01.068" v="237" actId="20577"/>
          <ac:spMkLst>
            <pc:docMk/>
            <pc:sldMk cId="1502596431" sldId="260"/>
            <ac:spMk id="45" creationId="{00000000-0000-0000-0000-000000000000}"/>
          </ac:spMkLst>
        </pc:spChg>
        <pc:spChg chg="mod ord">
          <ac:chgData name="Mahonia Oglesby" userId="dc7413b4-f296-4386-9cc0-9e850d973af1" providerId="ADAL" clId="{DB89DCF7-31E9-463F-BD72-1E03A0CC14BA}" dt="2023-12-19T22:03:26.783" v="233" actId="700"/>
          <ac:spMkLst>
            <pc:docMk/>
            <pc:sldMk cId="1502596431" sldId="260"/>
            <ac:spMk id="72" creationId="{CE43BA47-42E1-2184-33D5-57F91D23DA6B}"/>
          </ac:spMkLst>
        </pc:spChg>
        <pc:spChg chg="mod ord">
          <ac:chgData name="Mahonia Oglesby" userId="dc7413b4-f296-4386-9cc0-9e850d973af1" providerId="ADAL" clId="{DB89DCF7-31E9-463F-BD72-1E03A0CC14BA}" dt="2023-12-19T22:03:26.783" v="233" actId="700"/>
          <ac:spMkLst>
            <pc:docMk/>
            <pc:sldMk cId="1502596431" sldId="260"/>
            <ac:spMk id="73" creationId="{3C268E49-3227-CF5B-5A8C-E91570E7A5F3}"/>
          </ac:spMkLst>
        </pc:spChg>
        <pc:spChg chg="mod ord">
          <ac:chgData name="Mahonia Oglesby" userId="dc7413b4-f296-4386-9cc0-9e850d973af1" providerId="ADAL" clId="{DB89DCF7-31E9-463F-BD72-1E03A0CC14BA}" dt="2023-12-19T22:03:26.783" v="233" actId="700"/>
          <ac:spMkLst>
            <pc:docMk/>
            <pc:sldMk cId="1502596431" sldId="260"/>
            <ac:spMk id="74" creationId="{E76DDA7C-6F3D-5DCD-1416-8AA144CB83E3}"/>
          </ac:spMkLst>
        </pc:spChg>
        <pc:spChg chg="mod ord">
          <ac:chgData name="Mahonia Oglesby" userId="dc7413b4-f296-4386-9cc0-9e850d973af1" providerId="ADAL" clId="{DB89DCF7-31E9-463F-BD72-1E03A0CC14BA}" dt="2023-12-19T22:03:26.783" v="233" actId="700"/>
          <ac:spMkLst>
            <pc:docMk/>
            <pc:sldMk cId="1502596431" sldId="260"/>
            <ac:spMk id="80" creationId="{CB40D3E6-7AC2-E274-87F7-62122F702508}"/>
          </ac:spMkLst>
        </pc:spChg>
        <pc:spChg chg="mod ord">
          <ac:chgData name="Mahonia Oglesby" userId="dc7413b4-f296-4386-9cc0-9e850d973af1" providerId="ADAL" clId="{DB89DCF7-31E9-463F-BD72-1E03A0CC14BA}" dt="2023-12-19T22:03:26.783" v="233" actId="700"/>
          <ac:spMkLst>
            <pc:docMk/>
            <pc:sldMk cId="1502596431" sldId="260"/>
            <ac:spMk id="81" creationId="{13028D84-206A-E056-5635-D975F66DFDA4}"/>
          </ac:spMkLst>
        </pc:spChg>
        <pc:spChg chg="mod ord">
          <ac:chgData name="Mahonia Oglesby" userId="dc7413b4-f296-4386-9cc0-9e850d973af1" providerId="ADAL" clId="{DB89DCF7-31E9-463F-BD72-1E03A0CC14BA}" dt="2023-12-19T22:03:26.783" v="233" actId="700"/>
          <ac:spMkLst>
            <pc:docMk/>
            <pc:sldMk cId="1502596431" sldId="260"/>
            <ac:spMk id="82" creationId="{9DEB488E-13D3-0ADF-BE72-67FA9BE720A9}"/>
          </ac:spMkLst>
        </pc:spChg>
        <pc:spChg chg="mod ord">
          <ac:chgData name="Mahonia Oglesby" userId="dc7413b4-f296-4386-9cc0-9e850d973af1" providerId="ADAL" clId="{DB89DCF7-31E9-463F-BD72-1E03A0CC14BA}" dt="2023-12-19T22:06:47.676" v="238" actId="20577"/>
          <ac:spMkLst>
            <pc:docMk/>
            <pc:sldMk cId="1502596431" sldId="260"/>
            <ac:spMk id="83" creationId="{F6F63410-E223-26B2-60ED-F35EAF124C6A}"/>
          </ac:spMkLst>
        </pc:spChg>
        <pc:spChg chg="mod ord">
          <ac:chgData name="Mahonia Oglesby" userId="dc7413b4-f296-4386-9cc0-9e850d973af1" providerId="ADAL" clId="{DB89DCF7-31E9-463F-BD72-1E03A0CC14BA}" dt="2023-12-19T22:06:53.415" v="239" actId="6549"/>
          <ac:spMkLst>
            <pc:docMk/>
            <pc:sldMk cId="1502596431" sldId="260"/>
            <ac:spMk id="84" creationId="{7508A396-0466-CC5F-1151-3AB3C5A13EB4}"/>
          </ac:spMkLst>
        </pc:spChg>
        <pc:spChg chg="mod ord">
          <ac:chgData name="Mahonia Oglesby" userId="dc7413b4-f296-4386-9cc0-9e850d973af1" providerId="ADAL" clId="{DB89DCF7-31E9-463F-BD72-1E03A0CC14BA}" dt="2023-12-19T22:03:26.783" v="233" actId="700"/>
          <ac:spMkLst>
            <pc:docMk/>
            <pc:sldMk cId="1502596431" sldId="260"/>
            <ac:spMk id="85" creationId="{E5F6FDF4-288B-842B-DA52-F5B22B9931AF}"/>
          </ac:spMkLst>
        </pc:spChg>
        <pc:spChg chg="del mod ord">
          <ac:chgData name="Mahonia Oglesby" userId="dc7413b4-f296-4386-9cc0-9e850d973af1" providerId="ADAL" clId="{DB89DCF7-31E9-463F-BD72-1E03A0CC14BA}" dt="2023-12-19T22:03:26.783" v="233" actId="700"/>
          <ac:spMkLst>
            <pc:docMk/>
            <pc:sldMk cId="1502596431" sldId="260"/>
            <ac:spMk id="107" creationId="{1F0435AC-C6B7-13A2-87EE-EE1F279AE22B}"/>
          </ac:spMkLst>
        </pc:spChg>
      </pc:sldChg>
      <pc:sldChg chg="addSp delSp modSp new mod chgLayout">
        <pc:chgData name="Mahonia Oglesby" userId="dc7413b4-f296-4386-9cc0-9e850d973af1" providerId="ADAL" clId="{DB89DCF7-31E9-463F-BD72-1E03A0CC14BA}" dt="2023-12-19T22:14:35.037" v="367" actId="20577"/>
        <pc:sldMkLst>
          <pc:docMk/>
          <pc:sldMk cId="3037049318" sldId="261"/>
        </pc:sldMkLst>
        <pc:spChg chg="del">
          <ac:chgData name="Mahonia Oglesby" userId="dc7413b4-f296-4386-9cc0-9e850d973af1" providerId="ADAL" clId="{DB89DCF7-31E9-463F-BD72-1E03A0CC14BA}" dt="2023-12-19T22:12:15.532" v="331" actId="6264"/>
          <ac:spMkLst>
            <pc:docMk/>
            <pc:sldMk cId="3037049318" sldId="261"/>
            <ac:spMk id="2" creationId="{8568F4E4-5955-B04D-5E61-5E729F04BF09}"/>
          </ac:spMkLst>
        </pc:spChg>
        <pc:spChg chg="del">
          <ac:chgData name="Mahonia Oglesby" userId="dc7413b4-f296-4386-9cc0-9e850d973af1" providerId="ADAL" clId="{DB89DCF7-31E9-463F-BD72-1E03A0CC14BA}" dt="2023-12-19T22:12:15.532" v="331" actId="6264"/>
          <ac:spMkLst>
            <pc:docMk/>
            <pc:sldMk cId="3037049318" sldId="261"/>
            <ac:spMk id="3" creationId="{08679FD1-3A27-B9AB-59F7-7A524890F40E}"/>
          </ac:spMkLst>
        </pc:spChg>
        <pc:spChg chg="del">
          <ac:chgData name="Mahonia Oglesby" userId="dc7413b4-f296-4386-9cc0-9e850d973af1" providerId="ADAL" clId="{DB89DCF7-31E9-463F-BD72-1E03A0CC14BA}" dt="2023-12-19T22:12:15.532" v="331" actId="6264"/>
          <ac:spMkLst>
            <pc:docMk/>
            <pc:sldMk cId="3037049318" sldId="261"/>
            <ac:spMk id="4" creationId="{452DFEBC-7486-95ED-2D2D-ECA3D533A392}"/>
          </ac:spMkLst>
        </pc:spChg>
        <pc:spChg chg="mod ord">
          <ac:chgData name="Mahonia Oglesby" userId="dc7413b4-f296-4386-9cc0-9e850d973af1" providerId="ADAL" clId="{DB89DCF7-31E9-463F-BD72-1E03A0CC14BA}" dt="2023-12-19T22:12:15.532" v="331" actId="6264"/>
          <ac:spMkLst>
            <pc:docMk/>
            <pc:sldMk cId="3037049318" sldId="261"/>
            <ac:spMk id="5" creationId="{CB8360DB-07C5-5BFB-D03C-8B9D1C93A0F1}"/>
          </ac:spMkLst>
        </pc:spChg>
        <pc:spChg chg="del">
          <ac:chgData name="Mahonia Oglesby" userId="dc7413b4-f296-4386-9cc0-9e850d973af1" providerId="ADAL" clId="{DB89DCF7-31E9-463F-BD72-1E03A0CC14BA}" dt="2023-12-19T22:12:15.532" v="331" actId="6264"/>
          <ac:spMkLst>
            <pc:docMk/>
            <pc:sldMk cId="3037049318" sldId="261"/>
            <ac:spMk id="6" creationId="{D37D32CF-B9B0-0AF4-4A49-83FAB46D9CB0}"/>
          </ac:spMkLst>
        </pc:spChg>
        <pc:spChg chg="del">
          <ac:chgData name="Mahonia Oglesby" userId="dc7413b4-f296-4386-9cc0-9e850d973af1" providerId="ADAL" clId="{DB89DCF7-31E9-463F-BD72-1E03A0CC14BA}" dt="2023-12-19T22:12:15.532" v="331" actId="6264"/>
          <ac:spMkLst>
            <pc:docMk/>
            <pc:sldMk cId="3037049318" sldId="261"/>
            <ac:spMk id="7" creationId="{F9B2C675-9D7F-101C-DB70-80D3604D43EA}"/>
          </ac:spMkLst>
        </pc:spChg>
        <pc:spChg chg="mod ord">
          <ac:chgData name="Mahonia Oglesby" userId="dc7413b4-f296-4386-9cc0-9e850d973af1" providerId="ADAL" clId="{DB89DCF7-31E9-463F-BD72-1E03A0CC14BA}" dt="2023-12-19T22:12:15.532" v="331" actId="6264"/>
          <ac:spMkLst>
            <pc:docMk/>
            <pc:sldMk cId="3037049318" sldId="261"/>
            <ac:spMk id="8" creationId="{7B40D267-7496-0882-67C5-31772625E64D}"/>
          </ac:spMkLst>
        </pc:spChg>
        <pc:spChg chg="del">
          <ac:chgData name="Mahonia Oglesby" userId="dc7413b4-f296-4386-9cc0-9e850d973af1" providerId="ADAL" clId="{DB89DCF7-31E9-463F-BD72-1E03A0CC14BA}" dt="2023-12-19T22:12:15.532" v="331" actId="6264"/>
          <ac:spMkLst>
            <pc:docMk/>
            <pc:sldMk cId="3037049318" sldId="261"/>
            <ac:spMk id="9" creationId="{B6107579-4AA1-48E8-596F-D9D088D624D9}"/>
          </ac:spMkLst>
        </pc:spChg>
        <pc:spChg chg="del">
          <ac:chgData name="Mahonia Oglesby" userId="dc7413b4-f296-4386-9cc0-9e850d973af1" providerId="ADAL" clId="{DB89DCF7-31E9-463F-BD72-1E03A0CC14BA}" dt="2023-12-19T22:12:15.532" v="331" actId="6264"/>
          <ac:spMkLst>
            <pc:docMk/>
            <pc:sldMk cId="3037049318" sldId="261"/>
            <ac:spMk id="10" creationId="{3D2F4CAC-A163-E751-566B-AA6398A5575C}"/>
          </ac:spMkLst>
        </pc:spChg>
        <pc:spChg chg="mod ord">
          <ac:chgData name="Mahonia Oglesby" userId="dc7413b4-f296-4386-9cc0-9e850d973af1" providerId="ADAL" clId="{DB89DCF7-31E9-463F-BD72-1E03A0CC14BA}" dt="2023-12-19T22:12:15.532" v="331" actId="6264"/>
          <ac:spMkLst>
            <pc:docMk/>
            <pc:sldMk cId="3037049318" sldId="261"/>
            <ac:spMk id="11" creationId="{6D6DACDC-ADE2-EC7B-E968-3DAF279B7040}"/>
          </ac:spMkLst>
        </pc:spChg>
        <pc:spChg chg="add del mod">
          <ac:chgData name="Mahonia Oglesby" userId="dc7413b4-f296-4386-9cc0-9e850d973af1" providerId="ADAL" clId="{DB89DCF7-31E9-463F-BD72-1E03A0CC14BA}" dt="2023-12-19T22:12:15.532" v="331" actId="6264"/>
          <ac:spMkLst>
            <pc:docMk/>
            <pc:sldMk cId="3037049318" sldId="261"/>
            <ac:spMk id="12" creationId="{2427C6FA-5AF3-D7E2-70E8-560A171CF676}"/>
          </ac:spMkLst>
        </pc:spChg>
        <pc:spChg chg="add del mod">
          <ac:chgData name="Mahonia Oglesby" userId="dc7413b4-f296-4386-9cc0-9e850d973af1" providerId="ADAL" clId="{DB89DCF7-31E9-463F-BD72-1E03A0CC14BA}" dt="2023-12-19T22:12:15.532" v="331" actId="6264"/>
          <ac:spMkLst>
            <pc:docMk/>
            <pc:sldMk cId="3037049318" sldId="261"/>
            <ac:spMk id="13" creationId="{CBCD8B8E-5694-05CC-69D7-3CABB52B15D4}"/>
          </ac:spMkLst>
        </pc:spChg>
        <pc:spChg chg="add del mod">
          <ac:chgData name="Mahonia Oglesby" userId="dc7413b4-f296-4386-9cc0-9e850d973af1" providerId="ADAL" clId="{DB89DCF7-31E9-463F-BD72-1E03A0CC14BA}" dt="2023-12-19T22:12:15.532" v="331" actId="6264"/>
          <ac:spMkLst>
            <pc:docMk/>
            <pc:sldMk cId="3037049318" sldId="261"/>
            <ac:spMk id="14" creationId="{CC77C713-58D8-401C-328A-99DE062977C2}"/>
          </ac:spMkLst>
        </pc:spChg>
        <pc:spChg chg="add mod ord">
          <ac:chgData name="Mahonia Oglesby" userId="dc7413b4-f296-4386-9cc0-9e850d973af1" providerId="ADAL" clId="{DB89DCF7-31E9-463F-BD72-1E03A0CC14BA}" dt="2023-12-19T22:14:09.415" v="361" actId="20577"/>
          <ac:spMkLst>
            <pc:docMk/>
            <pc:sldMk cId="3037049318" sldId="261"/>
            <ac:spMk id="15" creationId="{00011A9E-FCB8-05F9-3E8B-FCBAD6AC1607}"/>
          </ac:spMkLst>
        </pc:spChg>
        <pc:spChg chg="add mod ord">
          <ac:chgData name="Mahonia Oglesby" userId="dc7413b4-f296-4386-9cc0-9e850d973af1" providerId="ADAL" clId="{DB89DCF7-31E9-463F-BD72-1E03A0CC14BA}" dt="2023-12-19T22:12:15.532" v="331" actId="6264"/>
          <ac:spMkLst>
            <pc:docMk/>
            <pc:sldMk cId="3037049318" sldId="261"/>
            <ac:spMk id="16" creationId="{D4D3EECC-7056-CA4F-8F98-935A176907D5}"/>
          </ac:spMkLst>
        </pc:spChg>
        <pc:spChg chg="add mod ord">
          <ac:chgData name="Mahonia Oglesby" userId="dc7413b4-f296-4386-9cc0-9e850d973af1" providerId="ADAL" clId="{DB89DCF7-31E9-463F-BD72-1E03A0CC14BA}" dt="2023-12-19T22:14:25.207" v="363" actId="20577"/>
          <ac:spMkLst>
            <pc:docMk/>
            <pc:sldMk cId="3037049318" sldId="261"/>
            <ac:spMk id="17" creationId="{FE9E5E45-161C-EEA0-9852-2527085EB40E}"/>
          </ac:spMkLst>
        </pc:spChg>
        <pc:spChg chg="add mod ord">
          <ac:chgData name="Mahonia Oglesby" userId="dc7413b4-f296-4386-9cc0-9e850d973af1" providerId="ADAL" clId="{DB89DCF7-31E9-463F-BD72-1E03A0CC14BA}" dt="2023-12-19T22:14:28.767" v="365" actId="20577"/>
          <ac:spMkLst>
            <pc:docMk/>
            <pc:sldMk cId="3037049318" sldId="261"/>
            <ac:spMk id="18" creationId="{07460043-3327-B8AD-F619-3920CD965D2D}"/>
          </ac:spMkLst>
        </pc:spChg>
        <pc:spChg chg="add mod ord">
          <ac:chgData name="Mahonia Oglesby" userId="dc7413b4-f296-4386-9cc0-9e850d973af1" providerId="ADAL" clId="{DB89DCF7-31E9-463F-BD72-1E03A0CC14BA}" dt="2023-12-19T22:12:15.532" v="331" actId="6264"/>
          <ac:spMkLst>
            <pc:docMk/>
            <pc:sldMk cId="3037049318" sldId="261"/>
            <ac:spMk id="19" creationId="{21493F5F-EE7A-2013-3B94-15F20C95F007}"/>
          </ac:spMkLst>
        </pc:spChg>
        <pc:spChg chg="add mod ord">
          <ac:chgData name="Mahonia Oglesby" userId="dc7413b4-f296-4386-9cc0-9e850d973af1" providerId="ADAL" clId="{DB89DCF7-31E9-463F-BD72-1E03A0CC14BA}" dt="2023-12-19T22:14:35.037" v="367" actId="20577"/>
          <ac:spMkLst>
            <pc:docMk/>
            <pc:sldMk cId="3037049318" sldId="261"/>
            <ac:spMk id="20" creationId="{9DBBA247-51CE-1693-E6A1-14620EB4D97F}"/>
          </ac:spMkLst>
        </pc:spChg>
        <pc:spChg chg="add mod ord">
          <ac:chgData name="Mahonia Oglesby" userId="dc7413b4-f296-4386-9cc0-9e850d973af1" providerId="ADAL" clId="{DB89DCF7-31E9-463F-BD72-1E03A0CC14BA}" dt="2023-12-19T22:12:15.532" v="331" actId="6264"/>
          <ac:spMkLst>
            <pc:docMk/>
            <pc:sldMk cId="3037049318" sldId="261"/>
            <ac:spMk id="21" creationId="{CE40A6DC-4CBD-4BD0-428C-F40A89D21E44}"/>
          </ac:spMkLst>
        </pc:spChg>
      </pc:sldChg>
      <pc:sldChg chg="addSp delSp modSp new mod chgLayout">
        <pc:chgData name="Mahonia Oglesby" userId="dc7413b4-f296-4386-9cc0-9e850d973af1" providerId="ADAL" clId="{DB89DCF7-31E9-463F-BD72-1E03A0CC14BA}" dt="2023-12-19T22:14:00.531" v="349" actId="20577"/>
        <pc:sldMkLst>
          <pc:docMk/>
          <pc:sldMk cId="441216676" sldId="262"/>
        </pc:sldMkLst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2" creationId="{9E066E44-22EA-DA3E-115B-171DEE9E11B9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3" creationId="{CE752823-0D5B-8BA5-A872-A47F0714379E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4" creationId="{5192573D-03D3-0175-9303-3C18478F3343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5" creationId="{9DFAA6EB-1FDF-BB4F-A3F0-C40680A50789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6" creationId="{45B1A18E-123D-E201-E409-FF4B5BB4922C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7" creationId="{A368BA8E-10ED-5144-51CD-7881E26C5CEA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8" creationId="{0A490E7A-975E-9010-909E-6E7ABA5E6A68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9" creationId="{63D6918A-F081-D3A1-CB0B-E2D8E2AAEAE0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10" creationId="{D585324A-E86D-3A9F-EF3D-71007243CF42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11" creationId="{381BB1ED-209C-AE4F-71F1-2A77A551EB91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12" creationId="{EC12FF83-7FF1-96D9-2C50-8C748907E820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13" creationId="{AC4814B0-DBC9-4D6B-0BFF-9A7D19B022DE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14" creationId="{400837F3-049E-9402-DA59-CB2B5F7C649A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15" creationId="{D6194EA7-F199-F3F7-0550-A45C0E5745FE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16" creationId="{86CBE2C7-88F7-D016-B8AF-2D7AB8D6E53D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17" creationId="{1E7AD9A0-08DF-C6B1-13DC-BCCF530E43DB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18" creationId="{5F97AB38-71B3-CE72-B1FE-8018E642004A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19" creationId="{93553D62-4988-5D76-A486-8CDAEEF25046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20" creationId="{B1EE7927-C738-0A42-B3F3-171585928B64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21" creationId="{445BC9B2-2EF5-DA75-E60C-554D72509EBE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22" creationId="{7F2D41C9-3E74-ECCB-A5D3-C6277AE3632E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23" creationId="{A8B8C114-1B53-3E2D-7B02-DA7ED90A7D08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24" creationId="{03C445FB-BED1-F284-E7B0-CDA2FDEC32E6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25" creationId="{C2D18B71-9705-250B-3B1A-504E332CF836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26" creationId="{F8BF69F9-1151-73CF-AACF-41B1FC343C7F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27" creationId="{896B045E-918E-75C3-304A-49FE3787C0D1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28" creationId="{598D304A-513E-4019-6C6D-E8118F9D9309}"/>
          </ac:spMkLst>
        </pc:spChg>
        <pc:spChg chg="del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29" creationId="{136B63D2-EF32-9CD5-62A9-552E73B3E9A7}"/>
          </ac:spMkLst>
        </pc:spChg>
        <pc:spChg chg="add mod ord">
          <ac:chgData name="Mahonia Oglesby" userId="dc7413b4-f296-4386-9cc0-9e850d973af1" providerId="ADAL" clId="{DB89DCF7-31E9-463F-BD72-1E03A0CC14BA}" dt="2023-12-19T22:14:00.531" v="349" actId="20577"/>
          <ac:spMkLst>
            <pc:docMk/>
            <pc:sldMk cId="441216676" sldId="262"/>
            <ac:spMk id="30" creationId="{B08ED817-FEFF-3353-1BE1-6E549D5D87CB}"/>
          </ac:spMkLst>
        </pc:spChg>
        <pc:spChg chg="add mod ord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31" creationId="{2795488E-EC20-9C2A-DA3D-0A1BC6E7D58E}"/>
          </ac:spMkLst>
        </pc:spChg>
        <pc:spChg chg="add mod ord">
          <ac:chgData name="Mahonia Oglesby" userId="dc7413b4-f296-4386-9cc0-9e850d973af1" providerId="ADAL" clId="{DB89DCF7-31E9-463F-BD72-1E03A0CC14BA}" dt="2023-12-19T22:10:23.604" v="286" actId="20577"/>
          <ac:spMkLst>
            <pc:docMk/>
            <pc:sldMk cId="441216676" sldId="262"/>
            <ac:spMk id="32" creationId="{644ADBF4-AA24-4A96-094A-04363A28FD99}"/>
          </ac:spMkLst>
        </pc:spChg>
        <pc:spChg chg="add mod ord">
          <ac:chgData name="Mahonia Oglesby" userId="dc7413b4-f296-4386-9cc0-9e850d973af1" providerId="ADAL" clId="{DB89DCF7-31E9-463F-BD72-1E03A0CC14BA}" dt="2023-12-19T22:09:51.602" v="270" actId="20577"/>
          <ac:spMkLst>
            <pc:docMk/>
            <pc:sldMk cId="441216676" sldId="262"/>
            <ac:spMk id="33" creationId="{A24D219D-E612-D024-FB78-1E91FAC5D460}"/>
          </ac:spMkLst>
        </pc:spChg>
        <pc:spChg chg="add mod ord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34" creationId="{0AA922CE-8BE9-DF23-FAAE-200B19BA1395}"/>
          </ac:spMkLst>
        </pc:spChg>
        <pc:spChg chg="add mod ord">
          <ac:chgData name="Mahonia Oglesby" userId="dc7413b4-f296-4386-9cc0-9e850d973af1" providerId="ADAL" clId="{DB89DCF7-31E9-463F-BD72-1E03A0CC14BA}" dt="2023-12-19T22:10:32.883" v="290" actId="20577"/>
          <ac:spMkLst>
            <pc:docMk/>
            <pc:sldMk cId="441216676" sldId="262"/>
            <ac:spMk id="35" creationId="{FF9434C3-93DB-9E84-6953-0C104BB02E9B}"/>
          </ac:spMkLst>
        </pc:spChg>
        <pc:spChg chg="add del mod ord">
          <ac:chgData name="Mahonia Oglesby" userId="dc7413b4-f296-4386-9cc0-9e850d973af1" providerId="ADAL" clId="{DB89DCF7-31E9-463F-BD72-1E03A0CC14BA}" dt="2023-12-19T22:09:56.871" v="271"/>
          <ac:spMkLst>
            <pc:docMk/>
            <pc:sldMk cId="441216676" sldId="262"/>
            <ac:spMk id="36" creationId="{39A8A364-07FB-5FEF-E8C1-23FECD866A54}"/>
          </ac:spMkLst>
        </pc:spChg>
        <pc:spChg chg="add mod ord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37" creationId="{C824A81C-303B-3C64-C6C4-D4C449731CFF}"/>
          </ac:spMkLst>
        </pc:spChg>
        <pc:spChg chg="add mod ord">
          <ac:chgData name="Mahonia Oglesby" userId="dc7413b4-f296-4386-9cc0-9e850d973af1" providerId="ADAL" clId="{DB89DCF7-31E9-463F-BD72-1E03A0CC14BA}" dt="2023-12-19T22:10:37.334" v="294" actId="20577"/>
          <ac:spMkLst>
            <pc:docMk/>
            <pc:sldMk cId="441216676" sldId="262"/>
            <ac:spMk id="38" creationId="{97B7E134-0D65-8038-E189-99FB2404BA3B}"/>
          </ac:spMkLst>
        </pc:spChg>
        <pc:spChg chg="add del mod ord">
          <ac:chgData name="Mahonia Oglesby" userId="dc7413b4-f296-4386-9cc0-9e850d973af1" providerId="ADAL" clId="{DB89DCF7-31E9-463F-BD72-1E03A0CC14BA}" dt="2023-12-19T22:09:58.702" v="272"/>
          <ac:spMkLst>
            <pc:docMk/>
            <pc:sldMk cId="441216676" sldId="262"/>
            <ac:spMk id="39" creationId="{FC3615C2-7124-57F6-5D1A-6D97DAF7EBD3}"/>
          </ac:spMkLst>
        </pc:spChg>
        <pc:spChg chg="add mod ord">
          <ac:chgData name="Mahonia Oglesby" userId="dc7413b4-f296-4386-9cc0-9e850d973af1" providerId="ADAL" clId="{DB89DCF7-31E9-463F-BD72-1E03A0CC14BA}" dt="2023-12-19T22:10:43.037" v="298" actId="20577"/>
          <ac:spMkLst>
            <pc:docMk/>
            <pc:sldMk cId="441216676" sldId="262"/>
            <ac:spMk id="40" creationId="{4C16EBD1-15DA-0F68-9971-3232E6EE843A}"/>
          </ac:spMkLst>
        </pc:spChg>
        <pc:spChg chg="add del mod ord">
          <ac:chgData name="Mahonia Oglesby" userId="dc7413b4-f296-4386-9cc0-9e850d973af1" providerId="ADAL" clId="{DB89DCF7-31E9-463F-BD72-1E03A0CC14BA}" dt="2023-12-19T22:10:00.525" v="273"/>
          <ac:spMkLst>
            <pc:docMk/>
            <pc:sldMk cId="441216676" sldId="262"/>
            <ac:spMk id="41" creationId="{65C46743-B4D7-1096-B278-B4244F7F601D}"/>
          </ac:spMkLst>
        </pc:spChg>
        <pc:spChg chg="add mod ord">
          <ac:chgData name="Mahonia Oglesby" userId="dc7413b4-f296-4386-9cc0-9e850d973af1" providerId="ADAL" clId="{DB89DCF7-31E9-463F-BD72-1E03A0CC14BA}" dt="2023-12-19T22:10:48.263" v="302" actId="20577"/>
          <ac:spMkLst>
            <pc:docMk/>
            <pc:sldMk cId="441216676" sldId="262"/>
            <ac:spMk id="42" creationId="{AFA885E0-C017-33B0-B536-201F40D279AB}"/>
          </ac:spMkLst>
        </pc:spChg>
        <pc:spChg chg="add del mod ord">
          <ac:chgData name="Mahonia Oglesby" userId="dc7413b4-f296-4386-9cc0-9e850d973af1" providerId="ADAL" clId="{DB89DCF7-31E9-463F-BD72-1E03A0CC14BA}" dt="2023-12-19T22:10:02.723" v="274"/>
          <ac:spMkLst>
            <pc:docMk/>
            <pc:sldMk cId="441216676" sldId="262"/>
            <ac:spMk id="43" creationId="{8CD659B3-7760-806B-949E-0F4B7AD622C1}"/>
          </ac:spMkLst>
        </pc:spChg>
        <pc:spChg chg="add mod ord">
          <ac:chgData name="Mahonia Oglesby" userId="dc7413b4-f296-4386-9cc0-9e850d973af1" providerId="ADAL" clId="{DB89DCF7-31E9-463F-BD72-1E03A0CC14BA}" dt="2023-12-19T22:10:53.178" v="306" actId="20577"/>
          <ac:spMkLst>
            <pc:docMk/>
            <pc:sldMk cId="441216676" sldId="262"/>
            <ac:spMk id="44" creationId="{1BE4C56C-0AA2-3D6B-C16B-F667E5D9973B}"/>
          </ac:spMkLst>
        </pc:spChg>
        <pc:spChg chg="add del mod ord">
          <ac:chgData name="Mahonia Oglesby" userId="dc7413b4-f296-4386-9cc0-9e850d973af1" providerId="ADAL" clId="{DB89DCF7-31E9-463F-BD72-1E03A0CC14BA}" dt="2023-12-19T22:10:04.801" v="275"/>
          <ac:spMkLst>
            <pc:docMk/>
            <pc:sldMk cId="441216676" sldId="262"/>
            <ac:spMk id="45" creationId="{3D00C847-F32C-B101-C424-901899A00F73}"/>
          </ac:spMkLst>
        </pc:spChg>
        <pc:spChg chg="add mod ord">
          <ac:chgData name="Mahonia Oglesby" userId="dc7413b4-f296-4386-9cc0-9e850d973af1" providerId="ADAL" clId="{DB89DCF7-31E9-463F-BD72-1E03A0CC14BA}" dt="2023-12-19T22:11:00.533" v="310" actId="20577"/>
          <ac:spMkLst>
            <pc:docMk/>
            <pc:sldMk cId="441216676" sldId="262"/>
            <ac:spMk id="46" creationId="{909028B6-A496-07D5-4C54-5A1AC7122054}"/>
          </ac:spMkLst>
        </pc:spChg>
        <pc:spChg chg="add del mod ord">
          <ac:chgData name="Mahonia Oglesby" userId="dc7413b4-f296-4386-9cc0-9e850d973af1" providerId="ADAL" clId="{DB89DCF7-31E9-463F-BD72-1E03A0CC14BA}" dt="2023-12-19T22:10:08.424" v="276"/>
          <ac:spMkLst>
            <pc:docMk/>
            <pc:sldMk cId="441216676" sldId="262"/>
            <ac:spMk id="47" creationId="{F17D68E2-F029-564B-6F7C-C1DFF29B38F7}"/>
          </ac:spMkLst>
        </pc:spChg>
        <pc:spChg chg="add mod ord">
          <ac:chgData name="Mahonia Oglesby" userId="dc7413b4-f296-4386-9cc0-9e850d973af1" providerId="ADAL" clId="{DB89DCF7-31E9-463F-BD72-1E03A0CC14BA}" dt="2023-12-19T22:11:05.063" v="314" actId="20577"/>
          <ac:spMkLst>
            <pc:docMk/>
            <pc:sldMk cId="441216676" sldId="262"/>
            <ac:spMk id="48" creationId="{0761FCD4-6F29-2E16-4221-19BBE49A7054}"/>
          </ac:spMkLst>
        </pc:spChg>
        <pc:spChg chg="add del mod ord">
          <ac:chgData name="Mahonia Oglesby" userId="dc7413b4-f296-4386-9cc0-9e850d973af1" providerId="ADAL" clId="{DB89DCF7-31E9-463F-BD72-1E03A0CC14BA}" dt="2023-12-19T22:10:11.082" v="277"/>
          <ac:spMkLst>
            <pc:docMk/>
            <pc:sldMk cId="441216676" sldId="262"/>
            <ac:spMk id="49" creationId="{4049F6DE-F95A-2583-D05F-C49D854D2C59}"/>
          </ac:spMkLst>
        </pc:spChg>
        <pc:spChg chg="add mod ord">
          <ac:chgData name="Mahonia Oglesby" userId="dc7413b4-f296-4386-9cc0-9e850d973af1" providerId="ADAL" clId="{DB89DCF7-31E9-463F-BD72-1E03A0CC14BA}" dt="2023-12-19T22:11:11.179" v="318" actId="20577"/>
          <ac:spMkLst>
            <pc:docMk/>
            <pc:sldMk cId="441216676" sldId="262"/>
            <ac:spMk id="50" creationId="{1FF7B7CF-3929-2CE2-9CC5-D83DBE69B556}"/>
          </ac:spMkLst>
        </pc:spChg>
        <pc:spChg chg="add del mod ord">
          <ac:chgData name="Mahonia Oglesby" userId="dc7413b4-f296-4386-9cc0-9e850d973af1" providerId="ADAL" clId="{DB89DCF7-31E9-463F-BD72-1E03A0CC14BA}" dt="2023-12-19T22:10:13.843" v="278"/>
          <ac:spMkLst>
            <pc:docMk/>
            <pc:sldMk cId="441216676" sldId="262"/>
            <ac:spMk id="51" creationId="{BA9A1AEF-4958-663D-1DCE-67F72D5DF0E0}"/>
          </ac:spMkLst>
        </pc:spChg>
        <pc:spChg chg="add mod ord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52" creationId="{D9A8E1B1-5F28-4619-8171-A5DC51A7B6CB}"/>
          </ac:spMkLst>
        </pc:spChg>
        <pc:spChg chg="add mod ord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53" creationId="{4EC2D1C5-F3C4-10ED-F472-26FE4F6A18B8}"/>
          </ac:spMkLst>
        </pc:spChg>
        <pc:spChg chg="add mod ord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54" creationId="{1E1969E4-8D43-7A09-D6E3-8201337FA051}"/>
          </ac:spMkLst>
        </pc:spChg>
        <pc:spChg chg="add mod ord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55" creationId="{24ECF95F-02AF-416A-2E4C-9953C9E5D683}"/>
          </ac:spMkLst>
        </pc:spChg>
        <pc:spChg chg="add mod ord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56" creationId="{532712D7-7F7E-6C72-5049-A88DF7B173D2}"/>
          </ac:spMkLst>
        </pc:spChg>
        <pc:spChg chg="add mod ord">
          <ac:chgData name="Mahonia Oglesby" userId="dc7413b4-f296-4386-9cc0-9e850d973af1" providerId="ADAL" clId="{DB89DCF7-31E9-463F-BD72-1E03A0CC14BA}" dt="2023-12-19T22:09:31.951" v="261" actId="6264"/>
          <ac:spMkLst>
            <pc:docMk/>
            <pc:sldMk cId="441216676" sldId="262"/>
            <ac:spMk id="57" creationId="{2DE9A185-3304-DB0C-19F8-B511FF3B0B96}"/>
          </ac:spMkLst>
        </pc:spChg>
        <pc:spChg chg="add mod">
          <ac:chgData name="Mahonia Oglesby" userId="dc7413b4-f296-4386-9cc0-9e850d973af1" providerId="ADAL" clId="{DB89DCF7-31E9-463F-BD72-1E03A0CC14BA}" dt="2023-12-19T22:09:56.871" v="271"/>
          <ac:spMkLst>
            <pc:docMk/>
            <pc:sldMk cId="441216676" sldId="262"/>
            <ac:spMk id="58" creationId="{42A483F8-E976-291B-CB32-4C213885E549}"/>
          </ac:spMkLst>
        </pc:spChg>
        <pc:spChg chg="add mod">
          <ac:chgData name="Mahonia Oglesby" userId="dc7413b4-f296-4386-9cc0-9e850d973af1" providerId="ADAL" clId="{DB89DCF7-31E9-463F-BD72-1E03A0CC14BA}" dt="2023-12-19T22:09:58.702" v="272"/>
          <ac:spMkLst>
            <pc:docMk/>
            <pc:sldMk cId="441216676" sldId="262"/>
            <ac:spMk id="59" creationId="{3506F98C-3FC3-8046-0D46-2C23EB2C0E28}"/>
          </ac:spMkLst>
        </pc:spChg>
        <pc:spChg chg="add mod">
          <ac:chgData name="Mahonia Oglesby" userId="dc7413b4-f296-4386-9cc0-9e850d973af1" providerId="ADAL" clId="{DB89DCF7-31E9-463F-BD72-1E03A0CC14BA}" dt="2023-12-19T22:10:00.525" v="273"/>
          <ac:spMkLst>
            <pc:docMk/>
            <pc:sldMk cId="441216676" sldId="262"/>
            <ac:spMk id="60" creationId="{94208C20-1BE4-864D-6A6F-E6DC99CADE57}"/>
          </ac:spMkLst>
        </pc:spChg>
        <pc:spChg chg="add mod">
          <ac:chgData name="Mahonia Oglesby" userId="dc7413b4-f296-4386-9cc0-9e850d973af1" providerId="ADAL" clId="{DB89DCF7-31E9-463F-BD72-1E03A0CC14BA}" dt="2023-12-19T22:10:02.723" v="274"/>
          <ac:spMkLst>
            <pc:docMk/>
            <pc:sldMk cId="441216676" sldId="262"/>
            <ac:spMk id="61" creationId="{28BD1E02-E7F3-4109-0764-691AABC8C5E1}"/>
          </ac:spMkLst>
        </pc:spChg>
        <pc:spChg chg="add mod">
          <ac:chgData name="Mahonia Oglesby" userId="dc7413b4-f296-4386-9cc0-9e850d973af1" providerId="ADAL" clId="{DB89DCF7-31E9-463F-BD72-1E03A0CC14BA}" dt="2023-12-19T22:10:04.801" v="275"/>
          <ac:spMkLst>
            <pc:docMk/>
            <pc:sldMk cId="441216676" sldId="262"/>
            <ac:spMk id="62" creationId="{97269213-D4D9-C56F-5119-F79566B0B028}"/>
          </ac:spMkLst>
        </pc:spChg>
        <pc:spChg chg="add mod">
          <ac:chgData name="Mahonia Oglesby" userId="dc7413b4-f296-4386-9cc0-9e850d973af1" providerId="ADAL" clId="{DB89DCF7-31E9-463F-BD72-1E03A0CC14BA}" dt="2023-12-19T22:10:08.424" v="276"/>
          <ac:spMkLst>
            <pc:docMk/>
            <pc:sldMk cId="441216676" sldId="262"/>
            <ac:spMk id="63" creationId="{EACC334A-D9EA-0DF7-8EFC-188D0D841988}"/>
          </ac:spMkLst>
        </pc:spChg>
        <pc:spChg chg="add mod">
          <ac:chgData name="Mahonia Oglesby" userId="dc7413b4-f296-4386-9cc0-9e850d973af1" providerId="ADAL" clId="{DB89DCF7-31E9-463F-BD72-1E03A0CC14BA}" dt="2023-12-19T22:10:11.082" v="277"/>
          <ac:spMkLst>
            <pc:docMk/>
            <pc:sldMk cId="441216676" sldId="262"/>
            <ac:spMk id="64" creationId="{6589849E-6402-7E19-1824-CCD128807713}"/>
          </ac:spMkLst>
        </pc:spChg>
        <pc:spChg chg="add mod">
          <ac:chgData name="Mahonia Oglesby" userId="dc7413b4-f296-4386-9cc0-9e850d973af1" providerId="ADAL" clId="{DB89DCF7-31E9-463F-BD72-1E03A0CC14BA}" dt="2023-12-19T22:10:13.843" v="278"/>
          <ac:spMkLst>
            <pc:docMk/>
            <pc:sldMk cId="441216676" sldId="262"/>
            <ac:spMk id="65" creationId="{6CB33FFA-ECB1-9090-4BF3-40974D17D241}"/>
          </ac:spMkLst>
        </pc:spChg>
      </pc:sldChg>
      <pc:sldChg chg="del">
        <pc:chgData name="Mahonia Oglesby" userId="dc7413b4-f296-4386-9cc0-9e850d973af1" providerId="ADAL" clId="{DB89DCF7-31E9-463F-BD72-1E03A0CC14BA}" dt="2023-12-19T21:49:46.951" v="155" actId="47"/>
        <pc:sldMkLst>
          <pc:docMk/>
          <pc:sldMk cId="3219437072" sldId="263"/>
        </pc:sldMkLst>
      </pc:sldChg>
      <pc:sldChg chg="del">
        <pc:chgData name="Mahonia Oglesby" userId="dc7413b4-f296-4386-9cc0-9e850d973af1" providerId="ADAL" clId="{DB89DCF7-31E9-463F-BD72-1E03A0CC14BA}" dt="2023-12-19T21:49:46.951" v="155" actId="47"/>
        <pc:sldMkLst>
          <pc:docMk/>
          <pc:sldMk cId="621001044" sldId="264"/>
        </pc:sldMkLst>
      </pc:sldChg>
      <pc:sldChg chg="add mod modClrScheme chgLayout">
        <pc:chgData name="Mahonia Oglesby" userId="dc7413b4-f296-4386-9cc0-9e850d973af1" providerId="ADAL" clId="{DB89DCF7-31E9-463F-BD72-1E03A0CC14BA}" dt="2023-12-21T23:16:07.810" v="578" actId="700"/>
        <pc:sldMkLst>
          <pc:docMk/>
          <pc:sldMk cId="3102685378" sldId="264"/>
        </pc:sldMkLst>
      </pc:sldChg>
      <pc:sldChg chg="del">
        <pc:chgData name="Mahonia Oglesby" userId="dc7413b4-f296-4386-9cc0-9e850d973af1" providerId="ADAL" clId="{DB89DCF7-31E9-463F-BD72-1E03A0CC14BA}" dt="2023-12-19T22:03:09.942" v="229" actId="47"/>
        <pc:sldMkLst>
          <pc:docMk/>
          <pc:sldMk cId="3281239941" sldId="265"/>
        </pc:sldMkLst>
      </pc:sldChg>
      <pc:sldChg chg="addSp delSp modSp del mod chgLayout">
        <pc:chgData name="Mahonia Oglesby" userId="dc7413b4-f296-4386-9cc0-9e850d973af1" providerId="ADAL" clId="{DB89DCF7-31E9-463F-BD72-1E03A0CC14BA}" dt="2023-12-19T22:03:09.942" v="229" actId="47"/>
        <pc:sldMkLst>
          <pc:docMk/>
          <pc:sldMk cId="177017795" sldId="266"/>
        </pc:sldMkLst>
        <pc:spChg chg="mod ord">
          <ac:chgData name="Mahonia Oglesby" userId="dc7413b4-f296-4386-9cc0-9e850d973af1" providerId="ADAL" clId="{DB89DCF7-31E9-463F-BD72-1E03A0CC14BA}" dt="2023-12-19T22:03:03.118" v="228" actId="700"/>
          <ac:spMkLst>
            <pc:docMk/>
            <pc:sldMk cId="177017795" sldId="266"/>
            <ac:spMk id="5" creationId="{3B01DF55-65B2-5725-8474-0E7374B2C444}"/>
          </ac:spMkLst>
        </pc:spChg>
        <pc:spChg chg="mod ord">
          <ac:chgData name="Mahonia Oglesby" userId="dc7413b4-f296-4386-9cc0-9e850d973af1" providerId="ADAL" clId="{DB89DCF7-31E9-463F-BD72-1E03A0CC14BA}" dt="2023-12-19T22:03:03.118" v="228" actId="700"/>
          <ac:spMkLst>
            <pc:docMk/>
            <pc:sldMk cId="177017795" sldId="266"/>
            <ac:spMk id="9" creationId="{76FC478F-7AF8-B57C-6EF3-E701BA2DE607}"/>
          </ac:spMkLst>
        </pc:spChg>
        <pc:spChg chg="mod ord">
          <ac:chgData name="Mahonia Oglesby" userId="dc7413b4-f296-4386-9cc0-9e850d973af1" providerId="ADAL" clId="{DB89DCF7-31E9-463F-BD72-1E03A0CC14BA}" dt="2023-12-19T22:03:03.118" v="228" actId="700"/>
          <ac:spMkLst>
            <pc:docMk/>
            <pc:sldMk cId="177017795" sldId="266"/>
            <ac:spMk id="11" creationId="{8DF20560-47BB-2430-4AEF-0CE5D82492F8}"/>
          </ac:spMkLst>
        </pc:spChg>
        <pc:spChg chg="mod ord">
          <ac:chgData name="Mahonia Oglesby" userId="dc7413b4-f296-4386-9cc0-9e850d973af1" providerId="ADAL" clId="{DB89DCF7-31E9-463F-BD72-1E03A0CC14BA}" dt="2023-12-19T22:03:03.118" v="228" actId="700"/>
          <ac:spMkLst>
            <pc:docMk/>
            <pc:sldMk cId="177017795" sldId="266"/>
            <ac:spMk id="12" creationId="{155A237C-00E3-00BB-8F7C-265054EC2BFA}"/>
          </ac:spMkLst>
        </pc:spChg>
        <pc:spChg chg="mod ord">
          <ac:chgData name="Mahonia Oglesby" userId="dc7413b4-f296-4386-9cc0-9e850d973af1" providerId="ADAL" clId="{DB89DCF7-31E9-463F-BD72-1E03A0CC14BA}" dt="2023-12-19T22:03:03.118" v="228" actId="700"/>
          <ac:spMkLst>
            <pc:docMk/>
            <pc:sldMk cId="177017795" sldId="266"/>
            <ac:spMk id="13" creationId="{9B3C568D-675F-F78D-9581-6CEA8E6CBE55}"/>
          </ac:spMkLst>
        </pc:spChg>
        <pc:spChg chg="mod ord">
          <ac:chgData name="Mahonia Oglesby" userId="dc7413b4-f296-4386-9cc0-9e850d973af1" providerId="ADAL" clId="{DB89DCF7-31E9-463F-BD72-1E03A0CC14BA}" dt="2023-12-19T22:03:03.118" v="228" actId="700"/>
          <ac:spMkLst>
            <pc:docMk/>
            <pc:sldMk cId="177017795" sldId="266"/>
            <ac:spMk id="14" creationId="{814E4904-0AB9-6BA8-85EB-77235B09F21F}"/>
          </ac:spMkLst>
        </pc:spChg>
        <pc:spChg chg="mod ord">
          <ac:chgData name="Mahonia Oglesby" userId="dc7413b4-f296-4386-9cc0-9e850d973af1" providerId="ADAL" clId="{DB89DCF7-31E9-463F-BD72-1E03A0CC14BA}" dt="2023-12-19T22:03:03.118" v="228" actId="700"/>
          <ac:spMkLst>
            <pc:docMk/>
            <pc:sldMk cId="177017795" sldId="266"/>
            <ac:spMk id="15" creationId="{4F5839C8-CF30-9AC3-E5E8-48A0EE08786C}"/>
          </ac:spMkLst>
        </pc:spChg>
        <pc:spChg chg="del">
          <ac:chgData name="Mahonia Oglesby" userId="dc7413b4-f296-4386-9cc0-9e850d973af1" providerId="ADAL" clId="{DB89DCF7-31E9-463F-BD72-1E03A0CC14BA}" dt="2023-12-19T22:03:03.118" v="228" actId="700"/>
          <ac:spMkLst>
            <pc:docMk/>
            <pc:sldMk cId="177017795" sldId="266"/>
            <ac:spMk id="33" creationId="{E136A402-B497-AB6E-4DD5-86D70F3EB524}"/>
          </ac:spMkLst>
        </pc:spChg>
        <pc:spChg chg="del">
          <ac:chgData name="Mahonia Oglesby" userId="dc7413b4-f296-4386-9cc0-9e850d973af1" providerId="ADAL" clId="{DB89DCF7-31E9-463F-BD72-1E03A0CC14BA}" dt="2023-12-19T22:03:03.118" v="228" actId="700"/>
          <ac:spMkLst>
            <pc:docMk/>
            <pc:sldMk cId="177017795" sldId="266"/>
            <ac:spMk id="34" creationId="{56FF6E67-C35F-4779-68A0-688ED1BC640E}"/>
          </ac:spMkLst>
        </pc:spChg>
        <pc:spChg chg="del">
          <ac:chgData name="Mahonia Oglesby" userId="dc7413b4-f296-4386-9cc0-9e850d973af1" providerId="ADAL" clId="{DB89DCF7-31E9-463F-BD72-1E03A0CC14BA}" dt="2023-12-19T22:03:03.118" v="228" actId="700"/>
          <ac:spMkLst>
            <pc:docMk/>
            <pc:sldMk cId="177017795" sldId="266"/>
            <ac:spMk id="35" creationId="{B1940C76-895F-B820-316D-13CA15C46931}"/>
          </ac:spMkLst>
        </pc:spChg>
        <pc:spChg chg="add mod ord">
          <ac:chgData name="Mahonia Oglesby" userId="dc7413b4-f296-4386-9cc0-9e850d973af1" providerId="ADAL" clId="{DB89DCF7-31E9-463F-BD72-1E03A0CC14BA}" dt="2023-12-19T22:03:03.118" v="228" actId="700"/>
          <ac:spMkLst>
            <pc:docMk/>
            <pc:sldMk cId="177017795" sldId="266"/>
            <ac:spMk id="36" creationId="{0902ED41-F1EB-4E54-AC9D-7F9D83994E35}"/>
          </ac:spMkLst>
        </pc:spChg>
        <pc:spChg chg="add mod ord">
          <ac:chgData name="Mahonia Oglesby" userId="dc7413b4-f296-4386-9cc0-9e850d973af1" providerId="ADAL" clId="{DB89DCF7-31E9-463F-BD72-1E03A0CC14BA}" dt="2023-12-19T22:03:03.118" v="228" actId="700"/>
          <ac:spMkLst>
            <pc:docMk/>
            <pc:sldMk cId="177017795" sldId="266"/>
            <ac:spMk id="37" creationId="{C8407F84-4034-DF0B-9803-EAD83BC00EA4}"/>
          </ac:spMkLst>
        </pc:spChg>
        <pc:spChg chg="add mod ord">
          <ac:chgData name="Mahonia Oglesby" userId="dc7413b4-f296-4386-9cc0-9e850d973af1" providerId="ADAL" clId="{DB89DCF7-31E9-463F-BD72-1E03A0CC14BA}" dt="2023-12-19T22:03:03.118" v="228" actId="700"/>
          <ac:spMkLst>
            <pc:docMk/>
            <pc:sldMk cId="177017795" sldId="266"/>
            <ac:spMk id="38" creationId="{B8F6954A-B0F1-D8B7-747A-9EFF72D0C0D2}"/>
          </ac:spMkLst>
        </pc:spChg>
      </pc:sldChg>
      <pc:sldMasterChg chg="addSldLayout delSldLayout modSldLayout sldLayoutOrd">
        <pc:chgData name="Mahonia Oglesby" userId="dc7413b4-f296-4386-9cc0-9e850d973af1" providerId="ADAL" clId="{DB89DCF7-31E9-463F-BD72-1E03A0CC14BA}" dt="2023-12-21T23:16:39.712" v="579" actId="1076"/>
        <pc:sldMasterMkLst>
          <pc:docMk/>
          <pc:sldMasterMk cId="0" sldId="2147483648"/>
        </pc:sldMasterMkLst>
        <pc:sldLayoutChg chg="addSp delSp modSp mod">
          <pc:chgData name="Mahonia Oglesby" userId="dc7413b4-f296-4386-9cc0-9e850d973af1" providerId="ADAL" clId="{DB89DCF7-31E9-463F-BD72-1E03A0CC14BA}" dt="2023-12-21T22:56:35.882" v="554" actId="6014"/>
          <pc:sldLayoutMkLst>
            <pc:docMk/>
            <pc:sldMasterMk cId="0" sldId="2147483648"/>
            <pc:sldLayoutMk cId="1366717700" sldId="2147483666"/>
          </pc:sldLayoutMkLst>
          <pc:spChg chg="mod">
            <ac:chgData name="Mahonia Oglesby" userId="dc7413b4-f296-4386-9cc0-9e850d973af1" providerId="ADAL" clId="{DB89DCF7-31E9-463F-BD72-1E03A0CC14BA}" dt="2023-12-19T21:30:33.086" v="13" actId="14100"/>
            <ac:spMkLst>
              <pc:docMk/>
              <pc:sldMasterMk cId="0" sldId="2147483648"/>
              <pc:sldLayoutMk cId="1366717700" sldId="2147483666"/>
              <ac:spMk id="2" creationId="{0AB21C5B-D0F1-7222-C3BF-CE00ABB30B73}"/>
            </ac:spMkLst>
          </pc:spChg>
          <pc:spChg chg="mod">
            <ac:chgData name="Mahonia Oglesby" userId="dc7413b4-f296-4386-9cc0-9e850d973af1" providerId="ADAL" clId="{DB89DCF7-31E9-463F-BD72-1E03A0CC14BA}" dt="2023-12-19T21:29:12.524" v="0" actId="14100"/>
            <ac:spMkLst>
              <pc:docMk/>
              <pc:sldMasterMk cId="0" sldId="2147483648"/>
              <pc:sldLayoutMk cId="1366717700" sldId="2147483666"/>
              <ac:spMk id="38" creationId="{A405EFB0-0282-8E9B-8746-9DF1DF4C252B}"/>
            </ac:spMkLst>
          </pc:spChg>
          <pc:spChg chg="add del mod">
            <ac:chgData name="Mahonia Oglesby" userId="dc7413b4-f296-4386-9cc0-9e850d973af1" providerId="ADAL" clId="{DB89DCF7-31E9-463F-BD72-1E03A0CC14BA}" dt="2023-12-19T21:30:10.877" v="8" actId="21"/>
            <ac:spMkLst>
              <pc:docMk/>
              <pc:sldMasterMk cId="0" sldId="2147483648"/>
              <pc:sldLayoutMk cId="1366717700" sldId="2147483666"/>
              <ac:spMk id="43" creationId="{3A62301F-9084-361B-2884-03B65991ECE3}"/>
            </ac:spMkLst>
          </pc:spChg>
          <pc:spChg chg="add del mod">
            <ac:chgData name="Mahonia Oglesby" userId="dc7413b4-f296-4386-9cc0-9e850d973af1" providerId="ADAL" clId="{DB89DCF7-31E9-463F-BD72-1E03A0CC14BA}" dt="2023-12-19T21:35:19.540" v="36" actId="478"/>
            <ac:spMkLst>
              <pc:docMk/>
              <pc:sldMasterMk cId="0" sldId="2147483648"/>
              <pc:sldLayoutMk cId="1366717700" sldId="2147483666"/>
              <ac:spMk id="44" creationId="{0AA2DBF4-0320-FE50-2BEF-1690669A985A}"/>
            </ac:spMkLst>
          </pc:spChg>
          <pc:spChg chg="mod">
            <ac:chgData name="Mahonia Oglesby" userId="dc7413b4-f296-4386-9cc0-9e850d973af1" providerId="ADAL" clId="{DB89DCF7-31E9-463F-BD72-1E03A0CC14BA}" dt="2023-12-19T21:31:15.482" v="14"/>
            <ac:spMkLst>
              <pc:docMk/>
              <pc:sldMasterMk cId="0" sldId="2147483648"/>
              <pc:sldLayoutMk cId="1366717700" sldId="2147483666"/>
              <ac:spMk id="49" creationId="{1D2E27CC-A022-65E5-2078-A1AD5966FBE0}"/>
            </ac:spMkLst>
          </pc:spChg>
          <pc:spChg chg="mod">
            <ac:chgData name="Mahonia Oglesby" userId="dc7413b4-f296-4386-9cc0-9e850d973af1" providerId="ADAL" clId="{DB89DCF7-31E9-463F-BD72-1E03A0CC14BA}" dt="2023-12-19T21:31:15.482" v="14"/>
            <ac:spMkLst>
              <pc:docMk/>
              <pc:sldMasterMk cId="0" sldId="2147483648"/>
              <pc:sldLayoutMk cId="1366717700" sldId="2147483666"/>
              <ac:spMk id="60" creationId="{E0A8B23A-5E87-A6E5-B077-D84C8D3FA463}"/>
            </ac:spMkLst>
          </pc:spChg>
          <pc:spChg chg="mod">
            <ac:chgData name="Mahonia Oglesby" userId="dc7413b4-f296-4386-9cc0-9e850d973af1" providerId="ADAL" clId="{DB89DCF7-31E9-463F-BD72-1E03A0CC14BA}" dt="2023-12-19T21:31:15.482" v="14"/>
            <ac:spMkLst>
              <pc:docMk/>
              <pc:sldMasterMk cId="0" sldId="2147483648"/>
              <pc:sldLayoutMk cId="1366717700" sldId="2147483666"/>
              <ac:spMk id="64" creationId="{DD2CDE33-C2AA-97F6-CD6F-41EACB58FD7D}"/>
            </ac:spMkLst>
          </pc:spChg>
          <pc:grpChg chg="del">
            <ac:chgData name="Mahonia Oglesby" userId="dc7413b4-f296-4386-9cc0-9e850d973af1" providerId="ADAL" clId="{DB89DCF7-31E9-463F-BD72-1E03A0CC14BA}" dt="2023-12-19T21:29:47.395" v="5" actId="478"/>
            <ac:grpSpMkLst>
              <pc:docMk/>
              <pc:sldMasterMk cId="0" sldId="2147483648"/>
              <pc:sldLayoutMk cId="1366717700" sldId="2147483666"/>
              <ac:grpSpMk id="39" creationId="{5AFF49E7-02E0-7E38-ADF2-60D8CA159A71}"/>
            </ac:grpSpMkLst>
          </pc:grpChg>
          <pc:grpChg chg="del">
            <ac:chgData name="Mahonia Oglesby" userId="dc7413b4-f296-4386-9cc0-9e850d973af1" providerId="ADAL" clId="{DB89DCF7-31E9-463F-BD72-1E03A0CC14BA}" dt="2023-12-19T21:29:47.395" v="5" actId="478"/>
            <ac:grpSpMkLst>
              <pc:docMk/>
              <pc:sldMasterMk cId="0" sldId="2147483648"/>
              <pc:sldLayoutMk cId="1366717700" sldId="2147483666"/>
              <ac:grpSpMk id="41" creationId="{6DAA19E1-2F27-E5AB-36B3-B0684F91019D}"/>
            </ac:grpSpMkLst>
          </pc:grpChg>
          <pc:grpChg chg="add del mod">
            <ac:chgData name="Mahonia Oglesby" userId="dc7413b4-f296-4386-9cc0-9e850d973af1" providerId="ADAL" clId="{DB89DCF7-31E9-463F-BD72-1E03A0CC14BA}" dt="2023-12-19T21:35:23.416" v="37" actId="478"/>
            <ac:grpSpMkLst>
              <pc:docMk/>
              <pc:sldMasterMk cId="0" sldId="2147483648"/>
              <pc:sldLayoutMk cId="1366717700" sldId="2147483666"/>
              <ac:grpSpMk id="45" creationId="{FF7D2EAA-572F-F8CD-C099-21B697963D2C}"/>
            </ac:grpSpMkLst>
          </pc:grpChg>
          <pc:grpChg chg="add mod">
            <ac:chgData name="Mahonia Oglesby" userId="dc7413b4-f296-4386-9cc0-9e850d973af1" providerId="ADAL" clId="{DB89DCF7-31E9-463F-BD72-1E03A0CC14BA}" dt="2023-12-19T21:31:24.215" v="15" actId="1076"/>
            <ac:grpSpMkLst>
              <pc:docMk/>
              <pc:sldMasterMk cId="0" sldId="2147483648"/>
              <pc:sldLayoutMk cId="1366717700" sldId="2147483666"/>
              <ac:grpSpMk id="59" creationId="{2153D9CA-F291-8797-E035-BA06B3927757}"/>
            </ac:grpSpMkLst>
          </pc:grpChg>
          <pc:picChg chg="mod">
            <ac:chgData name="Mahonia Oglesby" userId="dc7413b4-f296-4386-9cc0-9e850d973af1" providerId="ADAL" clId="{DB89DCF7-31E9-463F-BD72-1E03A0CC14BA}" dt="2023-12-19T21:31:15.482" v="14"/>
            <ac:picMkLst>
              <pc:docMk/>
              <pc:sldMasterMk cId="0" sldId="2147483648"/>
              <pc:sldLayoutMk cId="1366717700" sldId="2147483666"/>
              <ac:picMk id="46" creationId="{99BB7E3C-E448-A2BC-F051-31A492C71BCA}"/>
            </ac:picMkLst>
          </pc:picChg>
          <pc:picChg chg="mod">
            <ac:chgData name="Mahonia Oglesby" userId="dc7413b4-f296-4386-9cc0-9e850d973af1" providerId="ADAL" clId="{DB89DCF7-31E9-463F-BD72-1E03A0CC14BA}" dt="2023-12-19T21:31:15.482" v="14"/>
            <ac:picMkLst>
              <pc:docMk/>
              <pc:sldMasterMk cId="0" sldId="2147483648"/>
              <pc:sldLayoutMk cId="1366717700" sldId="2147483666"/>
              <ac:picMk id="47" creationId="{8633EE4A-9BC1-D1F0-E2BE-E05F886D89E2}"/>
            </ac:picMkLst>
          </pc:picChg>
          <pc:picChg chg="mod">
            <ac:chgData name="Mahonia Oglesby" userId="dc7413b4-f296-4386-9cc0-9e850d973af1" providerId="ADAL" clId="{DB89DCF7-31E9-463F-BD72-1E03A0CC14BA}" dt="2023-12-19T21:31:15.482" v="14"/>
            <ac:picMkLst>
              <pc:docMk/>
              <pc:sldMasterMk cId="0" sldId="2147483648"/>
              <pc:sldLayoutMk cId="1366717700" sldId="2147483666"/>
              <ac:picMk id="48" creationId="{A4EF6F12-8FD4-1F1A-69E6-1E00CD7E05E0}"/>
            </ac:picMkLst>
          </pc:picChg>
          <pc:picChg chg="mod">
            <ac:chgData name="Mahonia Oglesby" userId="dc7413b4-f296-4386-9cc0-9e850d973af1" providerId="ADAL" clId="{DB89DCF7-31E9-463F-BD72-1E03A0CC14BA}" dt="2023-12-19T21:31:15.482" v="14"/>
            <ac:picMkLst>
              <pc:docMk/>
              <pc:sldMasterMk cId="0" sldId="2147483648"/>
              <pc:sldLayoutMk cId="1366717700" sldId="2147483666"/>
              <ac:picMk id="50" creationId="{B97D609A-7368-D895-F756-B33C10175ECF}"/>
            </ac:picMkLst>
          </pc:picChg>
          <pc:picChg chg="mod">
            <ac:chgData name="Mahonia Oglesby" userId="dc7413b4-f296-4386-9cc0-9e850d973af1" providerId="ADAL" clId="{DB89DCF7-31E9-463F-BD72-1E03A0CC14BA}" dt="2023-12-19T21:31:15.482" v="14"/>
            <ac:picMkLst>
              <pc:docMk/>
              <pc:sldMasterMk cId="0" sldId="2147483648"/>
              <pc:sldLayoutMk cId="1366717700" sldId="2147483666"/>
              <ac:picMk id="51" creationId="{0457545A-FE2E-7E40-9814-05167F1EDC0B}"/>
            </ac:picMkLst>
          </pc:picChg>
          <pc:picChg chg="mod">
            <ac:chgData name="Mahonia Oglesby" userId="dc7413b4-f296-4386-9cc0-9e850d973af1" providerId="ADAL" clId="{DB89DCF7-31E9-463F-BD72-1E03A0CC14BA}" dt="2023-12-19T21:31:15.482" v="14"/>
            <ac:picMkLst>
              <pc:docMk/>
              <pc:sldMasterMk cId="0" sldId="2147483648"/>
              <pc:sldLayoutMk cId="1366717700" sldId="2147483666"/>
              <ac:picMk id="52" creationId="{0D27108A-90EF-3459-C5C9-B45F171F5227}"/>
            </ac:picMkLst>
          </pc:picChg>
          <pc:picChg chg="mod">
            <ac:chgData name="Mahonia Oglesby" userId="dc7413b4-f296-4386-9cc0-9e850d973af1" providerId="ADAL" clId="{DB89DCF7-31E9-463F-BD72-1E03A0CC14BA}" dt="2023-12-19T21:31:15.482" v="14"/>
            <ac:picMkLst>
              <pc:docMk/>
              <pc:sldMasterMk cId="0" sldId="2147483648"/>
              <pc:sldLayoutMk cId="1366717700" sldId="2147483666"/>
              <ac:picMk id="53" creationId="{45EAA8A3-7EF2-13EB-9F62-020D58940874}"/>
            </ac:picMkLst>
          </pc:picChg>
          <pc:picChg chg="mod">
            <ac:chgData name="Mahonia Oglesby" userId="dc7413b4-f296-4386-9cc0-9e850d973af1" providerId="ADAL" clId="{DB89DCF7-31E9-463F-BD72-1E03A0CC14BA}" dt="2023-12-19T21:31:15.482" v="14"/>
            <ac:picMkLst>
              <pc:docMk/>
              <pc:sldMasterMk cId="0" sldId="2147483648"/>
              <pc:sldLayoutMk cId="1366717700" sldId="2147483666"/>
              <ac:picMk id="54" creationId="{9F321AF5-B1C7-DEB2-0DE6-512932B48061}"/>
            </ac:picMkLst>
          </pc:picChg>
          <pc:picChg chg="mod">
            <ac:chgData name="Mahonia Oglesby" userId="dc7413b4-f296-4386-9cc0-9e850d973af1" providerId="ADAL" clId="{DB89DCF7-31E9-463F-BD72-1E03A0CC14BA}" dt="2023-12-19T21:31:15.482" v="14"/>
            <ac:picMkLst>
              <pc:docMk/>
              <pc:sldMasterMk cId="0" sldId="2147483648"/>
              <pc:sldLayoutMk cId="1366717700" sldId="2147483666"/>
              <ac:picMk id="55" creationId="{5A5FD53B-1A11-84D6-3C0E-F44D88EAAB6E}"/>
            </ac:picMkLst>
          </pc:picChg>
          <pc:picChg chg="mod">
            <ac:chgData name="Mahonia Oglesby" userId="dc7413b4-f296-4386-9cc0-9e850d973af1" providerId="ADAL" clId="{DB89DCF7-31E9-463F-BD72-1E03A0CC14BA}" dt="2023-12-19T21:31:15.482" v="14"/>
            <ac:picMkLst>
              <pc:docMk/>
              <pc:sldMasterMk cId="0" sldId="2147483648"/>
              <pc:sldLayoutMk cId="1366717700" sldId="2147483666"/>
              <ac:picMk id="56" creationId="{879A2331-A14D-1776-4EA5-3250D0FE3E8C}"/>
            </ac:picMkLst>
          </pc:picChg>
          <pc:picChg chg="mod">
            <ac:chgData name="Mahonia Oglesby" userId="dc7413b4-f296-4386-9cc0-9e850d973af1" providerId="ADAL" clId="{DB89DCF7-31E9-463F-BD72-1E03A0CC14BA}" dt="2023-12-19T21:31:15.482" v="14"/>
            <ac:picMkLst>
              <pc:docMk/>
              <pc:sldMasterMk cId="0" sldId="2147483648"/>
              <pc:sldLayoutMk cId="1366717700" sldId="2147483666"/>
              <ac:picMk id="57" creationId="{81784981-2C7E-25A0-8192-9F64602575D6}"/>
            </ac:picMkLst>
          </pc:picChg>
          <pc:picChg chg="mod">
            <ac:chgData name="Mahonia Oglesby" userId="dc7413b4-f296-4386-9cc0-9e850d973af1" providerId="ADAL" clId="{DB89DCF7-31E9-463F-BD72-1E03A0CC14BA}" dt="2023-12-19T21:31:15.482" v="14"/>
            <ac:picMkLst>
              <pc:docMk/>
              <pc:sldMasterMk cId="0" sldId="2147483648"/>
              <pc:sldLayoutMk cId="1366717700" sldId="2147483666"/>
              <ac:picMk id="58" creationId="{7B50E560-0DF6-2150-B482-0F6D73111404}"/>
            </ac:picMkLst>
          </pc:picChg>
          <pc:picChg chg="mod">
            <ac:chgData name="Mahonia Oglesby" userId="dc7413b4-f296-4386-9cc0-9e850d973af1" providerId="ADAL" clId="{DB89DCF7-31E9-463F-BD72-1E03A0CC14BA}" dt="2023-12-19T21:31:15.482" v="14"/>
            <ac:picMkLst>
              <pc:docMk/>
              <pc:sldMasterMk cId="0" sldId="2147483648"/>
              <pc:sldLayoutMk cId="1366717700" sldId="2147483666"/>
              <ac:picMk id="61" creationId="{6ADFC2E4-C6F1-06AC-1B58-A94E99DEB62D}"/>
            </ac:picMkLst>
          </pc:picChg>
          <pc:picChg chg="mod">
            <ac:chgData name="Mahonia Oglesby" userId="dc7413b4-f296-4386-9cc0-9e850d973af1" providerId="ADAL" clId="{DB89DCF7-31E9-463F-BD72-1E03A0CC14BA}" dt="2023-12-19T21:31:15.482" v="14"/>
            <ac:picMkLst>
              <pc:docMk/>
              <pc:sldMasterMk cId="0" sldId="2147483648"/>
              <pc:sldLayoutMk cId="1366717700" sldId="2147483666"/>
              <ac:picMk id="62" creationId="{A1E2AFA3-1C18-8436-C9D2-2DBAEF3DEB5F}"/>
            </ac:picMkLst>
          </pc:picChg>
          <pc:picChg chg="mod">
            <ac:chgData name="Mahonia Oglesby" userId="dc7413b4-f296-4386-9cc0-9e850d973af1" providerId="ADAL" clId="{DB89DCF7-31E9-463F-BD72-1E03A0CC14BA}" dt="2023-12-19T21:31:15.482" v="14"/>
            <ac:picMkLst>
              <pc:docMk/>
              <pc:sldMasterMk cId="0" sldId="2147483648"/>
              <pc:sldLayoutMk cId="1366717700" sldId="2147483666"/>
              <ac:picMk id="63" creationId="{6C573948-4511-D26E-49EC-68E4578E88C9}"/>
            </ac:picMkLst>
          </pc:picChg>
          <pc:picChg chg="mod">
            <ac:chgData name="Mahonia Oglesby" userId="dc7413b4-f296-4386-9cc0-9e850d973af1" providerId="ADAL" clId="{DB89DCF7-31E9-463F-BD72-1E03A0CC14BA}" dt="2023-12-19T21:31:15.482" v="14"/>
            <ac:picMkLst>
              <pc:docMk/>
              <pc:sldMasterMk cId="0" sldId="2147483648"/>
              <pc:sldLayoutMk cId="1366717700" sldId="2147483666"/>
              <ac:picMk id="65" creationId="{AE4B1DA1-2B49-0ED4-8522-CB9546D23B6B}"/>
            </ac:picMkLst>
          </pc:picChg>
          <pc:picChg chg="mod">
            <ac:chgData name="Mahonia Oglesby" userId="dc7413b4-f296-4386-9cc0-9e850d973af1" providerId="ADAL" clId="{DB89DCF7-31E9-463F-BD72-1E03A0CC14BA}" dt="2023-12-19T21:31:15.482" v="14"/>
            <ac:picMkLst>
              <pc:docMk/>
              <pc:sldMasterMk cId="0" sldId="2147483648"/>
              <pc:sldLayoutMk cId="1366717700" sldId="2147483666"/>
              <ac:picMk id="66" creationId="{8D802A2B-77A7-247F-24C2-F1300530E6B4}"/>
            </ac:picMkLst>
          </pc:picChg>
          <pc:picChg chg="mod">
            <ac:chgData name="Mahonia Oglesby" userId="dc7413b4-f296-4386-9cc0-9e850d973af1" providerId="ADAL" clId="{DB89DCF7-31E9-463F-BD72-1E03A0CC14BA}" dt="2023-12-19T21:31:15.482" v="14"/>
            <ac:picMkLst>
              <pc:docMk/>
              <pc:sldMasterMk cId="0" sldId="2147483648"/>
              <pc:sldLayoutMk cId="1366717700" sldId="2147483666"/>
              <ac:picMk id="67" creationId="{B793F876-2871-AAEC-FCDD-D463A1D0F271}"/>
            </ac:picMkLst>
          </pc:picChg>
          <pc:picChg chg="mod">
            <ac:chgData name="Mahonia Oglesby" userId="dc7413b4-f296-4386-9cc0-9e850d973af1" providerId="ADAL" clId="{DB89DCF7-31E9-463F-BD72-1E03A0CC14BA}" dt="2023-12-19T21:31:15.482" v="14"/>
            <ac:picMkLst>
              <pc:docMk/>
              <pc:sldMasterMk cId="0" sldId="2147483648"/>
              <pc:sldLayoutMk cId="1366717700" sldId="2147483666"/>
              <ac:picMk id="68" creationId="{D6FFFDAD-EE26-3562-E4B1-FB1727FF2856}"/>
            </ac:picMkLst>
          </pc:picChg>
          <pc:picChg chg="mod">
            <ac:chgData name="Mahonia Oglesby" userId="dc7413b4-f296-4386-9cc0-9e850d973af1" providerId="ADAL" clId="{DB89DCF7-31E9-463F-BD72-1E03A0CC14BA}" dt="2023-12-19T21:31:15.482" v="14"/>
            <ac:picMkLst>
              <pc:docMk/>
              <pc:sldMasterMk cId="0" sldId="2147483648"/>
              <pc:sldLayoutMk cId="1366717700" sldId="2147483666"/>
              <ac:picMk id="69" creationId="{DB09370E-6CFB-A49F-3984-2DEFAA8CFE66}"/>
            </ac:picMkLst>
          </pc:picChg>
          <pc:picChg chg="mod">
            <ac:chgData name="Mahonia Oglesby" userId="dc7413b4-f296-4386-9cc0-9e850d973af1" providerId="ADAL" clId="{DB89DCF7-31E9-463F-BD72-1E03A0CC14BA}" dt="2023-12-19T21:31:15.482" v="14"/>
            <ac:picMkLst>
              <pc:docMk/>
              <pc:sldMasterMk cId="0" sldId="2147483648"/>
              <pc:sldLayoutMk cId="1366717700" sldId="2147483666"/>
              <ac:picMk id="70" creationId="{8F18E508-DBF8-2085-B096-55E5BE721D7B}"/>
            </ac:picMkLst>
          </pc:picChg>
          <pc:picChg chg="mod">
            <ac:chgData name="Mahonia Oglesby" userId="dc7413b4-f296-4386-9cc0-9e850d973af1" providerId="ADAL" clId="{DB89DCF7-31E9-463F-BD72-1E03A0CC14BA}" dt="2023-12-19T21:31:15.482" v="14"/>
            <ac:picMkLst>
              <pc:docMk/>
              <pc:sldMasterMk cId="0" sldId="2147483648"/>
              <pc:sldLayoutMk cId="1366717700" sldId="2147483666"/>
              <ac:picMk id="71" creationId="{AFC50964-E62C-F668-F462-D01FB424F4F9}"/>
            </ac:picMkLst>
          </pc:picChg>
        </pc:sldLayoutChg>
        <pc:sldLayoutChg chg="addSp delSp modSp mod">
          <pc:chgData name="Mahonia Oglesby" userId="dc7413b4-f296-4386-9cc0-9e850d973af1" providerId="ADAL" clId="{DB89DCF7-31E9-463F-BD72-1E03A0CC14BA}" dt="2023-12-21T22:56:44.655" v="555" actId="6014"/>
          <pc:sldLayoutMkLst>
            <pc:docMk/>
            <pc:sldMasterMk cId="0" sldId="2147483648"/>
            <pc:sldLayoutMk cId="1500380590" sldId="2147483667"/>
          </pc:sldLayoutMkLst>
          <pc:spChg chg="add mod">
            <ac:chgData name="Mahonia Oglesby" userId="dc7413b4-f296-4386-9cc0-9e850d973af1" providerId="ADAL" clId="{DB89DCF7-31E9-463F-BD72-1E03A0CC14BA}" dt="2023-12-20T00:24:35.796" v="413" actId="1076"/>
            <ac:spMkLst>
              <pc:docMk/>
              <pc:sldMasterMk cId="0" sldId="2147483648"/>
              <pc:sldLayoutMk cId="1500380590" sldId="2147483667"/>
              <ac:spMk id="2" creationId="{5FC4A514-1211-D80B-DB8C-9949AB676EAD}"/>
            </ac:spMkLst>
          </pc:spChg>
          <pc:spChg chg="mod">
            <ac:chgData name="Mahonia Oglesby" userId="dc7413b4-f296-4386-9cc0-9e850d973af1" providerId="ADAL" clId="{DB89DCF7-31E9-463F-BD72-1E03A0CC14BA}" dt="2023-12-20T00:17:08.573" v="370" actId="14100"/>
            <ac:spMkLst>
              <pc:docMk/>
              <pc:sldMasterMk cId="0" sldId="2147483648"/>
              <pc:sldLayoutMk cId="1500380590" sldId="2147483667"/>
              <ac:spMk id="3" creationId="{95053C02-7524-1182-CA3B-6D402FF791F0}"/>
            </ac:spMkLst>
          </pc:spChg>
          <pc:spChg chg="add mod">
            <ac:chgData name="Mahonia Oglesby" userId="dc7413b4-f296-4386-9cc0-9e850d973af1" providerId="ADAL" clId="{DB89DCF7-31E9-463F-BD72-1E03A0CC14BA}" dt="2023-12-20T00:24:35.796" v="413" actId="1076"/>
            <ac:spMkLst>
              <pc:docMk/>
              <pc:sldMasterMk cId="0" sldId="2147483648"/>
              <pc:sldLayoutMk cId="1500380590" sldId="2147483667"/>
              <ac:spMk id="4" creationId="{467B7B5E-D1D4-7D6E-DC84-5710C5A8680E}"/>
            </ac:spMkLst>
          </pc:spChg>
          <pc:spChg chg="add del mod">
            <ac:chgData name="Mahonia Oglesby" userId="dc7413b4-f296-4386-9cc0-9e850d973af1" providerId="ADAL" clId="{DB89DCF7-31E9-463F-BD72-1E03A0CC14BA}" dt="2023-12-20T00:27:28.703" v="424" actId="478"/>
            <ac:spMkLst>
              <pc:docMk/>
              <pc:sldMasterMk cId="0" sldId="2147483648"/>
              <pc:sldLayoutMk cId="1500380590" sldId="2147483667"/>
              <ac:spMk id="5" creationId="{77B27047-A6AC-39D8-1E69-C261753C3131}"/>
            </ac:spMkLst>
          </pc:spChg>
          <pc:spChg chg="add mod">
            <ac:chgData name="Mahonia Oglesby" userId="dc7413b4-f296-4386-9cc0-9e850d973af1" providerId="ADAL" clId="{DB89DCF7-31E9-463F-BD72-1E03A0CC14BA}" dt="2023-12-20T00:24:35.796" v="413" actId="1076"/>
            <ac:spMkLst>
              <pc:docMk/>
              <pc:sldMasterMk cId="0" sldId="2147483648"/>
              <pc:sldLayoutMk cId="1500380590" sldId="2147483667"/>
              <ac:spMk id="6" creationId="{4F04537A-5169-5487-E91F-84BC2447AE70}"/>
            </ac:spMkLst>
          </pc:spChg>
          <pc:spChg chg="add mod">
            <ac:chgData name="Mahonia Oglesby" userId="dc7413b4-f296-4386-9cc0-9e850d973af1" providerId="ADAL" clId="{DB89DCF7-31E9-463F-BD72-1E03A0CC14BA}" dt="2023-12-20T00:24:51.053" v="415" actId="1076"/>
            <ac:spMkLst>
              <pc:docMk/>
              <pc:sldMasterMk cId="0" sldId="2147483648"/>
              <pc:sldLayoutMk cId="1500380590" sldId="2147483667"/>
              <ac:spMk id="7" creationId="{53A60E9F-3BED-8C10-C21A-97C67F6A1200}"/>
            </ac:spMkLst>
          </pc:spChg>
          <pc:spChg chg="add mod">
            <ac:chgData name="Mahonia Oglesby" userId="dc7413b4-f296-4386-9cc0-9e850d973af1" providerId="ADAL" clId="{DB89DCF7-31E9-463F-BD72-1E03A0CC14BA}" dt="2023-12-20T00:24:51.053" v="415" actId="1076"/>
            <ac:spMkLst>
              <pc:docMk/>
              <pc:sldMasterMk cId="0" sldId="2147483648"/>
              <pc:sldLayoutMk cId="1500380590" sldId="2147483667"/>
              <ac:spMk id="8" creationId="{D8E43B2C-79CC-12F1-6233-C7EA70133CE0}"/>
            </ac:spMkLst>
          </pc:spChg>
          <pc:spChg chg="add mod">
            <ac:chgData name="Mahonia Oglesby" userId="dc7413b4-f296-4386-9cc0-9e850d973af1" providerId="ADAL" clId="{DB89DCF7-31E9-463F-BD72-1E03A0CC14BA}" dt="2023-12-20T00:24:51.053" v="415" actId="1076"/>
            <ac:spMkLst>
              <pc:docMk/>
              <pc:sldMasterMk cId="0" sldId="2147483648"/>
              <pc:sldLayoutMk cId="1500380590" sldId="2147483667"/>
              <ac:spMk id="9" creationId="{94AE5371-7E35-E75C-A860-8C87E5761675}"/>
            </ac:spMkLst>
          </pc:spChg>
          <pc:spChg chg="add mod">
            <ac:chgData name="Mahonia Oglesby" userId="dc7413b4-f296-4386-9cc0-9e850d973af1" providerId="ADAL" clId="{DB89DCF7-31E9-463F-BD72-1E03A0CC14BA}" dt="2023-12-20T00:21:37.256" v="386" actId="1076"/>
            <ac:spMkLst>
              <pc:docMk/>
              <pc:sldMasterMk cId="0" sldId="2147483648"/>
              <pc:sldLayoutMk cId="1500380590" sldId="2147483667"/>
              <ac:spMk id="18" creationId="{AE29E8F1-977B-1B2B-7498-A1173627784C}"/>
            </ac:spMkLst>
          </pc:spChg>
          <pc:spChg chg="add mod">
            <ac:chgData name="Mahonia Oglesby" userId="dc7413b4-f296-4386-9cc0-9e850d973af1" providerId="ADAL" clId="{DB89DCF7-31E9-463F-BD72-1E03A0CC14BA}" dt="2023-12-20T00:23:12.801" v="409" actId="14100"/>
            <ac:spMkLst>
              <pc:docMk/>
              <pc:sldMasterMk cId="0" sldId="2147483648"/>
              <pc:sldLayoutMk cId="1500380590" sldId="2147483667"/>
              <ac:spMk id="19" creationId="{31A9E70C-5E89-28BC-1F13-F4EDA3F75157}"/>
            </ac:spMkLst>
          </pc:spChg>
          <pc:spChg chg="del mod">
            <ac:chgData name="Mahonia Oglesby" userId="dc7413b4-f296-4386-9cc0-9e850d973af1" providerId="ADAL" clId="{DB89DCF7-31E9-463F-BD72-1E03A0CC14BA}" dt="2023-12-20T00:17:11.118" v="371" actId="478"/>
            <ac:spMkLst>
              <pc:docMk/>
              <pc:sldMasterMk cId="0" sldId="2147483648"/>
              <pc:sldLayoutMk cId="1500380590" sldId="2147483667"/>
              <ac:spMk id="20" creationId="{EDCB4FDE-4A05-D418-AF19-9598736A6287}"/>
            </ac:spMkLst>
          </pc:spChg>
          <pc:spChg chg="del mod">
            <ac:chgData name="Mahonia Oglesby" userId="dc7413b4-f296-4386-9cc0-9e850d973af1" providerId="ADAL" clId="{DB89DCF7-31E9-463F-BD72-1E03A0CC14BA}" dt="2023-12-20T00:17:03.680" v="369" actId="478"/>
            <ac:spMkLst>
              <pc:docMk/>
              <pc:sldMasterMk cId="0" sldId="2147483648"/>
              <pc:sldLayoutMk cId="1500380590" sldId="2147483667"/>
              <ac:spMk id="21" creationId="{2CBDB118-A658-77B1-3180-80108FA5C229}"/>
            </ac:spMkLst>
          </pc:spChg>
          <pc:spChg chg="add mod">
            <ac:chgData name="Mahonia Oglesby" userId="dc7413b4-f296-4386-9cc0-9e850d973af1" providerId="ADAL" clId="{DB89DCF7-31E9-463F-BD72-1E03A0CC14BA}" dt="2023-12-20T00:23:12.801" v="409" actId="14100"/>
            <ac:spMkLst>
              <pc:docMk/>
              <pc:sldMasterMk cId="0" sldId="2147483648"/>
              <pc:sldLayoutMk cId="1500380590" sldId="2147483667"/>
              <ac:spMk id="22" creationId="{2CD5ABB2-2F82-70AD-F5C6-76668FFDD602}"/>
            </ac:spMkLst>
          </pc:spChg>
          <pc:spChg chg="add mod">
            <ac:chgData name="Mahonia Oglesby" userId="dc7413b4-f296-4386-9cc0-9e850d973af1" providerId="ADAL" clId="{DB89DCF7-31E9-463F-BD72-1E03A0CC14BA}" dt="2023-12-20T00:23:12.801" v="409" actId="14100"/>
            <ac:spMkLst>
              <pc:docMk/>
              <pc:sldMasterMk cId="0" sldId="2147483648"/>
              <pc:sldLayoutMk cId="1500380590" sldId="2147483667"/>
              <ac:spMk id="23" creationId="{CEB0C038-6669-E39E-7B57-5B73E2192D7B}"/>
            </ac:spMkLst>
          </pc:spChg>
          <pc:spChg chg="add mod">
            <ac:chgData name="Mahonia Oglesby" userId="dc7413b4-f296-4386-9cc0-9e850d973af1" providerId="ADAL" clId="{DB89DCF7-31E9-463F-BD72-1E03A0CC14BA}" dt="2023-12-20T00:23:12.801" v="409" actId="14100"/>
            <ac:spMkLst>
              <pc:docMk/>
              <pc:sldMasterMk cId="0" sldId="2147483648"/>
              <pc:sldLayoutMk cId="1500380590" sldId="2147483667"/>
              <ac:spMk id="24" creationId="{B8784784-99D0-985B-14CF-D7E71E3A14BF}"/>
            </ac:spMkLst>
          </pc:spChg>
          <pc:spChg chg="add mod">
            <ac:chgData name="Mahonia Oglesby" userId="dc7413b4-f296-4386-9cc0-9e850d973af1" providerId="ADAL" clId="{DB89DCF7-31E9-463F-BD72-1E03A0CC14BA}" dt="2023-12-20T00:23:12.801" v="409" actId="14100"/>
            <ac:spMkLst>
              <pc:docMk/>
              <pc:sldMasterMk cId="0" sldId="2147483648"/>
              <pc:sldLayoutMk cId="1500380590" sldId="2147483667"/>
              <ac:spMk id="25" creationId="{4ABE39C7-47C2-CA1B-DC41-D9361A105012}"/>
            </ac:spMkLst>
          </pc:spChg>
          <pc:spChg chg="del mod">
            <ac:chgData name="Mahonia Oglesby" userId="dc7413b4-f296-4386-9cc0-9e850d973af1" providerId="ADAL" clId="{DB89DCF7-31E9-463F-BD72-1E03A0CC14BA}" dt="2023-12-20T00:18:09.121" v="376" actId="478"/>
            <ac:spMkLst>
              <pc:docMk/>
              <pc:sldMasterMk cId="0" sldId="2147483648"/>
              <pc:sldLayoutMk cId="1500380590" sldId="2147483667"/>
              <ac:spMk id="26" creationId="{C621374E-E54E-51D0-EEC1-504C4D0716F3}"/>
            </ac:spMkLst>
          </pc:spChg>
          <pc:spChg chg="add mod">
            <ac:chgData name="Mahonia Oglesby" userId="dc7413b4-f296-4386-9cc0-9e850d973af1" providerId="ADAL" clId="{DB89DCF7-31E9-463F-BD72-1E03A0CC14BA}" dt="2023-12-20T00:18:45.795" v="380" actId="14100"/>
            <ac:spMkLst>
              <pc:docMk/>
              <pc:sldMasterMk cId="0" sldId="2147483648"/>
              <pc:sldLayoutMk cId="1500380590" sldId="2147483667"/>
              <ac:spMk id="28" creationId="{D6AFFED6-2663-E6B6-38DB-DE8E92BA8825}"/>
            </ac:spMkLst>
          </pc:spChg>
          <pc:spChg chg="add del mod">
            <ac:chgData name="Mahonia Oglesby" userId="dc7413b4-f296-4386-9cc0-9e850d973af1" providerId="ADAL" clId="{DB89DCF7-31E9-463F-BD72-1E03A0CC14BA}" dt="2023-12-19T21:37:09.149" v="56" actId="478"/>
            <ac:spMkLst>
              <pc:docMk/>
              <pc:sldMasterMk cId="0" sldId="2147483648"/>
              <pc:sldLayoutMk cId="1500380590" sldId="2147483667"/>
              <ac:spMk id="30" creationId="{883DA48A-7775-133C-2C94-7918206EB900}"/>
            </ac:spMkLst>
          </pc:spChg>
          <pc:spChg chg="add del mod">
            <ac:chgData name="Mahonia Oglesby" userId="dc7413b4-f296-4386-9cc0-9e850d973af1" providerId="ADAL" clId="{DB89DCF7-31E9-463F-BD72-1E03A0CC14BA}" dt="2023-12-20T00:27:26.410" v="423" actId="21"/>
            <ac:spMkLst>
              <pc:docMk/>
              <pc:sldMasterMk cId="0" sldId="2147483648"/>
              <pc:sldLayoutMk cId="1500380590" sldId="2147483667"/>
              <ac:spMk id="34" creationId="{65E32AAA-5AE4-9E04-6942-DABBF87FDC12}"/>
            </ac:spMkLst>
          </pc:spChg>
          <pc:spChg chg="add mod">
            <ac:chgData name="Mahonia Oglesby" userId="dc7413b4-f296-4386-9cc0-9e850d973af1" providerId="ADAL" clId="{DB89DCF7-31E9-463F-BD72-1E03A0CC14BA}" dt="2023-12-20T00:27:29.847" v="425"/>
            <ac:spMkLst>
              <pc:docMk/>
              <pc:sldMasterMk cId="0" sldId="2147483648"/>
              <pc:sldLayoutMk cId="1500380590" sldId="2147483667"/>
              <ac:spMk id="35" creationId="{4C776E24-1B3A-2E1C-3121-90C07B96BAFF}"/>
            </ac:spMkLst>
          </pc:spChg>
          <pc:grpChg chg="add mod">
            <ac:chgData name="Mahonia Oglesby" userId="dc7413b4-f296-4386-9cc0-9e850d973af1" providerId="ADAL" clId="{DB89DCF7-31E9-463F-BD72-1E03A0CC14BA}" dt="2023-12-20T00:30:41.154" v="553" actId="14100"/>
            <ac:grpSpMkLst>
              <pc:docMk/>
              <pc:sldMasterMk cId="0" sldId="2147483648"/>
              <pc:sldLayoutMk cId="1500380590" sldId="2147483667"/>
              <ac:grpSpMk id="10" creationId="{70C98F2E-8EDC-2C85-D8A5-810025C8A9CD}"/>
            </ac:grpSpMkLst>
          </pc:grpChg>
          <pc:picChg chg="del">
            <ac:chgData name="Mahonia Oglesby" userId="dc7413b4-f296-4386-9cc0-9e850d973af1" providerId="ADAL" clId="{DB89DCF7-31E9-463F-BD72-1E03A0CC14BA}" dt="2023-12-19T21:36:18.069" v="47" actId="478"/>
            <ac:picMkLst>
              <pc:docMk/>
              <pc:sldMasterMk cId="0" sldId="2147483648"/>
              <pc:sldLayoutMk cId="1500380590" sldId="2147483667"/>
              <ac:picMk id="24" creationId="{5A48F882-C2C6-0F15-4C37-C66241FB9D22}"/>
            </ac:picMkLst>
          </pc:picChg>
          <pc:picChg chg="del">
            <ac:chgData name="Mahonia Oglesby" userId="dc7413b4-f296-4386-9cc0-9e850d973af1" providerId="ADAL" clId="{DB89DCF7-31E9-463F-BD72-1E03A0CC14BA}" dt="2023-12-19T21:36:28.911" v="51" actId="478"/>
            <ac:picMkLst>
              <pc:docMk/>
              <pc:sldMasterMk cId="0" sldId="2147483648"/>
              <pc:sldLayoutMk cId="1500380590" sldId="2147483667"/>
              <ac:picMk id="29" creationId="{158CD502-B2A4-461F-CFF8-C2F6BD293D1C}"/>
            </ac:picMkLst>
          </pc:picChg>
          <pc:picChg chg="add mod">
            <ac:chgData name="Mahonia Oglesby" userId="dc7413b4-f296-4386-9cc0-9e850d973af1" providerId="ADAL" clId="{DB89DCF7-31E9-463F-BD72-1E03A0CC14BA}" dt="2023-12-19T21:36:21.503" v="48" actId="1076"/>
            <ac:picMkLst>
              <pc:docMk/>
              <pc:sldMasterMk cId="0" sldId="2147483648"/>
              <pc:sldLayoutMk cId="1500380590" sldId="2147483667"/>
              <ac:picMk id="31" creationId="{E5560883-115F-766E-9399-C07AE810EDCC}"/>
            </ac:picMkLst>
          </pc:picChg>
          <pc:picChg chg="add del mod">
            <ac:chgData name="Mahonia Oglesby" userId="dc7413b4-f296-4386-9cc0-9e850d973af1" providerId="ADAL" clId="{DB89DCF7-31E9-463F-BD72-1E03A0CC14BA}" dt="2023-12-19T21:36:27.295" v="50" actId="21"/>
            <ac:picMkLst>
              <pc:docMk/>
              <pc:sldMasterMk cId="0" sldId="2147483648"/>
              <pc:sldLayoutMk cId="1500380590" sldId="2147483667"/>
              <ac:picMk id="32" creationId="{B36DCF74-F469-93B3-7F89-61710D1AABF6}"/>
            </ac:picMkLst>
          </pc:picChg>
          <pc:picChg chg="add del mod">
            <ac:chgData name="Mahonia Oglesby" userId="dc7413b4-f296-4386-9cc0-9e850d973af1" providerId="ADAL" clId="{DB89DCF7-31E9-463F-BD72-1E03A0CC14BA}" dt="2023-12-20T00:24:54.682" v="416" actId="478"/>
            <ac:picMkLst>
              <pc:docMk/>
              <pc:sldMasterMk cId="0" sldId="2147483648"/>
              <pc:sldLayoutMk cId="1500380590" sldId="2147483667"/>
              <ac:picMk id="33" creationId="{9D7B2AC4-061D-C440-1E6A-1E4E5DB9AFA7}"/>
            </ac:picMkLst>
          </pc:picChg>
          <pc:cxnChg chg="mod">
            <ac:chgData name="Mahonia Oglesby" userId="dc7413b4-f296-4386-9cc0-9e850d973af1" providerId="ADAL" clId="{DB89DCF7-31E9-463F-BD72-1E03A0CC14BA}" dt="2023-12-20T00:17:43.850" v="373"/>
            <ac:cxnSpMkLst>
              <pc:docMk/>
              <pc:sldMasterMk cId="0" sldId="2147483648"/>
              <pc:sldLayoutMk cId="1500380590" sldId="2147483667"/>
              <ac:cxnSpMk id="11" creationId="{E604B559-C9B0-D2DA-F52B-78676ACEBDFC}"/>
            </ac:cxnSpMkLst>
          </pc:cxnChg>
          <pc:cxnChg chg="mod">
            <ac:chgData name="Mahonia Oglesby" userId="dc7413b4-f296-4386-9cc0-9e850d973af1" providerId="ADAL" clId="{DB89DCF7-31E9-463F-BD72-1E03A0CC14BA}" dt="2023-12-20T00:17:43.850" v="373"/>
            <ac:cxnSpMkLst>
              <pc:docMk/>
              <pc:sldMasterMk cId="0" sldId="2147483648"/>
              <pc:sldLayoutMk cId="1500380590" sldId="2147483667"/>
              <ac:cxnSpMk id="12" creationId="{D79EA284-11DC-CBB5-88D1-01D3679942CD}"/>
            </ac:cxnSpMkLst>
          </pc:cxnChg>
          <pc:cxnChg chg="mod">
            <ac:chgData name="Mahonia Oglesby" userId="dc7413b4-f296-4386-9cc0-9e850d973af1" providerId="ADAL" clId="{DB89DCF7-31E9-463F-BD72-1E03A0CC14BA}" dt="2023-12-20T00:17:43.850" v="373"/>
            <ac:cxnSpMkLst>
              <pc:docMk/>
              <pc:sldMasterMk cId="0" sldId="2147483648"/>
              <pc:sldLayoutMk cId="1500380590" sldId="2147483667"/>
              <ac:cxnSpMk id="13" creationId="{C46EEC56-9DC2-55C1-D12C-0039E57B706C}"/>
            </ac:cxnSpMkLst>
          </pc:cxnChg>
          <pc:cxnChg chg="del mod">
            <ac:chgData name="Mahonia Oglesby" userId="dc7413b4-f296-4386-9cc0-9e850d973af1" providerId="ADAL" clId="{DB89DCF7-31E9-463F-BD72-1E03A0CC14BA}" dt="2023-12-20T00:24:18.180" v="411" actId="478"/>
            <ac:cxnSpMkLst>
              <pc:docMk/>
              <pc:sldMasterMk cId="0" sldId="2147483648"/>
              <pc:sldLayoutMk cId="1500380590" sldId="2147483667"/>
              <ac:cxnSpMk id="14" creationId="{724BE2C3-ED7B-AE4E-004D-977369771FEE}"/>
            </ac:cxnSpMkLst>
          </pc:cxnChg>
          <pc:cxnChg chg="add mod">
            <ac:chgData name="Mahonia Oglesby" userId="dc7413b4-f296-4386-9cc0-9e850d973af1" providerId="ADAL" clId="{DB89DCF7-31E9-463F-BD72-1E03A0CC14BA}" dt="2023-12-20T00:24:23.322" v="412" actId="14100"/>
            <ac:cxnSpMkLst>
              <pc:docMk/>
              <pc:sldMasterMk cId="0" sldId="2147483648"/>
              <pc:sldLayoutMk cId="1500380590" sldId="2147483667"/>
              <ac:cxnSpMk id="15" creationId="{19BE614F-3DFD-44B2-D7D8-29EE385B7C4C}"/>
            </ac:cxnSpMkLst>
          </pc:cxnChg>
          <pc:cxnChg chg="add mod">
            <ac:chgData name="Mahonia Oglesby" userId="dc7413b4-f296-4386-9cc0-9e850d973af1" providerId="ADAL" clId="{DB89DCF7-31E9-463F-BD72-1E03A0CC14BA}" dt="2023-12-20T00:25:01.006" v="417" actId="14100"/>
            <ac:cxnSpMkLst>
              <pc:docMk/>
              <pc:sldMasterMk cId="0" sldId="2147483648"/>
              <pc:sldLayoutMk cId="1500380590" sldId="2147483667"/>
              <ac:cxnSpMk id="16" creationId="{BD143B41-6C74-77E7-2A44-7064F6E59426}"/>
            </ac:cxnSpMkLst>
          </pc:cxnChg>
          <pc:cxnChg chg="add mod">
            <ac:chgData name="Mahonia Oglesby" userId="dc7413b4-f296-4386-9cc0-9e850d973af1" providerId="ADAL" clId="{DB89DCF7-31E9-463F-BD72-1E03A0CC14BA}" dt="2023-12-20T00:24:43.648" v="414" actId="1076"/>
            <ac:cxnSpMkLst>
              <pc:docMk/>
              <pc:sldMasterMk cId="0" sldId="2147483648"/>
              <pc:sldLayoutMk cId="1500380590" sldId="2147483667"/>
              <ac:cxnSpMk id="17" creationId="{C1E6BCBC-69F0-A49F-ABC8-58A0DDD5A08B}"/>
            </ac:cxnSpMkLst>
          </pc:cxnChg>
          <pc:cxnChg chg="add mod">
            <ac:chgData name="Mahonia Oglesby" userId="dc7413b4-f296-4386-9cc0-9e850d973af1" providerId="ADAL" clId="{DB89DCF7-31E9-463F-BD72-1E03A0CC14BA}" dt="2023-12-20T00:21:51.481" v="390" actId="1036"/>
            <ac:cxnSpMkLst>
              <pc:docMk/>
              <pc:sldMasterMk cId="0" sldId="2147483648"/>
              <pc:sldLayoutMk cId="1500380590" sldId="2147483667"/>
              <ac:cxnSpMk id="27" creationId="{8C74D916-385E-D481-9B6F-222C6F04EB31}"/>
            </ac:cxnSpMkLst>
          </pc:cxnChg>
        </pc:sldLayoutChg>
        <pc:sldLayoutChg chg="addSp delSp modSp mod">
          <pc:chgData name="Mahonia Oglesby" userId="dc7413b4-f296-4386-9cc0-9e850d973af1" providerId="ADAL" clId="{DB89DCF7-31E9-463F-BD72-1E03A0CC14BA}" dt="2023-12-21T22:57:05.142" v="556" actId="6014"/>
          <pc:sldLayoutMkLst>
            <pc:docMk/>
            <pc:sldMasterMk cId="0" sldId="2147483648"/>
            <pc:sldLayoutMk cId="1935055784" sldId="2147483668"/>
          </pc:sldLayoutMkLst>
          <pc:spChg chg="del">
            <ac:chgData name="Mahonia Oglesby" userId="dc7413b4-f296-4386-9cc0-9e850d973af1" providerId="ADAL" clId="{DB89DCF7-31E9-463F-BD72-1E03A0CC14BA}" dt="2023-12-19T21:41:43.826" v="88" actId="478"/>
            <ac:spMkLst>
              <pc:docMk/>
              <pc:sldMasterMk cId="0" sldId="2147483648"/>
              <pc:sldLayoutMk cId="1935055784" sldId="2147483668"/>
              <ac:spMk id="2" creationId="{18DDB5E0-1084-329E-E31D-31D9852743CE}"/>
            </ac:spMkLst>
          </pc:spChg>
          <pc:spChg chg="del">
            <ac:chgData name="Mahonia Oglesby" userId="dc7413b4-f296-4386-9cc0-9e850d973af1" providerId="ADAL" clId="{DB89DCF7-31E9-463F-BD72-1E03A0CC14BA}" dt="2023-12-19T21:41:43.826" v="88" actId="478"/>
            <ac:spMkLst>
              <pc:docMk/>
              <pc:sldMasterMk cId="0" sldId="2147483648"/>
              <pc:sldLayoutMk cId="1935055784" sldId="2147483668"/>
              <ac:spMk id="55" creationId="{3A1FB8C7-A603-0CE0-82F7-3CBE374710D3}"/>
            </ac:spMkLst>
          </pc:spChg>
          <pc:spChg chg="del">
            <ac:chgData name="Mahonia Oglesby" userId="dc7413b4-f296-4386-9cc0-9e850d973af1" providerId="ADAL" clId="{DB89DCF7-31E9-463F-BD72-1E03A0CC14BA}" dt="2023-12-19T21:40:07.736" v="78" actId="478"/>
            <ac:spMkLst>
              <pc:docMk/>
              <pc:sldMasterMk cId="0" sldId="2147483648"/>
              <pc:sldLayoutMk cId="1935055784" sldId="2147483668"/>
              <ac:spMk id="56" creationId="{AD55011E-A605-4FA1-C3C3-2070024E817A}"/>
            </ac:spMkLst>
          </pc:spChg>
          <pc:spChg chg="mod">
            <ac:chgData name="Mahonia Oglesby" userId="dc7413b4-f296-4386-9cc0-9e850d973af1" providerId="ADAL" clId="{DB89DCF7-31E9-463F-BD72-1E03A0CC14BA}" dt="2023-12-19T21:39:18.816" v="71" actId="1076"/>
            <ac:spMkLst>
              <pc:docMk/>
              <pc:sldMasterMk cId="0" sldId="2147483648"/>
              <pc:sldLayoutMk cId="1935055784" sldId="2147483668"/>
              <ac:spMk id="59" creationId="{E9DEDF7F-D6C6-299F-5293-D3DDF8853515}"/>
            </ac:spMkLst>
          </pc:spChg>
          <pc:spChg chg="mod">
            <ac:chgData name="Mahonia Oglesby" userId="dc7413b4-f296-4386-9cc0-9e850d973af1" providerId="ADAL" clId="{DB89DCF7-31E9-463F-BD72-1E03A0CC14BA}" dt="2023-12-19T21:49:02.271" v="154" actId="1076"/>
            <ac:spMkLst>
              <pc:docMk/>
              <pc:sldMasterMk cId="0" sldId="2147483648"/>
              <pc:sldLayoutMk cId="1935055784" sldId="2147483668"/>
              <ac:spMk id="61" creationId="{DE409F93-238E-FFFC-9AEB-1D6B1AA1DAB3}"/>
            </ac:spMkLst>
          </pc:spChg>
          <pc:spChg chg="mod">
            <ac:chgData name="Mahonia Oglesby" userId="dc7413b4-f296-4386-9cc0-9e850d973af1" providerId="ADAL" clId="{DB89DCF7-31E9-463F-BD72-1E03A0CC14BA}" dt="2023-12-19T21:49:02.271" v="154" actId="1076"/>
            <ac:spMkLst>
              <pc:docMk/>
              <pc:sldMasterMk cId="0" sldId="2147483648"/>
              <pc:sldLayoutMk cId="1935055784" sldId="2147483668"/>
              <ac:spMk id="62" creationId="{BD6C2CD3-C800-0F2B-5514-EA48DC22B0A4}"/>
            </ac:spMkLst>
          </pc:spChg>
          <pc:spChg chg="mod">
            <ac:chgData name="Mahonia Oglesby" userId="dc7413b4-f296-4386-9cc0-9e850d973af1" providerId="ADAL" clId="{DB89DCF7-31E9-463F-BD72-1E03A0CC14BA}" dt="2023-12-19T21:51:24.618" v="163" actId="255"/>
            <ac:spMkLst>
              <pc:docMk/>
              <pc:sldMasterMk cId="0" sldId="2147483648"/>
              <pc:sldLayoutMk cId="1935055784" sldId="2147483668"/>
              <ac:spMk id="63" creationId="{1755A384-C41B-51EE-4B49-7B2B86B4EC42}"/>
            </ac:spMkLst>
          </pc:spChg>
          <pc:spChg chg="mod">
            <ac:chgData name="Mahonia Oglesby" userId="dc7413b4-f296-4386-9cc0-9e850d973af1" providerId="ADAL" clId="{DB89DCF7-31E9-463F-BD72-1E03A0CC14BA}" dt="2023-12-19T21:51:24.618" v="163" actId="255"/>
            <ac:spMkLst>
              <pc:docMk/>
              <pc:sldMasterMk cId="0" sldId="2147483648"/>
              <pc:sldLayoutMk cId="1935055784" sldId="2147483668"/>
              <ac:spMk id="64" creationId="{FBCB4A17-6DD7-B94F-9092-EEC7CA20ED1B}"/>
            </ac:spMkLst>
          </pc:spChg>
          <pc:spChg chg="mod">
            <ac:chgData name="Mahonia Oglesby" userId="dc7413b4-f296-4386-9cc0-9e850d973af1" providerId="ADAL" clId="{DB89DCF7-31E9-463F-BD72-1E03A0CC14BA}" dt="2023-12-19T21:51:24.618" v="163" actId="255"/>
            <ac:spMkLst>
              <pc:docMk/>
              <pc:sldMasterMk cId="0" sldId="2147483648"/>
              <pc:sldLayoutMk cId="1935055784" sldId="2147483668"/>
              <ac:spMk id="65" creationId="{FE9AE902-B088-905D-BF47-532DE75C883E}"/>
            </ac:spMkLst>
          </pc:spChg>
          <pc:spChg chg="mod">
            <ac:chgData name="Mahonia Oglesby" userId="dc7413b4-f296-4386-9cc0-9e850d973af1" providerId="ADAL" clId="{DB89DCF7-31E9-463F-BD72-1E03A0CC14BA}" dt="2023-12-19T21:51:24.618" v="163" actId="255"/>
            <ac:spMkLst>
              <pc:docMk/>
              <pc:sldMasterMk cId="0" sldId="2147483648"/>
              <pc:sldLayoutMk cId="1935055784" sldId="2147483668"/>
              <ac:spMk id="66" creationId="{D960F4EB-7B57-A621-DB15-B4C8B6316542}"/>
            </ac:spMkLst>
          </pc:spChg>
          <pc:spChg chg="mod">
            <ac:chgData name="Mahonia Oglesby" userId="dc7413b4-f296-4386-9cc0-9e850d973af1" providerId="ADAL" clId="{DB89DCF7-31E9-463F-BD72-1E03A0CC14BA}" dt="2023-12-19T21:51:24.618" v="163" actId="255"/>
            <ac:spMkLst>
              <pc:docMk/>
              <pc:sldMasterMk cId="0" sldId="2147483648"/>
              <pc:sldLayoutMk cId="1935055784" sldId="2147483668"/>
              <ac:spMk id="67" creationId="{702956E9-AEEB-B0CB-D48B-5B92A8B3089A}"/>
            </ac:spMkLst>
          </pc:spChg>
          <pc:spChg chg="mod">
            <ac:chgData name="Mahonia Oglesby" userId="dc7413b4-f296-4386-9cc0-9e850d973af1" providerId="ADAL" clId="{DB89DCF7-31E9-463F-BD72-1E03A0CC14BA}" dt="2023-12-19T21:51:24.618" v="163" actId="255"/>
            <ac:spMkLst>
              <pc:docMk/>
              <pc:sldMasterMk cId="0" sldId="2147483648"/>
              <pc:sldLayoutMk cId="1935055784" sldId="2147483668"/>
              <ac:spMk id="68" creationId="{A2138899-1359-0D14-1EF7-5E3AD8622150}"/>
            </ac:spMkLst>
          </pc:spChg>
          <pc:spChg chg="add mod">
            <ac:chgData name="Mahonia Oglesby" userId="dc7413b4-f296-4386-9cc0-9e850d973af1" providerId="ADAL" clId="{DB89DCF7-31E9-463F-BD72-1E03A0CC14BA}" dt="2023-12-19T21:47:38.494" v="144" actId="1076"/>
            <ac:spMkLst>
              <pc:docMk/>
              <pc:sldMasterMk cId="0" sldId="2147483648"/>
              <pc:sldLayoutMk cId="1935055784" sldId="2147483668"/>
              <ac:spMk id="113" creationId="{F6848985-6EF6-CD23-9BE4-1920F2F05E54}"/>
            </ac:spMkLst>
          </pc:spChg>
          <pc:spChg chg="add mod">
            <ac:chgData name="Mahonia Oglesby" userId="dc7413b4-f296-4386-9cc0-9e850d973af1" providerId="ADAL" clId="{DB89DCF7-31E9-463F-BD72-1E03A0CC14BA}" dt="2023-12-19T21:47:38.494" v="144" actId="1076"/>
            <ac:spMkLst>
              <pc:docMk/>
              <pc:sldMasterMk cId="0" sldId="2147483648"/>
              <pc:sldLayoutMk cId="1935055784" sldId="2147483668"/>
              <ac:spMk id="114" creationId="{9E2970EC-3019-9CEE-8207-D9327F029BC5}"/>
            </ac:spMkLst>
          </pc:spChg>
          <pc:picChg chg="del">
            <ac:chgData name="Mahonia Oglesby" userId="dc7413b4-f296-4386-9cc0-9e850d973af1" providerId="ADAL" clId="{DB89DCF7-31E9-463F-BD72-1E03A0CC14BA}" dt="2023-12-19T21:39:08.461" v="70" actId="478"/>
            <ac:picMkLst>
              <pc:docMk/>
              <pc:sldMasterMk cId="0" sldId="2147483648"/>
              <pc:sldLayoutMk cId="1935055784" sldId="2147483668"/>
              <ac:picMk id="74" creationId="{258AE7BC-AD9E-D8E9-D8FD-9CF97828A23F}"/>
            </ac:picMkLst>
          </pc:picChg>
          <pc:picChg chg="del">
            <ac:chgData name="Mahonia Oglesby" userId="dc7413b4-f296-4386-9cc0-9e850d973af1" providerId="ADAL" clId="{DB89DCF7-31E9-463F-BD72-1E03A0CC14BA}" dt="2023-12-19T21:37:45.546" v="60" actId="478"/>
            <ac:picMkLst>
              <pc:docMk/>
              <pc:sldMasterMk cId="0" sldId="2147483648"/>
              <pc:sldLayoutMk cId="1935055784" sldId="2147483668"/>
              <ac:picMk id="77" creationId="{040A3237-41B5-C4AB-0247-786B1AA438A8}"/>
            </ac:picMkLst>
          </pc:picChg>
          <pc:picChg chg="del">
            <ac:chgData name="Mahonia Oglesby" userId="dc7413b4-f296-4386-9cc0-9e850d973af1" providerId="ADAL" clId="{DB89DCF7-31E9-463F-BD72-1E03A0CC14BA}" dt="2023-12-19T21:37:45.546" v="60" actId="478"/>
            <ac:picMkLst>
              <pc:docMk/>
              <pc:sldMasterMk cId="0" sldId="2147483648"/>
              <pc:sldLayoutMk cId="1935055784" sldId="2147483668"/>
              <ac:picMk id="80" creationId="{35AEFD47-E55C-43C7-303B-83EED9D2AE1C}"/>
            </ac:picMkLst>
          </pc:picChg>
          <pc:picChg chg="del">
            <ac:chgData name="Mahonia Oglesby" userId="dc7413b4-f296-4386-9cc0-9e850d973af1" providerId="ADAL" clId="{DB89DCF7-31E9-463F-BD72-1E03A0CC14BA}" dt="2023-12-19T21:37:29.130" v="58" actId="478"/>
            <ac:picMkLst>
              <pc:docMk/>
              <pc:sldMasterMk cId="0" sldId="2147483648"/>
              <pc:sldLayoutMk cId="1935055784" sldId="2147483668"/>
              <ac:picMk id="82" creationId="{DAB98339-E5B3-0642-9D70-4EE96B2CE30B}"/>
            </ac:picMkLst>
          </pc:picChg>
          <pc:picChg chg="del">
            <ac:chgData name="Mahonia Oglesby" userId="dc7413b4-f296-4386-9cc0-9e850d973af1" providerId="ADAL" clId="{DB89DCF7-31E9-463F-BD72-1E03A0CC14BA}" dt="2023-12-19T21:44:30.971" v="120" actId="478"/>
            <ac:picMkLst>
              <pc:docMk/>
              <pc:sldMasterMk cId="0" sldId="2147483648"/>
              <pc:sldLayoutMk cId="1935055784" sldId="2147483668"/>
              <ac:picMk id="85" creationId="{0F424714-B131-5213-7190-27A9928E6B23}"/>
            </ac:picMkLst>
          </pc:picChg>
          <pc:picChg chg="del">
            <ac:chgData name="Mahonia Oglesby" userId="dc7413b4-f296-4386-9cc0-9e850d973af1" providerId="ADAL" clId="{DB89DCF7-31E9-463F-BD72-1E03A0CC14BA}" dt="2023-12-19T21:44:30.971" v="120" actId="478"/>
            <ac:picMkLst>
              <pc:docMk/>
              <pc:sldMasterMk cId="0" sldId="2147483648"/>
              <pc:sldLayoutMk cId="1935055784" sldId="2147483668"/>
              <ac:picMk id="88" creationId="{6658C958-4361-80F3-8C87-37307962CB05}"/>
            </ac:picMkLst>
          </pc:picChg>
          <pc:picChg chg="del">
            <ac:chgData name="Mahonia Oglesby" userId="dc7413b4-f296-4386-9cc0-9e850d973af1" providerId="ADAL" clId="{DB89DCF7-31E9-463F-BD72-1E03A0CC14BA}" dt="2023-12-19T21:44:30.971" v="120" actId="478"/>
            <ac:picMkLst>
              <pc:docMk/>
              <pc:sldMasterMk cId="0" sldId="2147483648"/>
              <pc:sldLayoutMk cId="1935055784" sldId="2147483668"/>
              <ac:picMk id="91" creationId="{6FB8AD1A-EBCF-729C-6496-22994D3EC95A}"/>
            </ac:picMkLst>
          </pc:picChg>
          <pc:picChg chg="del">
            <ac:chgData name="Mahonia Oglesby" userId="dc7413b4-f296-4386-9cc0-9e850d973af1" providerId="ADAL" clId="{DB89DCF7-31E9-463F-BD72-1E03A0CC14BA}" dt="2023-12-19T21:44:30.971" v="120" actId="478"/>
            <ac:picMkLst>
              <pc:docMk/>
              <pc:sldMasterMk cId="0" sldId="2147483648"/>
              <pc:sldLayoutMk cId="1935055784" sldId="2147483668"/>
              <ac:picMk id="93" creationId="{5036256B-9194-34D6-1F3B-59DF282F6F41}"/>
            </ac:picMkLst>
          </pc:picChg>
          <pc:picChg chg="del">
            <ac:chgData name="Mahonia Oglesby" userId="dc7413b4-f296-4386-9cc0-9e850d973af1" providerId="ADAL" clId="{DB89DCF7-31E9-463F-BD72-1E03A0CC14BA}" dt="2023-12-19T21:44:30.971" v="120" actId="478"/>
            <ac:picMkLst>
              <pc:docMk/>
              <pc:sldMasterMk cId="0" sldId="2147483648"/>
              <pc:sldLayoutMk cId="1935055784" sldId="2147483668"/>
              <ac:picMk id="95" creationId="{40814F19-6E87-7381-3E37-A32019BC58FC}"/>
            </ac:picMkLst>
          </pc:picChg>
          <pc:picChg chg="del">
            <ac:chgData name="Mahonia Oglesby" userId="dc7413b4-f296-4386-9cc0-9e850d973af1" providerId="ADAL" clId="{DB89DCF7-31E9-463F-BD72-1E03A0CC14BA}" dt="2023-12-19T21:44:30.971" v="120" actId="478"/>
            <ac:picMkLst>
              <pc:docMk/>
              <pc:sldMasterMk cId="0" sldId="2147483648"/>
              <pc:sldLayoutMk cId="1935055784" sldId="2147483668"/>
              <ac:picMk id="101" creationId="{2D0FEA02-AAA3-D7F0-45EB-DFEC46814627}"/>
            </ac:picMkLst>
          </pc:picChg>
          <pc:picChg chg="add mod">
            <ac:chgData name="Mahonia Oglesby" userId="dc7413b4-f296-4386-9cc0-9e850d973af1" providerId="ADAL" clId="{DB89DCF7-31E9-463F-BD72-1E03A0CC14BA}" dt="2023-12-19T21:37:36.960" v="59"/>
            <ac:picMkLst>
              <pc:docMk/>
              <pc:sldMasterMk cId="0" sldId="2147483648"/>
              <pc:sldLayoutMk cId="1935055784" sldId="2147483668"/>
              <ac:picMk id="103" creationId="{BEAB83DA-65AE-5572-6191-FA40FE201934}"/>
            </ac:picMkLst>
          </pc:picChg>
          <pc:picChg chg="add mod">
            <ac:chgData name="Mahonia Oglesby" userId="dc7413b4-f296-4386-9cc0-9e850d973af1" providerId="ADAL" clId="{DB89DCF7-31E9-463F-BD72-1E03A0CC14BA}" dt="2023-12-19T21:39:04.510" v="69"/>
            <ac:picMkLst>
              <pc:docMk/>
              <pc:sldMasterMk cId="0" sldId="2147483648"/>
              <pc:sldLayoutMk cId="1935055784" sldId="2147483668"/>
              <ac:picMk id="104" creationId="{2F56793F-30BA-F7D5-B990-A4D7F84B9895}"/>
            </ac:picMkLst>
          </pc:picChg>
          <pc:picChg chg="add mod">
            <ac:chgData name="Mahonia Oglesby" userId="dc7413b4-f296-4386-9cc0-9e850d973af1" providerId="ADAL" clId="{DB89DCF7-31E9-463F-BD72-1E03A0CC14BA}" dt="2023-12-19T21:49:02.271" v="154" actId="1076"/>
            <ac:picMkLst>
              <pc:docMk/>
              <pc:sldMasterMk cId="0" sldId="2147483648"/>
              <pc:sldLayoutMk cId="1935055784" sldId="2147483668"/>
              <ac:picMk id="111" creationId="{D134041A-3A74-C734-0794-5F40CAA10031}"/>
            </ac:picMkLst>
          </pc:picChg>
          <pc:picChg chg="add mod">
            <ac:chgData name="Mahonia Oglesby" userId="dc7413b4-f296-4386-9cc0-9e850d973af1" providerId="ADAL" clId="{DB89DCF7-31E9-463F-BD72-1E03A0CC14BA}" dt="2023-12-19T21:49:02.271" v="154" actId="1076"/>
            <ac:picMkLst>
              <pc:docMk/>
              <pc:sldMasterMk cId="0" sldId="2147483648"/>
              <pc:sldLayoutMk cId="1935055784" sldId="2147483668"/>
              <ac:picMk id="112" creationId="{ED6AD504-45FC-9EB0-C750-ED1EF67DC603}"/>
            </ac:picMkLst>
          </pc:picChg>
          <pc:picChg chg="add mod">
            <ac:chgData name="Mahonia Oglesby" userId="dc7413b4-f296-4386-9cc0-9e850d973af1" providerId="ADAL" clId="{DB89DCF7-31E9-463F-BD72-1E03A0CC14BA}" dt="2023-12-19T21:46:20.396" v="132" actId="1076"/>
            <ac:picMkLst>
              <pc:docMk/>
              <pc:sldMasterMk cId="0" sldId="2147483648"/>
              <pc:sldLayoutMk cId="1935055784" sldId="2147483668"/>
              <ac:picMk id="115" creationId="{887542B3-7684-3141-774C-E837246396B7}"/>
            </ac:picMkLst>
          </pc:picChg>
          <pc:picChg chg="add mod">
            <ac:chgData name="Mahonia Oglesby" userId="dc7413b4-f296-4386-9cc0-9e850d973af1" providerId="ADAL" clId="{DB89DCF7-31E9-463F-BD72-1E03A0CC14BA}" dt="2023-12-19T21:46:41.137" v="137" actId="1076"/>
            <ac:picMkLst>
              <pc:docMk/>
              <pc:sldMasterMk cId="0" sldId="2147483648"/>
              <pc:sldLayoutMk cId="1935055784" sldId="2147483668"/>
              <ac:picMk id="116" creationId="{5B51F154-8E72-15DD-92B5-329F7675C8F7}"/>
            </ac:picMkLst>
          </pc:picChg>
          <pc:picChg chg="add mod">
            <ac:chgData name="Mahonia Oglesby" userId="dc7413b4-f296-4386-9cc0-9e850d973af1" providerId="ADAL" clId="{DB89DCF7-31E9-463F-BD72-1E03A0CC14BA}" dt="2023-12-19T21:46:57.293" v="140" actId="1076"/>
            <ac:picMkLst>
              <pc:docMk/>
              <pc:sldMasterMk cId="0" sldId="2147483648"/>
              <pc:sldLayoutMk cId="1935055784" sldId="2147483668"/>
              <ac:picMk id="117" creationId="{03E39F7F-7302-6325-0BAE-3F91DAC3552A}"/>
            </ac:picMkLst>
          </pc:picChg>
          <pc:picChg chg="add mod">
            <ac:chgData name="Mahonia Oglesby" userId="dc7413b4-f296-4386-9cc0-9e850d973af1" providerId="ADAL" clId="{DB89DCF7-31E9-463F-BD72-1E03A0CC14BA}" dt="2023-12-19T21:48:30.951" v="149" actId="1076"/>
            <ac:picMkLst>
              <pc:docMk/>
              <pc:sldMasterMk cId="0" sldId="2147483648"/>
              <pc:sldLayoutMk cId="1935055784" sldId="2147483668"/>
              <ac:picMk id="118" creationId="{53909539-A01E-6ECC-D241-3C4532876D49}"/>
            </ac:picMkLst>
          </pc:picChg>
          <pc:picChg chg="add mod">
            <ac:chgData name="Mahonia Oglesby" userId="dc7413b4-f296-4386-9cc0-9e850d973af1" providerId="ADAL" clId="{DB89DCF7-31E9-463F-BD72-1E03A0CC14BA}" dt="2023-12-19T21:48:21.715" v="148" actId="1076"/>
            <ac:picMkLst>
              <pc:docMk/>
              <pc:sldMasterMk cId="0" sldId="2147483648"/>
              <pc:sldLayoutMk cId="1935055784" sldId="2147483668"/>
              <ac:picMk id="119" creationId="{CF15AD45-0294-263F-733A-651A56B80427}"/>
            </ac:picMkLst>
          </pc:picChg>
          <pc:picChg chg="add mod">
            <ac:chgData name="Mahonia Oglesby" userId="dc7413b4-f296-4386-9cc0-9e850d973af1" providerId="ADAL" clId="{DB89DCF7-31E9-463F-BD72-1E03A0CC14BA}" dt="2023-12-19T21:48:38.566" v="151" actId="1076"/>
            <ac:picMkLst>
              <pc:docMk/>
              <pc:sldMasterMk cId="0" sldId="2147483648"/>
              <pc:sldLayoutMk cId="1935055784" sldId="2147483668"/>
              <ac:picMk id="120" creationId="{8EF5BDA1-3689-8190-B3B8-2DEFB8179E8B}"/>
            </ac:picMkLst>
          </pc:picChg>
          <pc:cxnChg chg="mod">
            <ac:chgData name="Mahonia Oglesby" userId="dc7413b4-f296-4386-9cc0-9e850d973af1" providerId="ADAL" clId="{DB89DCF7-31E9-463F-BD72-1E03A0CC14BA}" dt="2023-12-19T21:40:20.091" v="80" actId="1076"/>
            <ac:cxnSpMkLst>
              <pc:docMk/>
              <pc:sldMasterMk cId="0" sldId="2147483648"/>
              <pc:sldLayoutMk cId="1935055784" sldId="2147483668"/>
              <ac:cxnSpMk id="58" creationId="{F2AA1863-7508-0AB3-29AC-97C8A6ED9F19}"/>
            </ac:cxnSpMkLst>
          </pc:cxnChg>
          <pc:cxnChg chg="add mod">
            <ac:chgData name="Mahonia Oglesby" userId="dc7413b4-f296-4386-9cc0-9e850d973af1" providerId="ADAL" clId="{DB89DCF7-31E9-463F-BD72-1E03A0CC14BA}" dt="2023-12-19T21:40:13.459" v="79" actId="1076"/>
            <ac:cxnSpMkLst>
              <pc:docMk/>
              <pc:sldMasterMk cId="0" sldId="2147483648"/>
              <pc:sldLayoutMk cId="1935055784" sldId="2147483668"/>
              <ac:cxnSpMk id="105" creationId="{CE099CC6-57FB-0ACF-09DB-161053734F61}"/>
            </ac:cxnSpMkLst>
          </pc:cxnChg>
          <pc:cxnChg chg="add mod">
            <ac:chgData name="Mahonia Oglesby" userId="dc7413b4-f296-4386-9cc0-9e850d973af1" providerId="ADAL" clId="{DB89DCF7-31E9-463F-BD72-1E03A0CC14BA}" dt="2023-12-19T21:40:02.181" v="77" actId="571"/>
            <ac:cxnSpMkLst>
              <pc:docMk/>
              <pc:sldMasterMk cId="0" sldId="2147483648"/>
              <pc:sldLayoutMk cId="1935055784" sldId="2147483668"/>
              <ac:cxnSpMk id="109" creationId="{3867C4C1-7A34-7BAC-3EAB-1ACDF6F20D01}"/>
            </ac:cxnSpMkLst>
          </pc:cxnChg>
          <pc:cxnChg chg="add del mod">
            <ac:chgData name="Mahonia Oglesby" userId="dc7413b4-f296-4386-9cc0-9e850d973af1" providerId="ADAL" clId="{DB89DCF7-31E9-463F-BD72-1E03A0CC14BA}" dt="2023-12-19T21:40:37.839" v="82" actId="478"/>
            <ac:cxnSpMkLst>
              <pc:docMk/>
              <pc:sldMasterMk cId="0" sldId="2147483648"/>
              <pc:sldLayoutMk cId="1935055784" sldId="2147483668"/>
              <ac:cxnSpMk id="110" creationId="{729C4AA5-B53F-48BD-596B-6254B341FCE6}"/>
            </ac:cxnSpMkLst>
          </pc:cxnChg>
        </pc:sldLayoutChg>
        <pc:sldLayoutChg chg="del">
          <pc:chgData name="Mahonia Oglesby" userId="dc7413b4-f296-4386-9cc0-9e850d973af1" providerId="ADAL" clId="{DB89DCF7-31E9-463F-BD72-1E03A0CC14BA}" dt="2023-12-19T21:51:41.016" v="164" actId="2696"/>
          <pc:sldLayoutMkLst>
            <pc:docMk/>
            <pc:sldMasterMk cId="0" sldId="2147483648"/>
            <pc:sldLayoutMk cId="2560561692" sldId="2147483669"/>
          </pc:sldLayoutMkLst>
        </pc:sldLayoutChg>
        <pc:sldLayoutChg chg="del">
          <pc:chgData name="Mahonia Oglesby" userId="dc7413b4-f296-4386-9cc0-9e850d973af1" providerId="ADAL" clId="{DB89DCF7-31E9-463F-BD72-1E03A0CC14BA}" dt="2023-12-19T21:51:41.100" v="165" actId="2696"/>
          <pc:sldLayoutMkLst>
            <pc:docMk/>
            <pc:sldMasterMk cId="0" sldId="2147483648"/>
            <pc:sldLayoutMk cId="2167953259" sldId="2147483670"/>
          </pc:sldLayoutMkLst>
        </pc:sldLayoutChg>
        <pc:sldLayoutChg chg="addSp delSp modSp mod">
          <pc:chgData name="Mahonia Oglesby" userId="dc7413b4-f296-4386-9cc0-9e850d973af1" providerId="ADAL" clId="{DB89DCF7-31E9-463F-BD72-1E03A0CC14BA}" dt="2023-12-21T22:57:28.150" v="558" actId="6014"/>
          <pc:sldLayoutMkLst>
            <pc:docMk/>
            <pc:sldMasterMk cId="0" sldId="2147483648"/>
            <pc:sldLayoutMk cId="1357761649" sldId="2147483671"/>
          </pc:sldLayoutMkLst>
          <pc:spChg chg="mod">
            <ac:chgData name="Mahonia Oglesby" userId="dc7413b4-f296-4386-9cc0-9e850d973af1" providerId="ADAL" clId="{DB89DCF7-31E9-463F-BD72-1E03A0CC14BA}" dt="2023-12-19T21:58:02.291" v="199" actId="1076"/>
            <ac:spMkLst>
              <pc:docMk/>
              <pc:sldMasterMk cId="0" sldId="2147483648"/>
              <pc:sldLayoutMk cId="1357761649" sldId="2147483671"/>
              <ac:spMk id="48" creationId="{1E7C2179-8DE8-2BAC-3A35-90E05693D665}"/>
            </ac:spMkLst>
          </pc:spChg>
          <pc:spChg chg="del">
            <ac:chgData name="Mahonia Oglesby" userId="dc7413b4-f296-4386-9cc0-9e850d973af1" providerId="ADAL" clId="{DB89DCF7-31E9-463F-BD72-1E03A0CC14BA}" dt="2023-12-19T21:55:32.926" v="186" actId="478"/>
            <ac:spMkLst>
              <pc:docMk/>
              <pc:sldMasterMk cId="0" sldId="2147483648"/>
              <pc:sldLayoutMk cId="1357761649" sldId="2147483671"/>
              <ac:spMk id="54" creationId="{3A6D451F-696D-7AF6-77C3-6069F87D1537}"/>
            </ac:spMkLst>
          </pc:spChg>
          <pc:spChg chg="del">
            <ac:chgData name="Mahonia Oglesby" userId="dc7413b4-f296-4386-9cc0-9e850d973af1" providerId="ADAL" clId="{DB89DCF7-31E9-463F-BD72-1E03A0CC14BA}" dt="2023-12-19T21:55:32.926" v="186" actId="478"/>
            <ac:spMkLst>
              <pc:docMk/>
              <pc:sldMasterMk cId="0" sldId="2147483648"/>
              <pc:sldLayoutMk cId="1357761649" sldId="2147483671"/>
              <ac:spMk id="56" creationId="{CDD0D18D-38EC-F0AE-5B3E-2D862384767F}"/>
            </ac:spMkLst>
          </pc:spChg>
          <pc:spChg chg="del">
            <ac:chgData name="Mahonia Oglesby" userId="dc7413b4-f296-4386-9cc0-9e850d973af1" providerId="ADAL" clId="{DB89DCF7-31E9-463F-BD72-1E03A0CC14BA}" dt="2023-12-19T21:55:32.926" v="186" actId="478"/>
            <ac:spMkLst>
              <pc:docMk/>
              <pc:sldMasterMk cId="0" sldId="2147483648"/>
              <pc:sldLayoutMk cId="1357761649" sldId="2147483671"/>
              <ac:spMk id="60" creationId="{4059330C-BBC1-FCFB-097E-51E41F783902}"/>
            </ac:spMkLst>
          </pc:spChg>
          <pc:spChg chg="del">
            <ac:chgData name="Mahonia Oglesby" userId="dc7413b4-f296-4386-9cc0-9e850d973af1" providerId="ADAL" clId="{DB89DCF7-31E9-463F-BD72-1E03A0CC14BA}" dt="2023-12-19T21:55:32.926" v="186" actId="478"/>
            <ac:spMkLst>
              <pc:docMk/>
              <pc:sldMasterMk cId="0" sldId="2147483648"/>
              <pc:sldLayoutMk cId="1357761649" sldId="2147483671"/>
              <ac:spMk id="62" creationId="{5A8176A0-568D-76C7-314B-98269A2987FD}"/>
            </ac:spMkLst>
          </pc:spChg>
          <pc:spChg chg="del">
            <ac:chgData name="Mahonia Oglesby" userId="dc7413b4-f296-4386-9cc0-9e850d973af1" providerId="ADAL" clId="{DB89DCF7-31E9-463F-BD72-1E03A0CC14BA}" dt="2023-12-19T21:55:32.926" v="186" actId="478"/>
            <ac:spMkLst>
              <pc:docMk/>
              <pc:sldMasterMk cId="0" sldId="2147483648"/>
              <pc:sldLayoutMk cId="1357761649" sldId="2147483671"/>
              <ac:spMk id="64" creationId="{61A1BA18-7EDE-8B84-F0DF-553859B07FB5}"/>
            </ac:spMkLst>
          </pc:spChg>
          <pc:spChg chg="del">
            <ac:chgData name="Mahonia Oglesby" userId="dc7413b4-f296-4386-9cc0-9e850d973af1" providerId="ADAL" clId="{DB89DCF7-31E9-463F-BD72-1E03A0CC14BA}" dt="2023-12-19T21:55:32.926" v="186" actId="478"/>
            <ac:spMkLst>
              <pc:docMk/>
              <pc:sldMasterMk cId="0" sldId="2147483648"/>
              <pc:sldLayoutMk cId="1357761649" sldId="2147483671"/>
              <ac:spMk id="65" creationId="{950BC3BF-D7D1-9631-4CD5-48E32BB03E74}"/>
            </ac:spMkLst>
          </pc:spChg>
          <pc:spChg chg="del">
            <ac:chgData name="Mahonia Oglesby" userId="dc7413b4-f296-4386-9cc0-9e850d973af1" providerId="ADAL" clId="{DB89DCF7-31E9-463F-BD72-1E03A0CC14BA}" dt="2023-12-19T21:55:32.926" v="186" actId="478"/>
            <ac:spMkLst>
              <pc:docMk/>
              <pc:sldMasterMk cId="0" sldId="2147483648"/>
              <pc:sldLayoutMk cId="1357761649" sldId="2147483671"/>
              <ac:spMk id="66" creationId="{B6CCC00B-9E48-4884-C18C-94623417EC99}"/>
            </ac:spMkLst>
          </pc:spChg>
          <pc:spChg chg="del">
            <ac:chgData name="Mahonia Oglesby" userId="dc7413b4-f296-4386-9cc0-9e850d973af1" providerId="ADAL" clId="{DB89DCF7-31E9-463F-BD72-1E03A0CC14BA}" dt="2023-12-19T21:55:32.926" v="186" actId="478"/>
            <ac:spMkLst>
              <pc:docMk/>
              <pc:sldMasterMk cId="0" sldId="2147483648"/>
              <pc:sldLayoutMk cId="1357761649" sldId="2147483671"/>
              <ac:spMk id="67" creationId="{2D19B264-69C3-453F-2CBA-2AD58728F476}"/>
            </ac:spMkLst>
          </pc:spChg>
          <pc:spChg chg="del">
            <ac:chgData name="Mahonia Oglesby" userId="dc7413b4-f296-4386-9cc0-9e850d973af1" providerId="ADAL" clId="{DB89DCF7-31E9-463F-BD72-1E03A0CC14BA}" dt="2023-12-19T21:55:32.926" v="186" actId="478"/>
            <ac:spMkLst>
              <pc:docMk/>
              <pc:sldMasterMk cId="0" sldId="2147483648"/>
              <pc:sldLayoutMk cId="1357761649" sldId="2147483671"/>
              <ac:spMk id="68" creationId="{A1611133-53EF-3561-C2DE-E78DF7868EF0}"/>
            </ac:spMkLst>
          </pc:spChg>
          <pc:spChg chg="add mod">
            <ac:chgData name="Mahonia Oglesby" userId="dc7413b4-f296-4386-9cc0-9e850d973af1" providerId="ADAL" clId="{DB89DCF7-31E9-463F-BD72-1E03A0CC14BA}" dt="2023-12-19T21:58:11.713" v="200" actId="1076"/>
            <ac:spMkLst>
              <pc:docMk/>
              <pc:sldMasterMk cId="0" sldId="2147483648"/>
              <pc:sldLayoutMk cId="1357761649" sldId="2147483671"/>
              <ac:spMk id="72" creationId="{C71130BF-32C4-AA9D-3676-EC146FAAB231}"/>
            </ac:spMkLst>
          </pc:spChg>
          <pc:spChg chg="add mod">
            <ac:chgData name="Mahonia Oglesby" userId="dc7413b4-f296-4386-9cc0-9e850d973af1" providerId="ADAL" clId="{DB89DCF7-31E9-463F-BD72-1E03A0CC14BA}" dt="2023-12-19T21:58:11.713" v="200" actId="1076"/>
            <ac:spMkLst>
              <pc:docMk/>
              <pc:sldMasterMk cId="0" sldId="2147483648"/>
              <pc:sldLayoutMk cId="1357761649" sldId="2147483671"/>
              <ac:spMk id="73" creationId="{033A87FC-2440-3CE4-C217-FE047EAFF7F3}"/>
            </ac:spMkLst>
          </pc:spChg>
          <pc:spChg chg="add mod">
            <ac:chgData name="Mahonia Oglesby" userId="dc7413b4-f296-4386-9cc0-9e850d973af1" providerId="ADAL" clId="{DB89DCF7-31E9-463F-BD72-1E03A0CC14BA}" dt="2023-12-19T21:58:11.713" v="200" actId="1076"/>
            <ac:spMkLst>
              <pc:docMk/>
              <pc:sldMasterMk cId="0" sldId="2147483648"/>
              <pc:sldLayoutMk cId="1357761649" sldId="2147483671"/>
              <ac:spMk id="74" creationId="{DC4F167A-50AD-314F-974E-8C69E365AEC7}"/>
            </ac:spMkLst>
          </pc:spChg>
          <pc:spChg chg="add mod">
            <ac:chgData name="Mahonia Oglesby" userId="dc7413b4-f296-4386-9cc0-9e850d973af1" providerId="ADAL" clId="{DB89DCF7-31E9-463F-BD72-1E03A0CC14BA}" dt="2023-12-19T21:58:26.972" v="203" actId="1076"/>
            <ac:spMkLst>
              <pc:docMk/>
              <pc:sldMasterMk cId="0" sldId="2147483648"/>
              <pc:sldLayoutMk cId="1357761649" sldId="2147483671"/>
              <ac:spMk id="76" creationId="{D079A56F-BB16-8ABB-670A-28F245B40D95}"/>
            </ac:spMkLst>
          </pc:spChg>
          <pc:spChg chg="add mod">
            <ac:chgData name="Mahonia Oglesby" userId="dc7413b4-f296-4386-9cc0-9e850d973af1" providerId="ADAL" clId="{DB89DCF7-31E9-463F-BD72-1E03A0CC14BA}" dt="2023-12-19T21:58:26.972" v="203" actId="1076"/>
            <ac:spMkLst>
              <pc:docMk/>
              <pc:sldMasterMk cId="0" sldId="2147483648"/>
              <pc:sldLayoutMk cId="1357761649" sldId="2147483671"/>
              <ac:spMk id="77" creationId="{9580D4C4-1EA4-F89F-47BB-D3E465F4D945}"/>
            </ac:spMkLst>
          </pc:spChg>
          <pc:spChg chg="add mod">
            <ac:chgData name="Mahonia Oglesby" userId="dc7413b4-f296-4386-9cc0-9e850d973af1" providerId="ADAL" clId="{DB89DCF7-31E9-463F-BD72-1E03A0CC14BA}" dt="2023-12-19T21:58:26.972" v="203" actId="1076"/>
            <ac:spMkLst>
              <pc:docMk/>
              <pc:sldMasterMk cId="0" sldId="2147483648"/>
              <pc:sldLayoutMk cId="1357761649" sldId="2147483671"/>
              <ac:spMk id="78" creationId="{9B403BC6-02B5-41FD-3380-60F779164CB0}"/>
            </ac:spMkLst>
          </pc:spChg>
          <pc:spChg chg="add mod">
            <ac:chgData name="Mahonia Oglesby" userId="dc7413b4-f296-4386-9cc0-9e850d973af1" providerId="ADAL" clId="{DB89DCF7-31E9-463F-BD72-1E03A0CC14BA}" dt="2023-12-19T21:56:37.079" v="190" actId="571"/>
            <ac:spMkLst>
              <pc:docMk/>
              <pc:sldMasterMk cId="0" sldId="2147483648"/>
              <pc:sldLayoutMk cId="1357761649" sldId="2147483671"/>
              <ac:spMk id="80" creationId="{C18D504D-298E-DFDC-ADEC-6F2E2F89177E}"/>
            </ac:spMkLst>
          </pc:spChg>
          <pc:spChg chg="add mod">
            <ac:chgData name="Mahonia Oglesby" userId="dc7413b4-f296-4386-9cc0-9e850d973af1" providerId="ADAL" clId="{DB89DCF7-31E9-463F-BD72-1E03A0CC14BA}" dt="2023-12-19T21:56:37.079" v="190" actId="571"/>
            <ac:spMkLst>
              <pc:docMk/>
              <pc:sldMasterMk cId="0" sldId="2147483648"/>
              <pc:sldLayoutMk cId="1357761649" sldId="2147483671"/>
              <ac:spMk id="81" creationId="{79455A8D-F95A-58BE-FCF9-0ACE688AD1F7}"/>
            </ac:spMkLst>
          </pc:spChg>
          <pc:spChg chg="add mod">
            <ac:chgData name="Mahonia Oglesby" userId="dc7413b4-f296-4386-9cc0-9e850d973af1" providerId="ADAL" clId="{DB89DCF7-31E9-463F-BD72-1E03A0CC14BA}" dt="2023-12-19T21:57:41.302" v="198" actId="20577"/>
            <ac:spMkLst>
              <pc:docMk/>
              <pc:sldMasterMk cId="0" sldId="2147483648"/>
              <pc:sldLayoutMk cId="1357761649" sldId="2147483671"/>
              <ac:spMk id="82" creationId="{B206F2F5-F96F-6F2B-006E-057C2E0A14E0}"/>
            </ac:spMkLst>
          </pc:spChg>
          <pc:picChg chg="del">
            <ac:chgData name="Mahonia Oglesby" userId="dc7413b4-f296-4386-9cc0-9e850d973af1" providerId="ADAL" clId="{DB89DCF7-31E9-463F-BD72-1E03A0CC14BA}" dt="2023-12-19T21:54:36.040" v="184" actId="478"/>
            <ac:picMkLst>
              <pc:docMk/>
              <pc:sldMasterMk cId="0" sldId="2147483648"/>
              <pc:sldLayoutMk cId="1357761649" sldId="2147483671"/>
              <ac:picMk id="49" creationId="{B23C73C9-09BD-8E36-DAFA-575A17588AE3}"/>
            </ac:picMkLst>
          </pc:picChg>
          <pc:picChg chg="del">
            <ac:chgData name="Mahonia Oglesby" userId="dc7413b4-f296-4386-9cc0-9e850d973af1" providerId="ADAL" clId="{DB89DCF7-31E9-463F-BD72-1E03A0CC14BA}" dt="2023-12-19T21:55:32.926" v="186" actId="478"/>
            <ac:picMkLst>
              <pc:docMk/>
              <pc:sldMasterMk cId="0" sldId="2147483648"/>
              <pc:sldLayoutMk cId="1357761649" sldId="2147483671"/>
              <ac:picMk id="52" creationId="{275F36E6-99B2-C6A5-06E4-FB10C59F81AD}"/>
            </ac:picMkLst>
          </pc:picChg>
          <pc:picChg chg="del">
            <ac:chgData name="Mahonia Oglesby" userId="dc7413b4-f296-4386-9cc0-9e850d973af1" providerId="ADAL" clId="{DB89DCF7-31E9-463F-BD72-1E03A0CC14BA}" dt="2023-12-19T21:55:32.926" v="186" actId="478"/>
            <ac:picMkLst>
              <pc:docMk/>
              <pc:sldMasterMk cId="0" sldId="2147483648"/>
              <pc:sldLayoutMk cId="1357761649" sldId="2147483671"/>
              <ac:picMk id="61" creationId="{C057CA9E-E3DE-230F-6B72-C47A4BA76AE1}"/>
            </ac:picMkLst>
          </pc:picChg>
          <pc:picChg chg="del">
            <ac:chgData name="Mahonia Oglesby" userId="dc7413b4-f296-4386-9cc0-9e850d973af1" providerId="ADAL" clId="{DB89DCF7-31E9-463F-BD72-1E03A0CC14BA}" dt="2023-12-19T21:55:32.926" v="186" actId="478"/>
            <ac:picMkLst>
              <pc:docMk/>
              <pc:sldMasterMk cId="0" sldId="2147483648"/>
              <pc:sldLayoutMk cId="1357761649" sldId="2147483671"/>
              <ac:picMk id="63" creationId="{08737B26-4548-07F6-8C72-DD869A0153E6}"/>
            </ac:picMkLst>
          </pc:picChg>
          <pc:picChg chg="add del mod">
            <ac:chgData name="Mahonia Oglesby" userId="dc7413b4-f296-4386-9cc0-9e850d973af1" providerId="ADAL" clId="{DB89DCF7-31E9-463F-BD72-1E03A0CC14BA}" dt="2023-12-19T21:54:33.253" v="183" actId="21"/>
            <ac:picMkLst>
              <pc:docMk/>
              <pc:sldMasterMk cId="0" sldId="2147483648"/>
              <pc:sldLayoutMk cId="1357761649" sldId="2147483671"/>
              <ac:picMk id="69" creationId="{1D199596-7B69-E52A-0B03-A85B4AF45ED8}"/>
            </ac:picMkLst>
          </pc:picChg>
          <pc:picChg chg="add mod">
            <ac:chgData name="Mahonia Oglesby" userId="dc7413b4-f296-4386-9cc0-9e850d973af1" providerId="ADAL" clId="{DB89DCF7-31E9-463F-BD72-1E03A0CC14BA}" dt="2023-12-19T21:58:02.291" v="199" actId="1076"/>
            <ac:picMkLst>
              <pc:docMk/>
              <pc:sldMasterMk cId="0" sldId="2147483648"/>
              <pc:sldLayoutMk cId="1357761649" sldId="2147483671"/>
              <ac:picMk id="70" creationId="{B22243DC-D1DB-E84B-DA68-9C70CC8FFC3C}"/>
            </ac:picMkLst>
          </pc:picChg>
          <pc:picChg chg="add mod">
            <ac:chgData name="Mahonia Oglesby" userId="dc7413b4-f296-4386-9cc0-9e850d973af1" providerId="ADAL" clId="{DB89DCF7-31E9-463F-BD72-1E03A0CC14BA}" dt="2023-12-19T21:58:11.713" v="200" actId="1076"/>
            <ac:picMkLst>
              <pc:docMk/>
              <pc:sldMasterMk cId="0" sldId="2147483648"/>
              <pc:sldLayoutMk cId="1357761649" sldId="2147483671"/>
              <ac:picMk id="71" creationId="{77386BA6-CD40-F18D-E661-40E6DAA18018}"/>
            </ac:picMkLst>
          </pc:picChg>
          <pc:picChg chg="add mod">
            <ac:chgData name="Mahonia Oglesby" userId="dc7413b4-f296-4386-9cc0-9e850d973af1" providerId="ADAL" clId="{DB89DCF7-31E9-463F-BD72-1E03A0CC14BA}" dt="2023-12-19T21:58:26.972" v="203" actId="1076"/>
            <ac:picMkLst>
              <pc:docMk/>
              <pc:sldMasterMk cId="0" sldId="2147483648"/>
              <pc:sldLayoutMk cId="1357761649" sldId="2147483671"/>
              <ac:picMk id="75" creationId="{A117C93F-495F-86F4-3E29-B89099D0B865}"/>
            </ac:picMkLst>
          </pc:picChg>
          <pc:picChg chg="add mod">
            <ac:chgData name="Mahonia Oglesby" userId="dc7413b4-f296-4386-9cc0-9e850d973af1" providerId="ADAL" clId="{DB89DCF7-31E9-463F-BD72-1E03A0CC14BA}" dt="2023-12-19T21:56:37.079" v="190" actId="571"/>
            <ac:picMkLst>
              <pc:docMk/>
              <pc:sldMasterMk cId="0" sldId="2147483648"/>
              <pc:sldLayoutMk cId="1357761649" sldId="2147483671"/>
              <ac:picMk id="79" creationId="{06FACD92-EFB3-4EC6-9D1C-DACE40F0AC39}"/>
            </ac:picMkLst>
          </pc:picChg>
        </pc:sldLayoutChg>
        <pc:sldLayoutChg chg="del">
          <pc:chgData name="Mahonia Oglesby" userId="dc7413b4-f296-4386-9cc0-9e850d973af1" providerId="ADAL" clId="{DB89DCF7-31E9-463F-BD72-1E03A0CC14BA}" dt="2023-12-19T22:08:08.265" v="246" actId="2696"/>
          <pc:sldLayoutMkLst>
            <pc:docMk/>
            <pc:sldMasterMk cId="0" sldId="2147483648"/>
            <pc:sldLayoutMk cId="2516989539" sldId="2147483672"/>
          </pc:sldLayoutMkLst>
        </pc:sldLayoutChg>
        <pc:sldLayoutChg chg="modSp add mod modTransition">
          <pc:chgData name="Mahonia Oglesby" userId="dc7413b4-f296-4386-9cc0-9e850d973af1" providerId="ADAL" clId="{DB89DCF7-31E9-463F-BD72-1E03A0CC14BA}" dt="2023-12-19T21:53:47.996" v="180" actId="20577"/>
          <pc:sldLayoutMkLst>
            <pc:docMk/>
            <pc:sldMasterMk cId="0" sldId="2147483648"/>
            <pc:sldLayoutMk cId="2447878110" sldId="2147483673"/>
          </pc:sldLayoutMkLst>
          <pc:spChg chg="mod">
            <ac:chgData name="Mahonia Oglesby" userId="dc7413b4-f296-4386-9cc0-9e850d973af1" providerId="ADAL" clId="{DB89DCF7-31E9-463F-BD72-1E03A0CC14BA}" dt="2023-12-19T21:53:47.996" v="180" actId="20577"/>
            <ac:spMkLst>
              <pc:docMk/>
              <pc:sldMasterMk cId="0" sldId="2147483648"/>
              <pc:sldLayoutMk cId="2447878110" sldId="2147483673"/>
              <ac:spMk id="114" creationId="{9E2970EC-3019-9CEE-8207-D9327F029BC5}"/>
            </ac:spMkLst>
          </pc:spChg>
        </pc:sldLayoutChg>
        <pc:sldLayoutChg chg="modSp add mod ord modTransition setBg">
          <pc:chgData name="Mahonia Oglesby" userId="dc7413b4-f296-4386-9cc0-9e850d973af1" providerId="ADAL" clId="{DB89DCF7-31E9-463F-BD72-1E03A0CC14BA}" dt="2023-12-21T22:57:16.617" v="557" actId="6014"/>
          <pc:sldLayoutMkLst>
            <pc:docMk/>
            <pc:sldMasterMk cId="0" sldId="2147483648"/>
            <pc:sldLayoutMk cId="1117155704" sldId="2147483674"/>
          </pc:sldLayoutMkLst>
          <pc:spChg chg="mod">
            <ac:chgData name="Mahonia Oglesby" userId="dc7413b4-f296-4386-9cc0-9e850d973af1" providerId="ADAL" clId="{DB89DCF7-31E9-463F-BD72-1E03A0CC14BA}" dt="2023-12-19T21:52:58.751" v="173" actId="207"/>
            <ac:spMkLst>
              <pc:docMk/>
              <pc:sldMasterMk cId="0" sldId="2147483648"/>
              <pc:sldLayoutMk cId="1117155704" sldId="2147483674"/>
              <ac:spMk id="59" creationId="{E9DEDF7F-D6C6-299F-5293-D3DDF8853515}"/>
            </ac:spMkLst>
          </pc:spChg>
          <pc:spChg chg="mod">
            <ac:chgData name="Mahonia Oglesby" userId="dc7413b4-f296-4386-9cc0-9e850d973af1" providerId="ADAL" clId="{DB89DCF7-31E9-463F-BD72-1E03A0CC14BA}" dt="2023-12-19T22:12:48.422" v="332" actId="207"/>
            <ac:spMkLst>
              <pc:docMk/>
              <pc:sldMasterMk cId="0" sldId="2147483648"/>
              <pc:sldLayoutMk cId="1117155704" sldId="2147483674"/>
              <ac:spMk id="61" creationId="{DE409F93-238E-FFFC-9AEB-1D6B1AA1DAB3}"/>
            </ac:spMkLst>
          </pc:spChg>
          <pc:spChg chg="mod">
            <ac:chgData name="Mahonia Oglesby" userId="dc7413b4-f296-4386-9cc0-9e850d973af1" providerId="ADAL" clId="{DB89DCF7-31E9-463F-BD72-1E03A0CC14BA}" dt="2023-12-19T22:12:48.422" v="332" actId="207"/>
            <ac:spMkLst>
              <pc:docMk/>
              <pc:sldMasterMk cId="0" sldId="2147483648"/>
              <pc:sldLayoutMk cId="1117155704" sldId="2147483674"/>
              <ac:spMk id="62" creationId="{BD6C2CD3-C800-0F2B-5514-EA48DC22B0A4}"/>
            </ac:spMkLst>
          </pc:spChg>
          <pc:spChg chg="mod">
            <ac:chgData name="Mahonia Oglesby" userId="dc7413b4-f296-4386-9cc0-9e850d973af1" providerId="ADAL" clId="{DB89DCF7-31E9-463F-BD72-1E03A0CC14BA}" dt="2023-12-19T21:53:18.665" v="175" actId="207"/>
            <ac:spMkLst>
              <pc:docMk/>
              <pc:sldMasterMk cId="0" sldId="2147483648"/>
              <pc:sldLayoutMk cId="1117155704" sldId="2147483674"/>
              <ac:spMk id="63" creationId="{1755A384-C41B-51EE-4B49-7B2B86B4EC42}"/>
            </ac:spMkLst>
          </pc:spChg>
          <pc:spChg chg="mod">
            <ac:chgData name="Mahonia Oglesby" userId="dc7413b4-f296-4386-9cc0-9e850d973af1" providerId="ADAL" clId="{DB89DCF7-31E9-463F-BD72-1E03A0CC14BA}" dt="2023-12-19T21:53:18.665" v="175" actId="207"/>
            <ac:spMkLst>
              <pc:docMk/>
              <pc:sldMasterMk cId="0" sldId="2147483648"/>
              <pc:sldLayoutMk cId="1117155704" sldId="2147483674"/>
              <ac:spMk id="64" creationId="{FBCB4A17-6DD7-B94F-9092-EEC7CA20ED1B}"/>
            </ac:spMkLst>
          </pc:spChg>
          <pc:spChg chg="mod">
            <ac:chgData name="Mahonia Oglesby" userId="dc7413b4-f296-4386-9cc0-9e850d973af1" providerId="ADAL" clId="{DB89DCF7-31E9-463F-BD72-1E03A0CC14BA}" dt="2023-12-19T21:53:18.665" v="175" actId="207"/>
            <ac:spMkLst>
              <pc:docMk/>
              <pc:sldMasterMk cId="0" sldId="2147483648"/>
              <pc:sldLayoutMk cId="1117155704" sldId="2147483674"/>
              <ac:spMk id="65" creationId="{FE9AE902-B088-905D-BF47-532DE75C883E}"/>
            </ac:spMkLst>
          </pc:spChg>
          <pc:spChg chg="mod">
            <ac:chgData name="Mahonia Oglesby" userId="dc7413b4-f296-4386-9cc0-9e850d973af1" providerId="ADAL" clId="{DB89DCF7-31E9-463F-BD72-1E03A0CC14BA}" dt="2023-12-19T21:53:18.665" v="175" actId="207"/>
            <ac:spMkLst>
              <pc:docMk/>
              <pc:sldMasterMk cId="0" sldId="2147483648"/>
              <pc:sldLayoutMk cId="1117155704" sldId="2147483674"/>
              <ac:spMk id="66" creationId="{D960F4EB-7B57-A621-DB15-B4C8B6316542}"/>
            </ac:spMkLst>
          </pc:spChg>
          <pc:spChg chg="mod">
            <ac:chgData name="Mahonia Oglesby" userId="dc7413b4-f296-4386-9cc0-9e850d973af1" providerId="ADAL" clId="{DB89DCF7-31E9-463F-BD72-1E03A0CC14BA}" dt="2023-12-19T21:53:18.665" v="175" actId="207"/>
            <ac:spMkLst>
              <pc:docMk/>
              <pc:sldMasterMk cId="0" sldId="2147483648"/>
              <pc:sldLayoutMk cId="1117155704" sldId="2147483674"/>
              <ac:spMk id="67" creationId="{702956E9-AEEB-B0CB-D48B-5B92A8B3089A}"/>
            </ac:spMkLst>
          </pc:spChg>
          <pc:spChg chg="mod">
            <ac:chgData name="Mahonia Oglesby" userId="dc7413b4-f296-4386-9cc0-9e850d973af1" providerId="ADAL" clId="{DB89DCF7-31E9-463F-BD72-1E03A0CC14BA}" dt="2023-12-19T21:53:18.665" v="175" actId="207"/>
            <ac:spMkLst>
              <pc:docMk/>
              <pc:sldMasterMk cId="0" sldId="2147483648"/>
              <pc:sldLayoutMk cId="1117155704" sldId="2147483674"/>
              <ac:spMk id="68" creationId="{A2138899-1359-0D14-1EF7-5E3AD8622150}"/>
            </ac:spMkLst>
          </pc:spChg>
          <pc:spChg chg="mod">
            <ac:chgData name="Mahonia Oglesby" userId="dc7413b4-f296-4386-9cc0-9e850d973af1" providerId="ADAL" clId="{DB89DCF7-31E9-463F-BD72-1E03A0CC14BA}" dt="2023-12-19T21:53:39.523" v="178" actId="20577"/>
            <ac:spMkLst>
              <pc:docMk/>
              <pc:sldMasterMk cId="0" sldId="2147483648"/>
              <pc:sldLayoutMk cId="1117155704" sldId="2147483674"/>
              <ac:spMk id="114" creationId="{9E2970EC-3019-9CEE-8207-D9327F029BC5}"/>
            </ac:spMkLst>
          </pc:spChg>
          <pc:picChg chg="mod">
            <ac:chgData name="Mahonia Oglesby" userId="dc7413b4-f296-4386-9cc0-9e850d973af1" providerId="ADAL" clId="{DB89DCF7-31E9-463F-BD72-1E03A0CC14BA}" dt="2023-12-19T21:52:14.383" v="169" actId="207"/>
            <ac:picMkLst>
              <pc:docMk/>
              <pc:sldMasterMk cId="0" sldId="2147483648"/>
              <pc:sldLayoutMk cId="1117155704" sldId="2147483674"/>
              <ac:picMk id="103" creationId="{BEAB83DA-65AE-5572-6191-FA40FE201934}"/>
            </ac:picMkLst>
          </pc:picChg>
          <pc:picChg chg="mod">
            <ac:chgData name="Mahonia Oglesby" userId="dc7413b4-f296-4386-9cc0-9e850d973af1" providerId="ADAL" clId="{DB89DCF7-31E9-463F-BD72-1E03A0CC14BA}" dt="2023-12-19T21:52:42.098" v="172" actId="207"/>
            <ac:picMkLst>
              <pc:docMk/>
              <pc:sldMasterMk cId="0" sldId="2147483648"/>
              <pc:sldLayoutMk cId="1117155704" sldId="2147483674"/>
              <ac:picMk id="104" creationId="{2F56793F-30BA-F7D5-B990-A4D7F84B9895}"/>
            </ac:picMkLst>
          </pc:picChg>
          <pc:picChg chg="mod">
            <ac:chgData name="Mahonia Oglesby" userId="dc7413b4-f296-4386-9cc0-9e850d973af1" providerId="ADAL" clId="{DB89DCF7-31E9-463F-BD72-1E03A0CC14BA}" dt="2023-12-19T21:52:42.098" v="172" actId="207"/>
            <ac:picMkLst>
              <pc:docMk/>
              <pc:sldMasterMk cId="0" sldId="2147483648"/>
              <pc:sldLayoutMk cId="1117155704" sldId="2147483674"/>
              <ac:picMk id="111" creationId="{D134041A-3A74-C734-0794-5F40CAA10031}"/>
            </ac:picMkLst>
          </pc:picChg>
          <pc:picChg chg="mod">
            <ac:chgData name="Mahonia Oglesby" userId="dc7413b4-f296-4386-9cc0-9e850d973af1" providerId="ADAL" clId="{DB89DCF7-31E9-463F-BD72-1E03A0CC14BA}" dt="2023-12-19T21:52:42.098" v="172" actId="207"/>
            <ac:picMkLst>
              <pc:docMk/>
              <pc:sldMasterMk cId="0" sldId="2147483648"/>
              <pc:sldLayoutMk cId="1117155704" sldId="2147483674"/>
              <ac:picMk id="112" creationId="{ED6AD504-45FC-9EB0-C750-ED1EF67DC603}"/>
            </ac:picMkLst>
          </pc:picChg>
          <pc:picChg chg="mod">
            <ac:chgData name="Mahonia Oglesby" userId="dc7413b4-f296-4386-9cc0-9e850d973af1" providerId="ADAL" clId="{DB89DCF7-31E9-463F-BD72-1E03A0CC14BA}" dt="2023-12-19T21:52:42.098" v="172" actId="207"/>
            <ac:picMkLst>
              <pc:docMk/>
              <pc:sldMasterMk cId="0" sldId="2147483648"/>
              <pc:sldLayoutMk cId="1117155704" sldId="2147483674"/>
              <ac:picMk id="115" creationId="{887542B3-7684-3141-774C-E837246396B7}"/>
            </ac:picMkLst>
          </pc:picChg>
          <pc:picChg chg="mod">
            <ac:chgData name="Mahonia Oglesby" userId="dc7413b4-f296-4386-9cc0-9e850d973af1" providerId="ADAL" clId="{DB89DCF7-31E9-463F-BD72-1E03A0CC14BA}" dt="2023-12-19T21:52:42.098" v="172" actId="207"/>
            <ac:picMkLst>
              <pc:docMk/>
              <pc:sldMasterMk cId="0" sldId="2147483648"/>
              <pc:sldLayoutMk cId="1117155704" sldId="2147483674"/>
              <ac:picMk id="116" creationId="{5B51F154-8E72-15DD-92B5-329F7675C8F7}"/>
            </ac:picMkLst>
          </pc:picChg>
          <pc:picChg chg="mod">
            <ac:chgData name="Mahonia Oglesby" userId="dc7413b4-f296-4386-9cc0-9e850d973af1" providerId="ADAL" clId="{DB89DCF7-31E9-463F-BD72-1E03A0CC14BA}" dt="2023-12-19T21:52:42.098" v="172" actId="207"/>
            <ac:picMkLst>
              <pc:docMk/>
              <pc:sldMasterMk cId="0" sldId="2147483648"/>
              <pc:sldLayoutMk cId="1117155704" sldId="2147483674"/>
              <ac:picMk id="117" creationId="{03E39F7F-7302-6325-0BAE-3F91DAC3552A}"/>
            </ac:picMkLst>
          </pc:picChg>
          <pc:picChg chg="mod">
            <ac:chgData name="Mahonia Oglesby" userId="dc7413b4-f296-4386-9cc0-9e850d973af1" providerId="ADAL" clId="{DB89DCF7-31E9-463F-BD72-1E03A0CC14BA}" dt="2023-12-19T21:52:42.098" v="172" actId="207"/>
            <ac:picMkLst>
              <pc:docMk/>
              <pc:sldMasterMk cId="0" sldId="2147483648"/>
              <pc:sldLayoutMk cId="1117155704" sldId="2147483674"/>
              <ac:picMk id="118" creationId="{53909539-A01E-6ECC-D241-3C4532876D49}"/>
            </ac:picMkLst>
          </pc:picChg>
          <pc:picChg chg="mod">
            <ac:chgData name="Mahonia Oglesby" userId="dc7413b4-f296-4386-9cc0-9e850d973af1" providerId="ADAL" clId="{DB89DCF7-31E9-463F-BD72-1E03A0CC14BA}" dt="2023-12-19T21:52:42.098" v="172" actId="207"/>
            <ac:picMkLst>
              <pc:docMk/>
              <pc:sldMasterMk cId="0" sldId="2147483648"/>
              <pc:sldLayoutMk cId="1117155704" sldId="2147483674"/>
              <ac:picMk id="119" creationId="{CF15AD45-0294-263F-733A-651A56B80427}"/>
            </ac:picMkLst>
          </pc:picChg>
          <pc:picChg chg="mod">
            <ac:chgData name="Mahonia Oglesby" userId="dc7413b4-f296-4386-9cc0-9e850d973af1" providerId="ADAL" clId="{DB89DCF7-31E9-463F-BD72-1E03A0CC14BA}" dt="2023-12-19T21:52:42.098" v="172" actId="207"/>
            <ac:picMkLst>
              <pc:docMk/>
              <pc:sldMasterMk cId="0" sldId="2147483648"/>
              <pc:sldLayoutMk cId="1117155704" sldId="2147483674"/>
              <ac:picMk id="120" creationId="{8EF5BDA1-3689-8190-B3B8-2DEFB8179E8B}"/>
            </ac:picMkLst>
          </pc:picChg>
          <pc:cxnChg chg="mod">
            <ac:chgData name="Mahonia Oglesby" userId="dc7413b4-f296-4386-9cc0-9e850d973af1" providerId="ADAL" clId="{DB89DCF7-31E9-463F-BD72-1E03A0CC14BA}" dt="2023-12-19T21:52:07.671" v="168" actId="208"/>
            <ac:cxnSpMkLst>
              <pc:docMk/>
              <pc:sldMasterMk cId="0" sldId="2147483648"/>
              <pc:sldLayoutMk cId="1117155704" sldId="2147483674"/>
              <ac:cxnSpMk id="58" creationId="{F2AA1863-7508-0AB3-29AC-97C8A6ED9F19}"/>
            </ac:cxnSpMkLst>
          </pc:cxnChg>
          <pc:cxnChg chg="mod">
            <ac:chgData name="Mahonia Oglesby" userId="dc7413b4-f296-4386-9cc0-9e850d973af1" providerId="ADAL" clId="{DB89DCF7-31E9-463F-BD72-1E03A0CC14BA}" dt="2023-12-19T21:52:07.671" v="168" actId="208"/>
            <ac:cxnSpMkLst>
              <pc:docMk/>
              <pc:sldMasterMk cId="0" sldId="2147483648"/>
              <pc:sldLayoutMk cId="1117155704" sldId="2147483674"/>
              <ac:cxnSpMk id="105" creationId="{CE099CC6-57FB-0ACF-09DB-161053734F61}"/>
            </ac:cxnSpMkLst>
          </pc:cxnChg>
          <pc:cxnChg chg="mod">
            <ac:chgData name="Mahonia Oglesby" userId="dc7413b4-f296-4386-9cc0-9e850d973af1" providerId="ADAL" clId="{DB89DCF7-31E9-463F-BD72-1E03A0CC14BA}" dt="2023-12-19T21:52:07.671" v="168" actId="208"/>
            <ac:cxnSpMkLst>
              <pc:docMk/>
              <pc:sldMasterMk cId="0" sldId="2147483648"/>
              <pc:sldLayoutMk cId="1117155704" sldId="2147483674"/>
              <ac:cxnSpMk id="109" creationId="{3867C4C1-7A34-7BAC-3EAB-1ACDF6F20D01}"/>
            </ac:cxnSpMkLst>
          </pc:cxnChg>
        </pc:sldLayoutChg>
        <pc:sldLayoutChg chg="addSp delSp modSp add mod modTransition setBg">
          <pc:chgData name="Mahonia Oglesby" userId="dc7413b4-f296-4386-9cc0-9e850d973af1" providerId="ADAL" clId="{DB89DCF7-31E9-463F-BD72-1E03A0CC14BA}" dt="2023-12-21T22:57:38.944" v="559" actId="6014"/>
          <pc:sldLayoutMkLst>
            <pc:docMk/>
            <pc:sldMasterMk cId="0" sldId="2147483648"/>
            <pc:sldLayoutMk cId="1371686683" sldId="2147483675"/>
          </pc:sldLayoutMkLst>
          <pc:spChg chg="add mod">
            <ac:chgData name="Mahonia Oglesby" userId="dc7413b4-f296-4386-9cc0-9e850d973af1" providerId="ADAL" clId="{DB89DCF7-31E9-463F-BD72-1E03A0CC14BA}" dt="2023-12-19T22:01:46.928" v="213" actId="1076"/>
            <ac:spMkLst>
              <pc:docMk/>
              <pc:sldMasterMk cId="0" sldId="2147483648"/>
              <pc:sldLayoutMk cId="1371686683" sldId="2147483675"/>
              <ac:spMk id="3" creationId="{9FF41F5D-F279-14C8-2B30-D61C54DCBF50}"/>
            </ac:spMkLst>
          </pc:spChg>
          <pc:spChg chg="add mod">
            <ac:chgData name="Mahonia Oglesby" userId="dc7413b4-f296-4386-9cc0-9e850d973af1" providerId="ADAL" clId="{DB89DCF7-31E9-463F-BD72-1E03A0CC14BA}" dt="2023-12-19T22:08:24.305" v="249" actId="1076"/>
            <ac:spMkLst>
              <pc:docMk/>
              <pc:sldMasterMk cId="0" sldId="2147483648"/>
              <pc:sldLayoutMk cId="1371686683" sldId="2147483675"/>
              <ac:spMk id="4" creationId="{E92C8AD8-113A-1861-B76F-CE550BDDEB4B}"/>
            </ac:spMkLst>
          </pc:spChg>
          <pc:spChg chg="add mod">
            <ac:chgData name="Mahonia Oglesby" userId="dc7413b4-f296-4386-9cc0-9e850d973af1" providerId="ADAL" clId="{DB89DCF7-31E9-463F-BD72-1E03A0CC14BA}" dt="2023-12-19T22:01:46.928" v="213" actId="1076"/>
            <ac:spMkLst>
              <pc:docMk/>
              <pc:sldMasterMk cId="0" sldId="2147483648"/>
              <pc:sldLayoutMk cId="1371686683" sldId="2147483675"/>
              <ac:spMk id="5" creationId="{CEAA9516-D097-B665-08E9-C5D7B1757D26}"/>
            </ac:spMkLst>
          </pc:spChg>
          <pc:spChg chg="add mod">
            <ac:chgData name="Mahonia Oglesby" userId="dc7413b4-f296-4386-9cc0-9e850d973af1" providerId="ADAL" clId="{DB89DCF7-31E9-463F-BD72-1E03A0CC14BA}" dt="2023-12-19T22:01:46.928" v="213" actId="1076"/>
            <ac:spMkLst>
              <pc:docMk/>
              <pc:sldMasterMk cId="0" sldId="2147483648"/>
              <pc:sldLayoutMk cId="1371686683" sldId="2147483675"/>
              <ac:spMk id="7" creationId="{66EDE8E0-F0D0-2473-3F19-DA40E050EE65}"/>
            </ac:spMkLst>
          </pc:spChg>
          <pc:spChg chg="add mod">
            <ac:chgData name="Mahonia Oglesby" userId="dc7413b4-f296-4386-9cc0-9e850d973af1" providerId="ADAL" clId="{DB89DCF7-31E9-463F-BD72-1E03A0CC14BA}" dt="2023-12-19T22:01:46.928" v="213" actId="1076"/>
            <ac:spMkLst>
              <pc:docMk/>
              <pc:sldMasterMk cId="0" sldId="2147483648"/>
              <pc:sldLayoutMk cId="1371686683" sldId="2147483675"/>
              <ac:spMk id="9" creationId="{9E38B11F-B5CF-2ECF-E8FE-A53EC0878993}"/>
            </ac:spMkLst>
          </pc:spChg>
          <pc:spChg chg="add mod">
            <ac:chgData name="Mahonia Oglesby" userId="dc7413b4-f296-4386-9cc0-9e850d973af1" providerId="ADAL" clId="{DB89DCF7-31E9-463F-BD72-1E03A0CC14BA}" dt="2023-12-19T22:08:32.465" v="252" actId="1076"/>
            <ac:spMkLst>
              <pc:docMk/>
              <pc:sldMasterMk cId="0" sldId="2147483648"/>
              <pc:sldLayoutMk cId="1371686683" sldId="2147483675"/>
              <ac:spMk id="10" creationId="{D44C9623-A856-98D7-7437-A757940430DE}"/>
            </ac:spMkLst>
          </pc:spChg>
          <pc:spChg chg="add mod">
            <ac:chgData name="Mahonia Oglesby" userId="dc7413b4-f296-4386-9cc0-9e850d973af1" providerId="ADAL" clId="{DB89DCF7-31E9-463F-BD72-1E03A0CC14BA}" dt="2023-12-19T22:01:46.928" v="213" actId="1076"/>
            <ac:spMkLst>
              <pc:docMk/>
              <pc:sldMasterMk cId="0" sldId="2147483648"/>
              <pc:sldLayoutMk cId="1371686683" sldId="2147483675"/>
              <ac:spMk id="11" creationId="{41661823-46A0-CE06-D4AF-2F421168EDF2}"/>
            </ac:spMkLst>
          </pc:spChg>
          <pc:spChg chg="add mod">
            <ac:chgData name="Mahonia Oglesby" userId="dc7413b4-f296-4386-9cc0-9e850d973af1" providerId="ADAL" clId="{DB89DCF7-31E9-463F-BD72-1E03A0CC14BA}" dt="2023-12-19T22:01:46.928" v="213" actId="1076"/>
            <ac:spMkLst>
              <pc:docMk/>
              <pc:sldMasterMk cId="0" sldId="2147483648"/>
              <pc:sldLayoutMk cId="1371686683" sldId="2147483675"/>
              <ac:spMk id="13" creationId="{53010E97-7C85-71DB-21B8-787CDEAD62F5}"/>
            </ac:spMkLst>
          </pc:spChg>
          <pc:spChg chg="add mod">
            <ac:chgData name="Mahonia Oglesby" userId="dc7413b4-f296-4386-9cc0-9e850d973af1" providerId="ADAL" clId="{DB89DCF7-31E9-463F-BD72-1E03A0CC14BA}" dt="2023-12-19T22:01:46.928" v="213" actId="1076"/>
            <ac:spMkLst>
              <pc:docMk/>
              <pc:sldMasterMk cId="0" sldId="2147483648"/>
              <pc:sldLayoutMk cId="1371686683" sldId="2147483675"/>
              <ac:spMk id="15" creationId="{50A351E7-31F2-0D17-B24E-ED1D5246A196}"/>
            </ac:spMkLst>
          </pc:spChg>
          <pc:spChg chg="add mod">
            <ac:chgData name="Mahonia Oglesby" userId="dc7413b4-f296-4386-9cc0-9e850d973af1" providerId="ADAL" clId="{DB89DCF7-31E9-463F-BD72-1E03A0CC14BA}" dt="2023-12-19T22:08:40.687" v="255" actId="1076"/>
            <ac:spMkLst>
              <pc:docMk/>
              <pc:sldMasterMk cId="0" sldId="2147483648"/>
              <pc:sldLayoutMk cId="1371686683" sldId="2147483675"/>
              <ac:spMk id="16" creationId="{9E4A435C-F6BB-8415-FAB1-A31FDC621F0C}"/>
            </ac:spMkLst>
          </pc:spChg>
          <pc:spChg chg="add mod">
            <ac:chgData name="Mahonia Oglesby" userId="dc7413b4-f296-4386-9cc0-9e850d973af1" providerId="ADAL" clId="{DB89DCF7-31E9-463F-BD72-1E03A0CC14BA}" dt="2023-12-19T22:01:46.928" v="213" actId="1076"/>
            <ac:spMkLst>
              <pc:docMk/>
              <pc:sldMasterMk cId="0" sldId="2147483648"/>
              <pc:sldLayoutMk cId="1371686683" sldId="2147483675"/>
              <ac:spMk id="17" creationId="{8E8C02FE-E596-9AE5-7832-5D22D6199172}"/>
            </ac:spMkLst>
          </pc:spChg>
          <pc:spChg chg="add mod">
            <ac:chgData name="Mahonia Oglesby" userId="dc7413b4-f296-4386-9cc0-9e850d973af1" providerId="ADAL" clId="{DB89DCF7-31E9-463F-BD72-1E03A0CC14BA}" dt="2023-12-19T22:01:46.928" v="213" actId="1076"/>
            <ac:spMkLst>
              <pc:docMk/>
              <pc:sldMasterMk cId="0" sldId="2147483648"/>
              <pc:sldLayoutMk cId="1371686683" sldId="2147483675"/>
              <ac:spMk id="19" creationId="{58CEADEA-7ABA-4851-D949-23F7CD351D2C}"/>
            </ac:spMkLst>
          </pc:spChg>
          <pc:spChg chg="add mod">
            <ac:chgData name="Mahonia Oglesby" userId="dc7413b4-f296-4386-9cc0-9e850d973af1" providerId="ADAL" clId="{DB89DCF7-31E9-463F-BD72-1E03A0CC14BA}" dt="2023-12-19T22:02:00.532" v="214" actId="571"/>
            <ac:spMkLst>
              <pc:docMk/>
              <pc:sldMasterMk cId="0" sldId="2147483648"/>
              <pc:sldLayoutMk cId="1371686683" sldId="2147483675"/>
              <ac:spMk id="21" creationId="{CA996551-2DA0-A649-8A10-CC2F64D4234A}"/>
            </ac:spMkLst>
          </pc:spChg>
          <pc:spChg chg="add del mod">
            <ac:chgData name="Mahonia Oglesby" userId="dc7413b4-f296-4386-9cc0-9e850d973af1" providerId="ADAL" clId="{DB89DCF7-31E9-463F-BD72-1E03A0CC14BA}" dt="2023-12-19T22:08:48.631" v="256" actId="478"/>
            <ac:spMkLst>
              <pc:docMk/>
              <pc:sldMasterMk cId="0" sldId="2147483648"/>
              <pc:sldLayoutMk cId="1371686683" sldId="2147483675"/>
              <ac:spMk id="22" creationId="{FF6B2D22-D59B-8076-097B-1AFA01CA2689}"/>
            </ac:spMkLst>
          </pc:spChg>
          <pc:spChg chg="add mod">
            <ac:chgData name="Mahonia Oglesby" userId="dc7413b4-f296-4386-9cc0-9e850d973af1" providerId="ADAL" clId="{DB89DCF7-31E9-463F-BD72-1E03A0CC14BA}" dt="2023-12-19T22:02:19.627" v="217" actId="20577"/>
            <ac:spMkLst>
              <pc:docMk/>
              <pc:sldMasterMk cId="0" sldId="2147483648"/>
              <pc:sldLayoutMk cId="1371686683" sldId="2147483675"/>
              <ac:spMk id="23" creationId="{795B8590-3F5C-3799-BFD8-01016380949A}"/>
            </ac:spMkLst>
          </pc:spChg>
          <pc:spChg chg="add mod">
            <ac:chgData name="Mahonia Oglesby" userId="dc7413b4-f296-4386-9cc0-9e850d973af1" providerId="ADAL" clId="{DB89DCF7-31E9-463F-BD72-1E03A0CC14BA}" dt="2023-12-19T22:02:00.532" v="214" actId="571"/>
            <ac:spMkLst>
              <pc:docMk/>
              <pc:sldMasterMk cId="0" sldId="2147483648"/>
              <pc:sldLayoutMk cId="1371686683" sldId="2147483675"/>
              <ac:spMk id="25" creationId="{5EF0B560-8CFA-FE81-1099-895BE2958AC5}"/>
            </ac:spMkLst>
          </pc:spChg>
          <pc:spChg chg="add mod">
            <ac:chgData name="Mahonia Oglesby" userId="dc7413b4-f296-4386-9cc0-9e850d973af1" providerId="ADAL" clId="{DB89DCF7-31E9-463F-BD72-1E03A0CC14BA}" dt="2023-12-19T22:02:00.532" v="214" actId="571"/>
            <ac:spMkLst>
              <pc:docMk/>
              <pc:sldMasterMk cId="0" sldId="2147483648"/>
              <pc:sldLayoutMk cId="1371686683" sldId="2147483675"/>
              <ac:spMk id="27" creationId="{60FF8B03-DE93-C0DF-7ABC-7E9BF4129674}"/>
            </ac:spMkLst>
          </pc:spChg>
          <pc:spChg chg="add del mod">
            <ac:chgData name="Mahonia Oglesby" userId="dc7413b4-f296-4386-9cc0-9e850d973af1" providerId="ADAL" clId="{DB89DCF7-31E9-463F-BD72-1E03A0CC14BA}" dt="2023-12-19T22:08:48.631" v="256" actId="478"/>
            <ac:spMkLst>
              <pc:docMk/>
              <pc:sldMasterMk cId="0" sldId="2147483648"/>
              <pc:sldLayoutMk cId="1371686683" sldId="2147483675"/>
              <ac:spMk id="28" creationId="{A358BAF9-A6E5-3215-2E83-AE3030FAC378}"/>
            </ac:spMkLst>
          </pc:spChg>
          <pc:spChg chg="add mod">
            <ac:chgData name="Mahonia Oglesby" userId="dc7413b4-f296-4386-9cc0-9e850d973af1" providerId="ADAL" clId="{DB89DCF7-31E9-463F-BD72-1E03A0CC14BA}" dt="2023-12-19T22:02:22.537" v="219" actId="20577"/>
            <ac:spMkLst>
              <pc:docMk/>
              <pc:sldMasterMk cId="0" sldId="2147483648"/>
              <pc:sldLayoutMk cId="1371686683" sldId="2147483675"/>
              <ac:spMk id="29" creationId="{8E7297D9-4178-4D75-021A-B420511CB7BC}"/>
            </ac:spMkLst>
          </pc:spChg>
          <pc:spChg chg="add mod">
            <ac:chgData name="Mahonia Oglesby" userId="dc7413b4-f296-4386-9cc0-9e850d973af1" providerId="ADAL" clId="{DB89DCF7-31E9-463F-BD72-1E03A0CC14BA}" dt="2023-12-19T22:02:00.532" v="214" actId="571"/>
            <ac:spMkLst>
              <pc:docMk/>
              <pc:sldMasterMk cId="0" sldId="2147483648"/>
              <pc:sldLayoutMk cId="1371686683" sldId="2147483675"/>
              <ac:spMk id="31" creationId="{34326890-3063-BEF6-F0A5-AC67CDAD84FD}"/>
            </ac:spMkLst>
          </pc:spChg>
          <pc:spChg chg="add mod">
            <ac:chgData name="Mahonia Oglesby" userId="dc7413b4-f296-4386-9cc0-9e850d973af1" providerId="ADAL" clId="{DB89DCF7-31E9-463F-BD72-1E03A0CC14BA}" dt="2023-12-19T22:02:00.532" v="214" actId="571"/>
            <ac:spMkLst>
              <pc:docMk/>
              <pc:sldMasterMk cId="0" sldId="2147483648"/>
              <pc:sldLayoutMk cId="1371686683" sldId="2147483675"/>
              <ac:spMk id="33" creationId="{43D9FB1C-90F1-6712-7DFA-4FE16BD05226}"/>
            </ac:spMkLst>
          </pc:spChg>
          <pc:spChg chg="add del mod">
            <ac:chgData name="Mahonia Oglesby" userId="dc7413b4-f296-4386-9cc0-9e850d973af1" providerId="ADAL" clId="{DB89DCF7-31E9-463F-BD72-1E03A0CC14BA}" dt="2023-12-19T22:08:48.631" v="256" actId="478"/>
            <ac:spMkLst>
              <pc:docMk/>
              <pc:sldMasterMk cId="0" sldId="2147483648"/>
              <pc:sldLayoutMk cId="1371686683" sldId="2147483675"/>
              <ac:spMk id="34" creationId="{856FFC65-B674-20F4-5011-AB7D42B9F58D}"/>
            </ac:spMkLst>
          </pc:spChg>
          <pc:spChg chg="add mod">
            <ac:chgData name="Mahonia Oglesby" userId="dc7413b4-f296-4386-9cc0-9e850d973af1" providerId="ADAL" clId="{DB89DCF7-31E9-463F-BD72-1E03A0CC14BA}" dt="2023-12-19T22:02:25.434" v="221" actId="20577"/>
            <ac:spMkLst>
              <pc:docMk/>
              <pc:sldMasterMk cId="0" sldId="2147483648"/>
              <pc:sldLayoutMk cId="1371686683" sldId="2147483675"/>
              <ac:spMk id="35" creationId="{682BE27D-5A25-3B98-C4A8-6F7EBCDCB1A4}"/>
            </ac:spMkLst>
          </pc:spChg>
          <pc:spChg chg="add mod">
            <ac:chgData name="Mahonia Oglesby" userId="dc7413b4-f296-4386-9cc0-9e850d973af1" providerId="ADAL" clId="{DB89DCF7-31E9-463F-BD72-1E03A0CC14BA}" dt="2023-12-19T22:02:00.532" v="214" actId="571"/>
            <ac:spMkLst>
              <pc:docMk/>
              <pc:sldMasterMk cId="0" sldId="2147483648"/>
              <pc:sldLayoutMk cId="1371686683" sldId="2147483675"/>
              <ac:spMk id="37" creationId="{82FE3F90-92BB-F108-8D6F-A7304F05E2BC}"/>
            </ac:spMkLst>
          </pc:spChg>
          <pc:spChg chg="add mod">
            <ac:chgData name="Mahonia Oglesby" userId="dc7413b4-f296-4386-9cc0-9e850d973af1" providerId="ADAL" clId="{DB89DCF7-31E9-463F-BD72-1E03A0CC14BA}" dt="2023-12-19T22:02:06.381" v="215" actId="571"/>
            <ac:spMkLst>
              <pc:docMk/>
              <pc:sldMasterMk cId="0" sldId="2147483648"/>
              <pc:sldLayoutMk cId="1371686683" sldId="2147483675"/>
              <ac:spMk id="39" creationId="{A44211C6-0F39-218C-EF58-B44995A0DF4F}"/>
            </ac:spMkLst>
          </pc:spChg>
          <pc:spChg chg="add del mod">
            <ac:chgData name="Mahonia Oglesby" userId="dc7413b4-f296-4386-9cc0-9e850d973af1" providerId="ADAL" clId="{DB89DCF7-31E9-463F-BD72-1E03A0CC14BA}" dt="2023-12-19T22:08:48.631" v="256" actId="478"/>
            <ac:spMkLst>
              <pc:docMk/>
              <pc:sldMasterMk cId="0" sldId="2147483648"/>
              <pc:sldLayoutMk cId="1371686683" sldId="2147483675"/>
              <ac:spMk id="40" creationId="{D0CC74D6-E074-C79F-F068-E96B7B7555D8}"/>
            </ac:spMkLst>
          </pc:spChg>
          <pc:spChg chg="add mod">
            <ac:chgData name="Mahonia Oglesby" userId="dc7413b4-f296-4386-9cc0-9e850d973af1" providerId="ADAL" clId="{DB89DCF7-31E9-463F-BD72-1E03A0CC14BA}" dt="2023-12-19T22:02:28.521" v="223" actId="20577"/>
            <ac:spMkLst>
              <pc:docMk/>
              <pc:sldMasterMk cId="0" sldId="2147483648"/>
              <pc:sldLayoutMk cId="1371686683" sldId="2147483675"/>
              <ac:spMk id="41" creationId="{5850BFF4-F9C6-4A99-8616-95E80A797A12}"/>
            </ac:spMkLst>
          </pc:spChg>
          <pc:spChg chg="add mod">
            <ac:chgData name="Mahonia Oglesby" userId="dc7413b4-f296-4386-9cc0-9e850d973af1" providerId="ADAL" clId="{DB89DCF7-31E9-463F-BD72-1E03A0CC14BA}" dt="2023-12-19T22:02:06.381" v="215" actId="571"/>
            <ac:spMkLst>
              <pc:docMk/>
              <pc:sldMasterMk cId="0" sldId="2147483648"/>
              <pc:sldLayoutMk cId="1371686683" sldId="2147483675"/>
              <ac:spMk id="43" creationId="{DACD797F-9A68-5CE8-C4D4-EEE255C7D2C5}"/>
            </ac:spMkLst>
          </pc:spChg>
          <pc:spChg chg="add mod">
            <ac:chgData name="Mahonia Oglesby" userId="dc7413b4-f296-4386-9cc0-9e850d973af1" providerId="ADAL" clId="{DB89DCF7-31E9-463F-BD72-1E03A0CC14BA}" dt="2023-12-19T22:02:06.381" v="215" actId="571"/>
            <ac:spMkLst>
              <pc:docMk/>
              <pc:sldMasterMk cId="0" sldId="2147483648"/>
              <pc:sldLayoutMk cId="1371686683" sldId="2147483675"/>
              <ac:spMk id="45" creationId="{DC33BEAA-DB95-DEAF-AC04-5C772C38BCC6}"/>
            </ac:spMkLst>
          </pc:spChg>
          <pc:spChg chg="add del mod">
            <ac:chgData name="Mahonia Oglesby" userId="dc7413b4-f296-4386-9cc0-9e850d973af1" providerId="ADAL" clId="{DB89DCF7-31E9-463F-BD72-1E03A0CC14BA}" dt="2023-12-19T22:08:48.631" v="256" actId="478"/>
            <ac:spMkLst>
              <pc:docMk/>
              <pc:sldMasterMk cId="0" sldId="2147483648"/>
              <pc:sldLayoutMk cId="1371686683" sldId="2147483675"/>
              <ac:spMk id="46" creationId="{48D764F0-EE0E-DCB5-54EE-616DB0EE30C8}"/>
            </ac:spMkLst>
          </pc:spChg>
          <pc:spChg chg="add mod">
            <ac:chgData name="Mahonia Oglesby" userId="dc7413b4-f296-4386-9cc0-9e850d973af1" providerId="ADAL" clId="{DB89DCF7-31E9-463F-BD72-1E03A0CC14BA}" dt="2023-12-19T22:02:33.884" v="225" actId="20577"/>
            <ac:spMkLst>
              <pc:docMk/>
              <pc:sldMasterMk cId="0" sldId="2147483648"/>
              <pc:sldLayoutMk cId="1371686683" sldId="2147483675"/>
              <ac:spMk id="47" creationId="{8BA7A120-94B8-754D-5907-D4D33C3C61BB}"/>
            </ac:spMkLst>
          </pc:spChg>
          <pc:spChg chg="mod">
            <ac:chgData name="Mahonia Oglesby" userId="dc7413b4-f296-4386-9cc0-9e850d973af1" providerId="ADAL" clId="{DB89DCF7-31E9-463F-BD72-1E03A0CC14BA}" dt="2023-12-19T22:00:59.167" v="208" actId="207"/>
            <ac:spMkLst>
              <pc:docMk/>
              <pc:sldMasterMk cId="0" sldId="2147483648"/>
              <pc:sldLayoutMk cId="1371686683" sldId="2147483675"/>
              <ac:spMk id="48" creationId="{1E7C2179-8DE8-2BAC-3A35-90E05693D665}"/>
            </ac:spMkLst>
          </pc:spChg>
          <pc:spChg chg="add mod">
            <ac:chgData name="Mahonia Oglesby" userId="dc7413b4-f296-4386-9cc0-9e850d973af1" providerId="ADAL" clId="{DB89DCF7-31E9-463F-BD72-1E03A0CC14BA}" dt="2023-12-19T22:02:06.381" v="215" actId="571"/>
            <ac:spMkLst>
              <pc:docMk/>
              <pc:sldMasterMk cId="0" sldId="2147483648"/>
              <pc:sldLayoutMk cId="1371686683" sldId="2147483675"/>
              <ac:spMk id="50" creationId="{3C2E08F7-D4DA-B96A-C5D7-673F538D3475}"/>
            </ac:spMkLst>
          </pc:spChg>
          <pc:spChg chg="add mod">
            <ac:chgData name="Mahonia Oglesby" userId="dc7413b4-f296-4386-9cc0-9e850d973af1" providerId="ADAL" clId="{DB89DCF7-31E9-463F-BD72-1E03A0CC14BA}" dt="2023-12-19T22:02:06.381" v="215" actId="571"/>
            <ac:spMkLst>
              <pc:docMk/>
              <pc:sldMasterMk cId="0" sldId="2147483648"/>
              <pc:sldLayoutMk cId="1371686683" sldId="2147483675"/>
              <ac:spMk id="52" creationId="{DEEA04C5-D8AC-0E33-64F4-E426B7AABE7A}"/>
            </ac:spMkLst>
          </pc:spChg>
          <pc:spChg chg="add del mod">
            <ac:chgData name="Mahonia Oglesby" userId="dc7413b4-f296-4386-9cc0-9e850d973af1" providerId="ADAL" clId="{DB89DCF7-31E9-463F-BD72-1E03A0CC14BA}" dt="2023-12-19T22:08:48.631" v="256" actId="478"/>
            <ac:spMkLst>
              <pc:docMk/>
              <pc:sldMasterMk cId="0" sldId="2147483648"/>
              <pc:sldLayoutMk cId="1371686683" sldId="2147483675"/>
              <ac:spMk id="53" creationId="{E4FD92B4-1E43-1654-DCE2-FD7E027E55D3}"/>
            </ac:spMkLst>
          </pc:spChg>
          <pc:spChg chg="add mod">
            <ac:chgData name="Mahonia Oglesby" userId="dc7413b4-f296-4386-9cc0-9e850d973af1" providerId="ADAL" clId="{DB89DCF7-31E9-463F-BD72-1E03A0CC14BA}" dt="2023-12-19T22:02:36.952" v="227" actId="20577"/>
            <ac:spMkLst>
              <pc:docMk/>
              <pc:sldMasterMk cId="0" sldId="2147483648"/>
              <pc:sldLayoutMk cId="1371686683" sldId="2147483675"/>
              <ac:spMk id="54" creationId="{E86E1B22-FAD4-3CA4-CAA2-995DBFB0FB9F}"/>
            </ac:spMkLst>
          </pc:spChg>
          <pc:spChg chg="add mod">
            <ac:chgData name="Mahonia Oglesby" userId="dc7413b4-f296-4386-9cc0-9e850d973af1" providerId="ADAL" clId="{DB89DCF7-31E9-463F-BD72-1E03A0CC14BA}" dt="2023-12-19T22:02:06.381" v="215" actId="571"/>
            <ac:spMkLst>
              <pc:docMk/>
              <pc:sldMasterMk cId="0" sldId="2147483648"/>
              <pc:sldLayoutMk cId="1371686683" sldId="2147483675"/>
              <ac:spMk id="56" creationId="{15F1B4C6-8CA8-69FF-34E3-CBFDB27353FB}"/>
            </ac:spMkLst>
          </pc:spChg>
          <pc:spChg chg="add mod ord">
            <ac:chgData name="Mahonia Oglesby" userId="dc7413b4-f296-4386-9cc0-9e850d973af1" providerId="ADAL" clId="{DB89DCF7-31E9-463F-BD72-1E03A0CC14BA}" dt="2023-12-19T22:09:12.020" v="260" actId="167"/>
            <ac:spMkLst>
              <pc:docMk/>
              <pc:sldMasterMk cId="0" sldId="2147483648"/>
              <pc:sldLayoutMk cId="1371686683" sldId="2147483675"/>
              <ac:spMk id="57" creationId="{E5438DFC-FB88-BECC-0805-B02E2DEBAEF8}"/>
            </ac:spMkLst>
          </pc:spChg>
          <pc:spChg chg="add mod ord">
            <ac:chgData name="Mahonia Oglesby" userId="dc7413b4-f296-4386-9cc0-9e850d973af1" providerId="ADAL" clId="{DB89DCF7-31E9-463F-BD72-1E03A0CC14BA}" dt="2023-12-19T22:09:12.020" v="260" actId="167"/>
            <ac:spMkLst>
              <pc:docMk/>
              <pc:sldMasterMk cId="0" sldId="2147483648"/>
              <pc:sldLayoutMk cId="1371686683" sldId="2147483675"/>
              <ac:spMk id="58" creationId="{70A05A51-C9C4-ABB0-7FA8-4BBA3D4ED2F5}"/>
            </ac:spMkLst>
          </pc:spChg>
          <pc:spChg chg="add mod ord">
            <ac:chgData name="Mahonia Oglesby" userId="dc7413b4-f296-4386-9cc0-9e850d973af1" providerId="ADAL" clId="{DB89DCF7-31E9-463F-BD72-1E03A0CC14BA}" dt="2023-12-19T22:09:12.020" v="260" actId="167"/>
            <ac:spMkLst>
              <pc:docMk/>
              <pc:sldMasterMk cId="0" sldId="2147483648"/>
              <pc:sldLayoutMk cId="1371686683" sldId="2147483675"/>
              <ac:spMk id="59" creationId="{BE194EBC-DE21-4297-7261-76135398F3B5}"/>
            </ac:spMkLst>
          </pc:spChg>
          <pc:spChg chg="add mod ord">
            <ac:chgData name="Mahonia Oglesby" userId="dc7413b4-f296-4386-9cc0-9e850d973af1" providerId="ADAL" clId="{DB89DCF7-31E9-463F-BD72-1E03A0CC14BA}" dt="2023-12-19T22:09:12.020" v="260" actId="167"/>
            <ac:spMkLst>
              <pc:docMk/>
              <pc:sldMasterMk cId="0" sldId="2147483648"/>
              <pc:sldLayoutMk cId="1371686683" sldId="2147483675"/>
              <ac:spMk id="60" creationId="{F5CD347E-BAC0-FCE2-F8CE-1F30CC293AC7}"/>
            </ac:spMkLst>
          </pc:spChg>
          <pc:spChg chg="add mod ord">
            <ac:chgData name="Mahonia Oglesby" userId="dc7413b4-f296-4386-9cc0-9e850d973af1" providerId="ADAL" clId="{DB89DCF7-31E9-463F-BD72-1E03A0CC14BA}" dt="2023-12-19T22:09:12.020" v="260" actId="167"/>
            <ac:spMkLst>
              <pc:docMk/>
              <pc:sldMasterMk cId="0" sldId="2147483648"/>
              <pc:sldLayoutMk cId="1371686683" sldId="2147483675"/>
              <ac:spMk id="61" creationId="{7A5F6E3E-C0A2-DAC1-1AE4-328425BB1C94}"/>
            </ac:spMkLst>
          </pc:spChg>
          <pc:spChg chg="add mod ord">
            <ac:chgData name="Mahonia Oglesby" userId="dc7413b4-f296-4386-9cc0-9e850d973af1" providerId="ADAL" clId="{DB89DCF7-31E9-463F-BD72-1E03A0CC14BA}" dt="2023-12-19T22:09:12.020" v="260" actId="167"/>
            <ac:spMkLst>
              <pc:docMk/>
              <pc:sldMasterMk cId="0" sldId="2147483648"/>
              <pc:sldLayoutMk cId="1371686683" sldId="2147483675"/>
              <ac:spMk id="62" creationId="{9AC57DFD-9F7E-E4E6-D1EC-DB463DD1944B}"/>
            </ac:spMkLst>
          </pc:spChg>
          <pc:spChg chg="del">
            <ac:chgData name="Mahonia Oglesby" userId="dc7413b4-f296-4386-9cc0-9e850d973af1" providerId="ADAL" clId="{DB89DCF7-31E9-463F-BD72-1E03A0CC14BA}" dt="2023-12-19T22:00:50.829" v="205" actId="478"/>
            <ac:spMkLst>
              <pc:docMk/>
              <pc:sldMasterMk cId="0" sldId="2147483648"/>
              <pc:sldLayoutMk cId="1371686683" sldId="2147483675"/>
              <ac:spMk id="72" creationId="{C71130BF-32C4-AA9D-3676-EC146FAAB231}"/>
            </ac:spMkLst>
          </pc:spChg>
          <pc:spChg chg="del">
            <ac:chgData name="Mahonia Oglesby" userId="dc7413b4-f296-4386-9cc0-9e850d973af1" providerId="ADAL" clId="{DB89DCF7-31E9-463F-BD72-1E03A0CC14BA}" dt="2023-12-19T22:00:50.829" v="205" actId="478"/>
            <ac:spMkLst>
              <pc:docMk/>
              <pc:sldMasterMk cId="0" sldId="2147483648"/>
              <pc:sldLayoutMk cId="1371686683" sldId="2147483675"/>
              <ac:spMk id="73" creationId="{033A87FC-2440-3CE4-C217-FE047EAFF7F3}"/>
            </ac:spMkLst>
          </pc:spChg>
          <pc:spChg chg="del">
            <ac:chgData name="Mahonia Oglesby" userId="dc7413b4-f296-4386-9cc0-9e850d973af1" providerId="ADAL" clId="{DB89DCF7-31E9-463F-BD72-1E03A0CC14BA}" dt="2023-12-19T22:00:52.971" v="206" actId="478"/>
            <ac:spMkLst>
              <pc:docMk/>
              <pc:sldMasterMk cId="0" sldId="2147483648"/>
              <pc:sldLayoutMk cId="1371686683" sldId="2147483675"/>
              <ac:spMk id="74" creationId="{DC4F167A-50AD-314F-974E-8C69E365AEC7}"/>
            </ac:spMkLst>
          </pc:spChg>
          <pc:spChg chg="del">
            <ac:chgData name="Mahonia Oglesby" userId="dc7413b4-f296-4386-9cc0-9e850d973af1" providerId="ADAL" clId="{DB89DCF7-31E9-463F-BD72-1E03A0CC14BA}" dt="2023-12-19T22:00:50.829" v="205" actId="478"/>
            <ac:spMkLst>
              <pc:docMk/>
              <pc:sldMasterMk cId="0" sldId="2147483648"/>
              <pc:sldLayoutMk cId="1371686683" sldId="2147483675"/>
              <ac:spMk id="76" creationId="{D079A56F-BB16-8ABB-670A-28F245B40D95}"/>
            </ac:spMkLst>
          </pc:spChg>
          <pc:spChg chg="del">
            <ac:chgData name="Mahonia Oglesby" userId="dc7413b4-f296-4386-9cc0-9e850d973af1" providerId="ADAL" clId="{DB89DCF7-31E9-463F-BD72-1E03A0CC14BA}" dt="2023-12-19T22:00:50.829" v="205" actId="478"/>
            <ac:spMkLst>
              <pc:docMk/>
              <pc:sldMasterMk cId="0" sldId="2147483648"/>
              <pc:sldLayoutMk cId="1371686683" sldId="2147483675"/>
              <ac:spMk id="77" creationId="{9580D4C4-1EA4-F89F-47BB-D3E465F4D945}"/>
            </ac:spMkLst>
          </pc:spChg>
          <pc:spChg chg="del">
            <ac:chgData name="Mahonia Oglesby" userId="dc7413b4-f296-4386-9cc0-9e850d973af1" providerId="ADAL" clId="{DB89DCF7-31E9-463F-BD72-1E03A0CC14BA}" dt="2023-12-19T22:00:50.829" v="205" actId="478"/>
            <ac:spMkLst>
              <pc:docMk/>
              <pc:sldMasterMk cId="0" sldId="2147483648"/>
              <pc:sldLayoutMk cId="1371686683" sldId="2147483675"/>
              <ac:spMk id="78" creationId="{9B403BC6-02B5-41FD-3380-60F779164CB0}"/>
            </ac:spMkLst>
          </pc:spChg>
          <pc:spChg chg="del">
            <ac:chgData name="Mahonia Oglesby" userId="dc7413b4-f296-4386-9cc0-9e850d973af1" providerId="ADAL" clId="{DB89DCF7-31E9-463F-BD72-1E03A0CC14BA}" dt="2023-12-19T22:00:50.829" v="205" actId="478"/>
            <ac:spMkLst>
              <pc:docMk/>
              <pc:sldMasterMk cId="0" sldId="2147483648"/>
              <pc:sldLayoutMk cId="1371686683" sldId="2147483675"/>
              <ac:spMk id="80" creationId="{C18D504D-298E-DFDC-ADEC-6F2E2F89177E}"/>
            </ac:spMkLst>
          </pc:spChg>
          <pc:spChg chg="del">
            <ac:chgData name="Mahonia Oglesby" userId="dc7413b4-f296-4386-9cc0-9e850d973af1" providerId="ADAL" clId="{DB89DCF7-31E9-463F-BD72-1E03A0CC14BA}" dt="2023-12-19T22:00:50.829" v="205" actId="478"/>
            <ac:spMkLst>
              <pc:docMk/>
              <pc:sldMasterMk cId="0" sldId="2147483648"/>
              <pc:sldLayoutMk cId="1371686683" sldId="2147483675"/>
              <ac:spMk id="81" creationId="{79455A8D-F95A-58BE-FCF9-0ACE688AD1F7}"/>
            </ac:spMkLst>
          </pc:spChg>
          <pc:spChg chg="del">
            <ac:chgData name="Mahonia Oglesby" userId="dc7413b4-f296-4386-9cc0-9e850d973af1" providerId="ADAL" clId="{DB89DCF7-31E9-463F-BD72-1E03A0CC14BA}" dt="2023-12-19T22:00:50.829" v="205" actId="478"/>
            <ac:spMkLst>
              <pc:docMk/>
              <pc:sldMasterMk cId="0" sldId="2147483648"/>
              <pc:sldLayoutMk cId="1371686683" sldId="2147483675"/>
              <ac:spMk id="82" creationId="{B206F2F5-F96F-6F2B-006E-057C2E0A14E0}"/>
            </ac:spMkLst>
          </pc:spChg>
          <pc:picChg chg="add del mod">
            <ac:chgData name="Mahonia Oglesby" userId="dc7413b4-f296-4386-9cc0-9e850d973af1" providerId="ADAL" clId="{DB89DCF7-31E9-463F-BD72-1E03A0CC14BA}" dt="2023-12-19T22:08:18.692" v="248" actId="478"/>
            <ac:picMkLst>
              <pc:docMk/>
              <pc:sldMasterMk cId="0" sldId="2147483648"/>
              <pc:sldLayoutMk cId="1371686683" sldId="2147483675"/>
              <ac:picMk id="2" creationId="{BBA2DDB5-0E4F-5FEB-BC75-2B0F6F50A941}"/>
            </ac:picMkLst>
          </pc:picChg>
          <pc:picChg chg="add mod">
            <ac:chgData name="Mahonia Oglesby" userId="dc7413b4-f296-4386-9cc0-9e850d973af1" providerId="ADAL" clId="{DB89DCF7-31E9-463F-BD72-1E03A0CC14BA}" dt="2023-12-19T22:01:46.928" v="213" actId="1076"/>
            <ac:picMkLst>
              <pc:docMk/>
              <pc:sldMasterMk cId="0" sldId="2147483648"/>
              <pc:sldLayoutMk cId="1371686683" sldId="2147483675"/>
              <ac:picMk id="6" creationId="{C734C300-1D13-CBAC-E799-59E620404114}"/>
            </ac:picMkLst>
          </pc:picChg>
          <pc:picChg chg="add del mod">
            <ac:chgData name="Mahonia Oglesby" userId="dc7413b4-f296-4386-9cc0-9e850d973af1" providerId="ADAL" clId="{DB89DCF7-31E9-463F-BD72-1E03A0CC14BA}" dt="2023-12-19T22:08:28.168" v="251" actId="478"/>
            <ac:picMkLst>
              <pc:docMk/>
              <pc:sldMasterMk cId="0" sldId="2147483648"/>
              <pc:sldLayoutMk cId="1371686683" sldId="2147483675"/>
              <ac:picMk id="8" creationId="{9A88CA9F-D0DB-B949-A347-B28BF4F8976E}"/>
            </ac:picMkLst>
          </pc:picChg>
          <pc:picChg chg="add mod">
            <ac:chgData name="Mahonia Oglesby" userId="dc7413b4-f296-4386-9cc0-9e850d973af1" providerId="ADAL" clId="{DB89DCF7-31E9-463F-BD72-1E03A0CC14BA}" dt="2023-12-19T22:01:46.928" v="213" actId="1076"/>
            <ac:picMkLst>
              <pc:docMk/>
              <pc:sldMasterMk cId="0" sldId="2147483648"/>
              <pc:sldLayoutMk cId="1371686683" sldId="2147483675"/>
              <ac:picMk id="12" creationId="{FF068675-2070-E344-4AD7-86B230939FE6}"/>
            </ac:picMkLst>
          </pc:picChg>
          <pc:picChg chg="add del mod">
            <ac:chgData name="Mahonia Oglesby" userId="dc7413b4-f296-4386-9cc0-9e850d973af1" providerId="ADAL" clId="{DB89DCF7-31E9-463F-BD72-1E03A0CC14BA}" dt="2023-12-19T22:08:35.677" v="254" actId="478"/>
            <ac:picMkLst>
              <pc:docMk/>
              <pc:sldMasterMk cId="0" sldId="2147483648"/>
              <pc:sldLayoutMk cId="1371686683" sldId="2147483675"/>
              <ac:picMk id="14" creationId="{09B45A8F-D131-0D8F-0C96-D903AA9565A7}"/>
            </ac:picMkLst>
          </pc:picChg>
          <pc:picChg chg="add mod">
            <ac:chgData name="Mahonia Oglesby" userId="dc7413b4-f296-4386-9cc0-9e850d973af1" providerId="ADAL" clId="{DB89DCF7-31E9-463F-BD72-1E03A0CC14BA}" dt="2023-12-19T22:01:46.928" v="213" actId="1076"/>
            <ac:picMkLst>
              <pc:docMk/>
              <pc:sldMasterMk cId="0" sldId="2147483648"/>
              <pc:sldLayoutMk cId="1371686683" sldId="2147483675"/>
              <ac:picMk id="18" creationId="{39FDC067-8DCB-F1C6-05A6-C41B0BCA3EF3}"/>
            </ac:picMkLst>
          </pc:picChg>
          <pc:picChg chg="add del mod">
            <ac:chgData name="Mahonia Oglesby" userId="dc7413b4-f296-4386-9cc0-9e850d973af1" providerId="ADAL" clId="{DB89DCF7-31E9-463F-BD72-1E03A0CC14BA}" dt="2023-12-19T22:08:53.931" v="257" actId="478"/>
            <ac:picMkLst>
              <pc:docMk/>
              <pc:sldMasterMk cId="0" sldId="2147483648"/>
              <pc:sldLayoutMk cId="1371686683" sldId="2147483675"/>
              <ac:picMk id="20" creationId="{72F66FFE-F703-07B1-D5AC-08C4842A6F76}"/>
            </ac:picMkLst>
          </pc:picChg>
          <pc:picChg chg="add mod">
            <ac:chgData name="Mahonia Oglesby" userId="dc7413b4-f296-4386-9cc0-9e850d973af1" providerId="ADAL" clId="{DB89DCF7-31E9-463F-BD72-1E03A0CC14BA}" dt="2023-12-19T22:02:00.532" v="214" actId="571"/>
            <ac:picMkLst>
              <pc:docMk/>
              <pc:sldMasterMk cId="0" sldId="2147483648"/>
              <pc:sldLayoutMk cId="1371686683" sldId="2147483675"/>
              <ac:picMk id="24" creationId="{3E6AB666-2C2B-30DF-F047-9FC9B1CDAB3E}"/>
            </ac:picMkLst>
          </pc:picChg>
          <pc:picChg chg="add del mod">
            <ac:chgData name="Mahonia Oglesby" userId="dc7413b4-f296-4386-9cc0-9e850d973af1" providerId="ADAL" clId="{DB89DCF7-31E9-463F-BD72-1E03A0CC14BA}" dt="2023-12-19T22:08:53.931" v="257" actId="478"/>
            <ac:picMkLst>
              <pc:docMk/>
              <pc:sldMasterMk cId="0" sldId="2147483648"/>
              <pc:sldLayoutMk cId="1371686683" sldId="2147483675"/>
              <ac:picMk id="26" creationId="{1F9FFC9B-F657-28DF-F670-5C1A52F49B0E}"/>
            </ac:picMkLst>
          </pc:picChg>
          <pc:picChg chg="add mod">
            <ac:chgData name="Mahonia Oglesby" userId="dc7413b4-f296-4386-9cc0-9e850d973af1" providerId="ADAL" clId="{DB89DCF7-31E9-463F-BD72-1E03A0CC14BA}" dt="2023-12-19T22:02:00.532" v="214" actId="571"/>
            <ac:picMkLst>
              <pc:docMk/>
              <pc:sldMasterMk cId="0" sldId="2147483648"/>
              <pc:sldLayoutMk cId="1371686683" sldId="2147483675"/>
              <ac:picMk id="30" creationId="{D6471EB8-F4E0-7EE6-C1D5-3872042A5F1D}"/>
            </ac:picMkLst>
          </pc:picChg>
          <pc:picChg chg="add del mod">
            <ac:chgData name="Mahonia Oglesby" userId="dc7413b4-f296-4386-9cc0-9e850d973af1" providerId="ADAL" clId="{DB89DCF7-31E9-463F-BD72-1E03A0CC14BA}" dt="2023-12-19T22:08:53.931" v="257" actId="478"/>
            <ac:picMkLst>
              <pc:docMk/>
              <pc:sldMasterMk cId="0" sldId="2147483648"/>
              <pc:sldLayoutMk cId="1371686683" sldId="2147483675"/>
              <ac:picMk id="32" creationId="{0949891E-8897-DBC9-44FF-53F74B038AED}"/>
            </ac:picMkLst>
          </pc:picChg>
          <pc:picChg chg="add mod">
            <ac:chgData name="Mahonia Oglesby" userId="dc7413b4-f296-4386-9cc0-9e850d973af1" providerId="ADAL" clId="{DB89DCF7-31E9-463F-BD72-1E03A0CC14BA}" dt="2023-12-19T22:02:00.532" v="214" actId="571"/>
            <ac:picMkLst>
              <pc:docMk/>
              <pc:sldMasterMk cId="0" sldId="2147483648"/>
              <pc:sldLayoutMk cId="1371686683" sldId="2147483675"/>
              <ac:picMk id="36" creationId="{B047114D-44AF-5B8A-97F2-95E628E8A365}"/>
            </ac:picMkLst>
          </pc:picChg>
          <pc:picChg chg="add del mod">
            <ac:chgData name="Mahonia Oglesby" userId="dc7413b4-f296-4386-9cc0-9e850d973af1" providerId="ADAL" clId="{DB89DCF7-31E9-463F-BD72-1E03A0CC14BA}" dt="2023-12-19T22:08:53.931" v="257" actId="478"/>
            <ac:picMkLst>
              <pc:docMk/>
              <pc:sldMasterMk cId="0" sldId="2147483648"/>
              <pc:sldLayoutMk cId="1371686683" sldId="2147483675"/>
              <ac:picMk id="38" creationId="{719F9DBA-6585-9AD6-1BDD-864D32C5C893}"/>
            </ac:picMkLst>
          </pc:picChg>
          <pc:picChg chg="add mod">
            <ac:chgData name="Mahonia Oglesby" userId="dc7413b4-f296-4386-9cc0-9e850d973af1" providerId="ADAL" clId="{DB89DCF7-31E9-463F-BD72-1E03A0CC14BA}" dt="2023-12-19T22:02:06.381" v="215" actId="571"/>
            <ac:picMkLst>
              <pc:docMk/>
              <pc:sldMasterMk cId="0" sldId="2147483648"/>
              <pc:sldLayoutMk cId="1371686683" sldId="2147483675"/>
              <ac:picMk id="42" creationId="{9041E672-030C-C14D-A617-DEC84ABCCD65}"/>
            </ac:picMkLst>
          </pc:picChg>
          <pc:picChg chg="add del mod">
            <ac:chgData name="Mahonia Oglesby" userId="dc7413b4-f296-4386-9cc0-9e850d973af1" providerId="ADAL" clId="{DB89DCF7-31E9-463F-BD72-1E03A0CC14BA}" dt="2023-12-19T22:08:53.931" v="257" actId="478"/>
            <ac:picMkLst>
              <pc:docMk/>
              <pc:sldMasterMk cId="0" sldId="2147483648"/>
              <pc:sldLayoutMk cId="1371686683" sldId="2147483675"/>
              <ac:picMk id="44" creationId="{B5457AB7-A383-82A7-E32C-2EFD17DFD0E8}"/>
            </ac:picMkLst>
          </pc:picChg>
          <pc:picChg chg="add mod">
            <ac:chgData name="Mahonia Oglesby" userId="dc7413b4-f296-4386-9cc0-9e850d973af1" providerId="ADAL" clId="{DB89DCF7-31E9-463F-BD72-1E03A0CC14BA}" dt="2023-12-19T22:02:06.381" v="215" actId="571"/>
            <ac:picMkLst>
              <pc:docMk/>
              <pc:sldMasterMk cId="0" sldId="2147483648"/>
              <pc:sldLayoutMk cId="1371686683" sldId="2147483675"/>
              <ac:picMk id="49" creationId="{14E460F4-299B-4891-70BA-7E7C74D3E790}"/>
            </ac:picMkLst>
          </pc:picChg>
          <pc:picChg chg="add del mod">
            <ac:chgData name="Mahonia Oglesby" userId="dc7413b4-f296-4386-9cc0-9e850d973af1" providerId="ADAL" clId="{DB89DCF7-31E9-463F-BD72-1E03A0CC14BA}" dt="2023-12-19T22:08:53.931" v="257" actId="478"/>
            <ac:picMkLst>
              <pc:docMk/>
              <pc:sldMasterMk cId="0" sldId="2147483648"/>
              <pc:sldLayoutMk cId="1371686683" sldId="2147483675"/>
              <ac:picMk id="51" creationId="{E5DF3D2D-6840-A4A2-1808-171CA65F03C1}"/>
            </ac:picMkLst>
          </pc:picChg>
          <pc:picChg chg="add mod">
            <ac:chgData name="Mahonia Oglesby" userId="dc7413b4-f296-4386-9cc0-9e850d973af1" providerId="ADAL" clId="{DB89DCF7-31E9-463F-BD72-1E03A0CC14BA}" dt="2023-12-19T22:02:06.381" v="215" actId="571"/>
            <ac:picMkLst>
              <pc:docMk/>
              <pc:sldMasterMk cId="0" sldId="2147483648"/>
              <pc:sldLayoutMk cId="1371686683" sldId="2147483675"/>
              <ac:picMk id="55" creationId="{22BA8706-F37A-B9E1-FCB2-94E5BE00A57C}"/>
            </ac:picMkLst>
          </pc:picChg>
          <pc:picChg chg="mod">
            <ac:chgData name="Mahonia Oglesby" userId="dc7413b4-f296-4386-9cc0-9e850d973af1" providerId="ADAL" clId="{DB89DCF7-31E9-463F-BD72-1E03A0CC14BA}" dt="2023-12-19T22:00:56.077" v="207" actId="207"/>
            <ac:picMkLst>
              <pc:docMk/>
              <pc:sldMasterMk cId="0" sldId="2147483648"/>
              <pc:sldLayoutMk cId="1371686683" sldId="2147483675"/>
              <ac:picMk id="70" creationId="{B22243DC-D1DB-E84B-DA68-9C70CC8FFC3C}"/>
            </ac:picMkLst>
          </pc:picChg>
          <pc:picChg chg="del">
            <ac:chgData name="Mahonia Oglesby" userId="dc7413b4-f296-4386-9cc0-9e850d973af1" providerId="ADAL" clId="{DB89DCF7-31E9-463F-BD72-1E03A0CC14BA}" dt="2023-12-19T22:00:50.829" v="205" actId="478"/>
            <ac:picMkLst>
              <pc:docMk/>
              <pc:sldMasterMk cId="0" sldId="2147483648"/>
              <pc:sldLayoutMk cId="1371686683" sldId="2147483675"/>
              <ac:picMk id="71" creationId="{77386BA6-CD40-F18D-E661-40E6DAA18018}"/>
            </ac:picMkLst>
          </pc:picChg>
          <pc:picChg chg="del">
            <ac:chgData name="Mahonia Oglesby" userId="dc7413b4-f296-4386-9cc0-9e850d973af1" providerId="ADAL" clId="{DB89DCF7-31E9-463F-BD72-1E03A0CC14BA}" dt="2023-12-19T22:00:50.829" v="205" actId="478"/>
            <ac:picMkLst>
              <pc:docMk/>
              <pc:sldMasterMk cId="0" sldId="2147483648"/>
              <pc:sldLayoutMk cId="1371686683" sldId="2147483675"/>
              <ac:picMk id="75" creationId="{A117C93F-495F-86F4-3E29-B89099D0B865}"/>
            </ac:picMkLst>
          </pc:picChg>
          <pc:picChg chg="del">
            <ac:chgData name="Mahonia Oglesby" userId="dc7413b4-f296-4386-9cc0-9e850d973af1" providerId="ADAL" clId="{DB89DCF7-31E9-463F-BD72-1E03A0CC14BA}" dt="2023-12-19T22:00:50.829" v="205" actId="478"/>
            <ac:picMkLst>
              <pc:docMk/>
              <pc:sldMasterMk cId="0" sldId="2147483648"/>
              <pc:sldLayoutMk cId="1371686683" sldId="2147483675"/>
              <ac:picMk id="79" creationId="{06FACD92-EFB3-4EC6-9D1C-DACE40F0AC39}"/>
            </ac:picMkLst>
          </pc:picChg>
        </pc:sldLayoutChg>
        <pc:sldLayoutChg chg="addSp delSp modSp mod">
          <pc:chgData name="Mahonia Oglesby" userId="dc7413b4-f296-4386-9cc0-9e850d973af1" providerId="ADAL" clId="{DB89DCF7-31E9-463F-BD72-1E03A0CC14BA}" dt="2023-12-21T23:15:44.812" v="576" actId="14100"/>
          <pc:sldLayoutMkLst>
            <pc:docMk/>
            <pc:sldMasterMk cId="0" sldId="2147483648"/>
            <pc:sldLayoutMk cId="1413812680" sldId="2147483676"/>
          </pc:sldLayoutMkLst>
          <pc:picChg chg="add mod">
            <ac:chgData name="Mahonia Oglesby" userId="dc7413b4-f296-4386-9cc0-9e850d973af1" providerId="ADAL" clId="{DB89DCF7-31E9-463F-BD72-1E03A0CC14BA}" dt="2023-12-21T23:15:44.812" v="576" actId="14100"/>
            <ac:picMkLst>
              <pc:docMk/>
              <pc:sldMasterMk cId="0" sldId="2147483648"/>
              <pc:sldLayoutMk cId="1413812680" sldId="2147483676"/>
              <ac:picMk id="2" creationId="{124F5A5C-3B1B-9190-CF21-DC785C594A5A}"/>
            </ac:picMkLst>
          </pc:picChg>
          <pc:picChg chg="del">
            <ac:chgData name="Mahonia Oglesby" userId="dc7413b4-f296-4386-9cc0-9e850d973af1" providerId="ADAL" clId="{DB89DCF7-31E9-463F-BD72-1E03A0CC14BA}" dt="2023-12-21T23:13:58.859" v="569" actId="478"/>
            <ac:picMkLst>
              <pc:docMk/>
              <pc:sldMasterMk cId="0" sldId="2147483648"/>
              <pc:sldLayoutMk cId="1413812680" sldId="2147483676"/>
              <ac:picMk id="7" creationId="{22E120BF-8257-02F4-E187-205EF7E0775B}"/>
            </ac:picMkLst>
          </pc:picChg>
        </pc:sldLayoutChg>
        <pc:sldLayoutChg chg="addSp delSp modSp add mod modTransition">
          <pc:chgData name="Mahonia Oglesby" userId="dc7413b4-f296-4386-9cc0-9e850d973af1" providerId="ADAL" clId="{DB89DCF7-31E9-463F-BD72-1E03A0CC14BA}" dt="2023-12-21T23:16:39.712" v="579" actId="1076"/>
          <pc:sldLayoutMkLst>
            <pc:docMk/>
            <pc:sldMasterMk cId="0" sldId="2147483648"/>
            <pc:sldLayoutMk cId="3124331117" sldId="2147483677"/>
          </pc:sldLayoutMkLst>
          <pc:picChg chg="add del mod">
            <ac:chgData name="Mahonia Oglesby" userId="dc7413b4-f296-4386-9cc0-9e850d973af1" providerId="ADAL" clId="{DB89DCF7-31E9-463F-BD72-1E03A0CC14BA}" dt="2023-12-21T23:14:07.224" v="571" actId="478"/>
            <ac:picMkLst>
              <pc:docMk/>
              <pc:sldMasterMk cId="0" sldId="2147483648"/>
              <pc:sldLayoutMk cId="3124331117" sldId="2147483677"/>
              <ac:picMk id="3" creationId="{0B5C9C20-09F0-779B-432C-3FAB3461EDEF}"/>
            </ac:picMkLst>
          </pc:picChg>
          <pc:picChg chg="add mod">
            <ac:chgData name="Mahonia Oglesby" userId="dc7413b4-f296-4386-9cc0-9e850d973af1" providerId="ADAL" clId="{DB89DCF7-31E9-463F-BD72-1E03A0CC14BA}" dt="2023-12-21T23:16:39.712" v="579" actId="1076"/>
            <ac:picMkLst>
              <pc:docMk/>
              <pc:sldMasterMk cId="0" sldId="2147483648"/>
              <pc:sldLayoutMk cId="3124331117" sldId="2147483677"/>
              <ac:picMk id="5" creationId="{D2A775AA-9BE9-4FA0-8EB9-34D6994E8FA4}"/>
            </ac:picMkLst>
          </pc:picChg>
          <pc:picChg chg="del">
            <ac:chgData name="Mahonia Oglesby" userId="dc7413b4-f296-4386-9cc0-9e850d973af1" providerId="ADAL" clId="{DB89DCF7-31E9-463F-BD72-1E03A0CC14BA}" dt="2023-12-21T23:13:41.478" v="567" actId="478"/>
            <ac:picMkLst>
              <pc:docMk/>
              <pc:sldMasterMk cId="0" sldId="2147483648"/>
              <pc:sldLayoutMk cId="3124331117" sldId="2147483677"/>
              <ac:picMk id="7" creationId="{22E120BF-8257-02F4-E187-205EF7E0775B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image" Target="../media/image14.svg"/><Relationship Id="rId21" Type="http://schemas.openxmlformats.org/officeDocument/2006/relationships/image" Target="../media/image32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18" Type="http://schemas.openxmlformats.org/officeDocument/2006/relationships/image" Target="../media/image49.png"/><Relationship Id="rId3" Type="http://schemas.openxmlformats.org/officeDocument/2006/relationships/image" Target="../media/image34.svg"/><Relationship Id="rId21" Type="http://schemas.openxmlformats.org/officeDocument/2006/relationships/image" Target="../media/image52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48.sv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19" Type="http://schemas.openxmlformats.org/officeDocument/2006/relationships/image" Target="../media/image50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image" Target="../media/image14.svg"/><Relationship Id="rId21" Type="http://schemas.openxmlformats.org/officeDocument/2006/relationships/image" Target="../media/image32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90CF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A405EFB0-0282-8E9B-8746-9DF1DF4C25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42948" y="1"/>
            <a:ext cx="4419902" cy="1068891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s-MX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21C5B-D0F1-7222-C3BF-CE00ABB30B7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76921" y="3796748"/>
            <a:ext cx="5771930" cy="10539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lIns="0" tIns="0" rIns="0" bIns="0">
            <a:noAutofit/>
          </a:bodyPr>
          <a:lstStyle>
            <a:lvl1pPr algn="ctr">
              <a:defRPr lang="es-MX" sz="4400" b="0" cap="all" spc="-20" baseline="0" dirty="0"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/>
              <a:t>Project name</a:t>
            </a:r>
            <a:endParaRPr lang="es-MX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153D9CA-F291-8797-E035-BA06B3927757}"/>
              </a:ext>
            </a:extLst>
          </p:cNvPr>
          <p:cNvGrpSpPr/>
          <p:nvPr userDrawn="1"/>
        </p:nvGrpSpPr>
        <p:grpSpPr>
          <a:xfrm>
            <a:off x="376921" y="3409230"/>
            <a:ext cx="2406281" cy="242480"/>
            <a:chOff x="1365021" y="2481216"/>
            <a:chExt cx="2406281" cy="242480"/>
          </a:xfrm>
        </p:grpSpPr>
        <p:sp>
          <p:nvSpPr>
            <p:cNvPr id="60" name="object 20">
              <a:extLst>
                <a:ext uri="{FF2B5EF4-FFF2-40B4-BE49-F238E27FC236}">
                  <a16:creationId xmlns:a16="http://schemas.microsoft.com/office/drawing/2014/main" id="{E0A8B23A-5E87-A6E5-B077-D84C8D3FA463}"/>
                </a:ext>
              </a:extLst>
            </p:cNvPr>
            <p:cNvSpPr/>
            <p:nvPr/>
          </p:nvSpPr>
          <p:spPr>
            <a:xfrm>
              <a:off x="1365021" y="2490330"/>
              <a:ext cx="148590" cy="175895"/>
            </a:xfrm>
            <a:custGeom>
              <a:avLst/>
              <a:gdLst/>
              <a:ahLst/>
              <a:cxnLst/>
              <a:rect l="l" t="t" r="r" b="b"/>
              <a:pathLst>
                <a:path w="148590" h="175894">
                  <a:moveTo>
                    <a:pt x="97663" y="156476"/>
                  </a:moveTo>
                  <a:lnTo>
                    <a:pt x="22656" y="156476"/>
                  </a:lnTo>
                  <a:lnTo>
                    <a:pt x="22656" y="266"/>
                  </a:lnTo>
                  <a:lnTo>
                    <a:pt x="0" y="266"/>
                  </a:lnTo>
                  <a:lnTo>
                    <a:pt x="0" y="156476"/>
                  </a:lnTo>
                  <a:lnTo>
                    <a:pt x="0" y="175526"/>
                  </a:lnTo>
                  <a:lnTo>
                    <a:pt x="97663" y="175526"/>
                  </a:lnTo>
                  <a:lnTo>
                    <a:pt x="97663" y="156476"/>
                  </a:lnTo>
                  <a:close/>
                </a:path>
                <a:path w="148590" h="175894">
                  <a:moveTo>
                    <a:pt x="145110" y="49745"/>
                  </a:moveTo>
                  <a:lnTo>
                    <a:pt x="122186" y="49745"/>
                  </a:lnTo>
                  <a:lnTo>
                    <a:pt x="122186" y="175806"/>
                  </a:lnTo>
                  <a:lnTo>
                    <a:pt x="145110" y="175806"/>
                  </a:lnTo>
                  <a:lnTo>
                    <a:pt x="145110" y="49745"/>
                  </a:lnTo>
                  <a:close/>
                </a:path>
                <a:path w="148590" h="175894">
                  <a:moveTo>
                    <a:pt x="147967" y="22148"/>
                  </a:moveTo>
                  <a:lnTo>
                    <a:pt x="147701" y="14325"/>
                  </a:lnTo>
                  <a:lnTo>
                    <a:pt x="147701" y="6261"/>
                  </a:lnTo>
                  <a:lnTo>
                    <a:pt x="142240" y="0"/>
                  </a:lnTo>
                  <a:lnTo>
                    <a:pt x="125310" y="0"/>
                  </a:lnTo>
                  <a:lnTo>
                    <a:pt x="119316" y="6261"/>
                  </a:lnTo>
                  <a:lnTo>
                    <a:pt x="119316" y="22148"/>
                  </a:lnTo>
                  <a:lnTo>
                    <a:pt x="125044" y="28397"/>
                  </a:lnTo>
                  <a:lnTo>
                    <a:pt x="142240" y="28397"/>
                  </a:lnTo>
                  <a:lnTo>
                    <a:pt x="147967" y="221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21">
              <a:extLst>
                <a:ext uri="{FF2B5EF4-FFF2-40B4-BE49-F238E27FC236}">
                  <a16:creationId xmlns:a16="http://schemas.microsoft.com/office/drawing/2014/main" id="{6ADFC2E4-C6F1-06AC-1B58-A94E99DEB62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2530" y="2537211"/>
              <a:ext cx="240419" cy="131533"/>
            </a:xfrm>
            <a:prstGeom prst="rect">
              <a:avLst/>
            </a:prstGeom>
          </p:spPr>
        </p:pic>
        <p:pic>
          <p:nvPicPr>
            <p:cNvPr id="62" name="object 22">
              <a:extLst>
                <a:ext uri="{FF2B5EF4-FFF2-40B4-BE49-F238E27FC236}">
                  <a16:creationId xmlns:a16="http://schemas.microsoft.com/office/drawing/2014/main" id="{A1E2AFA3-1C18-8436-C9D2-2DBAEF3DEB5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6700" y="2537214"/>
              <a:ext cx="100533" cy="131787"/>
            </a:xfrm>
            <a:prstGeom prst="rect">
              <a:avLst/>
            </a:prstGeom>
          </p:spPr>
        </p:pic>
        <p:pic>
          <p:nvPicPr>
            <p:cNvPr id="63" name="object 23">
              <a:extLst>
                <a:ext uri="{FF2B5EF4-FFF2-40B4-BE49-F238E27FC236}">
                  <a16:creationId xmlns:a16="http://schemas.microsoft.com/office/drawing/2014/main" id="{6C573948-4511-D26E-49EC-68E4578E88C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3045" y="2503878"/>
              <a:ext cx="189632" cy="164861"/>
            </a:xfrm>
            <a:prstGeom prst="rect">
              <a:avLst/>
            </a:prstGeom>
          </p:spPr>
        </p:pic>
        <p:sp>
          <p:nvSpPr>
            <p:cNvPr id="64" name="object 24">
              <a:extLst>
                <a:ext uri="{FF2B5EF4-FFF2-40B4-BE49-F238E27FC236}">
                  <a16:creationId xmlns:a16="http://schemas.microsoft.com/office/drawing/2014/main" id="{DD2CDE33-C2AA-97F6-CD6F-41EACB58FD7D}"/>
                </a:ext>
              </a:extLst>
            </p:cNvPr>
            <p:cNvSpPr/>
            <p:nvPr/>
          </p:nvSpPr>
          <p:spPr>
            <a:xfrm>
              <a:off x="2185619" y="2490330"/>
              <a:ext cx="29209" cy="175895"/>
            </a:xfrm>
            <a:custGeom>
              <a:avLst/>
              <a:gdLst/>
              <a:ahLst/>
              <a:cxnLst/>
              <a:rect l="l" t="t" r="r" b="b"/>
              <a:pathLst>
                <a:path w="29210" h="175894">
                  <a:moveTo>
                    <a:pt x="25781" y="49745"/>
                  </a:moveTo>
                  <a:lnTo>
                    <a:pt x="2857" y="49745"/>
                  </a:lnTo>
                  <a:lnTo>
                    <a:pt x="2857" y="175806"/>
                  </a:lnTo>
                  <a:lnTo>
                    <a:pt x="25781" y="175806"/>
                  </a:lnTo>
                  <a:lnTo>
                    <a:pt x="25781" y="49745"/>
                  </a:lnTo>
                  <a:close/>
                </a:path>
                <a:path w="29210" h="175894">
                  <a:moveTo>
                    <a:pt x="22910" y="0"/>
                  </a:moveTo>
                  <a:lnTo>
                    <a:pt x="5981" y="0"/>
                  </a:lnTo>
                  <a:lnTo>
                    <a:pt x="0" y="6261"/>
                  </a:lnTo>
                  <a:lnTo>
                    <a:pt x="0" y="22148"/>
                  </a:lnTo>
                  <a:lnTo>
                    <a:pt x="5727" y="28397"/>
                  </a:lnTo>
                  <a:lnTo>
                    <a:pt x="22910" y="28397"/>
                  </a:lnTo>
                  <a:lnTo>
                    <a:pt x="28651" y="22148"/>
                  </a:lnTo>
                  <a:lnTo>
                    <a:pt x="28384" y="14325"/>
                  </a:lnTo>
                  <a:lnTo>
                    <a:pt x="28384" y="6261"/>
                  </a:lnTo>
                  <a:lnTo>
                    <a:pt x="229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25">
              <a:extLst>
                <a:ext uri="{FF2B5EF4-FFF2-40B4-BE49-F238E27FC236}">
                  <a16:creationId xmlns:a16="http://schemas.microsoft.com/office/drawing/2014/main" id="{AE4B1DA1-2B49-0ED4-8522-CB9546D23B6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0325" y="2537216"/>
              <a:ext cx="123189" cy="131787"/>
            </a:xfrm>
            <a:prstGeom prst="rect">
              <a:avLst/>
            </a:prstGeom>
          </p:spPr>
        </p:pic>
        <p:pic>
          <p:nvPicPr>
            <p:cNvPr id="66" name="object 26">
              <a:extLst>
                <a:ext uri="{FF2B5EF4-FFF2-40B4-BE49-F238E27FC236}">
                  <a16:creationId xmlns:a16="http://schemas.microsoft.com/office/drawing/2014/main" id="{8D802A2B-77A7-247F-24C2-F1300530E6B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91414" y="2537217"/>
              <a:ext cx="108343" cy="128917"/>
            </a:xfrm>
            <a:prstGeom prst="rect">
              <a:avLst/>
            </a:prstGeom>
          </p:spPr>
        </p:pic>
        <p:pic>
          <p:nvPicPr>
            <p:cNvPr id="67" name="object 27">
              <a:extLst>
                <a:ext uri="{FF2B5EF4-FFF2-40B4-BE49-F238E27FC236}">
                  <a16:creationId xmlns:a16="http://schemas.microsoft.com/office/drawing/2014/main" id="{B793F876-2871-AAEC-FCDD-D463A1D0F27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84192" y="2487730"/>
              <a:ext cx="334464" cy="181273"/>
            </a:xfrm>
            <a:prstGeom prst="rect">
              <a:avLst/>
            </a:prstGeom>
          </p:spPr>
        </p:pic>
        <p:pic>
          <p:nvPicPr>
            <p:cNvPr id="68" name="object 28">
              <a:extLst>
                <a:ext uri="{FF2B5EF4-FFF2-40B4-BE49-F238E27FC236}">
                  <a16:creationId xmlns:a16="http://schemas.microsoft.com/office/drawing/2014/main" id="{D6FFFDAD-EE26-3562-E4B1-FB1727FF285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46562" y="2537219"/>
              <a:ext cx="194570" cy="186477"/>
            </a:xfrm>
            <a:prstGeom prst="rect">
              <a:avLst/>
            </a:prstGeom>
          </p:spPr>
        </p:pic>
        <p:pic>
          <p:nvPicPr>
            <p:cNvPr id="69" name="object 29">
              <a:extLst>
                <a:ext uri="{FF2B5EF4-FFF2-40B4-BE49-F238E27FC236}">
                  <a16:creationId xmlns:a16="http://schemas.microsoft.com/office/drawing/2014/main" id="{DB09370E-6CFB-A49F-3984-2DEFAA8CFE6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60957" y="2481219"/>
              <a:ext cx="120319" cy="187782"/>
            </a:xfrm>
            <a:prstGeom prst="rect">
              <a:avLst/>
            </a:prstGeom>
          </p:spPr>
        </p:pic>
        <p:pic>
          <p:nvPicPr>
            <p:cNvPr id="70" name="object 30">
              <a:extLst>
                <a:ext uri="{FF2B5EF4-FFF2-40B4-BE49-F238E27FC236}">
                  <a16:creationId xmlns:a16="http://schemas.microsoft.com/office/drawing/2014/main" id="{8F18E508-DBF8-2085-B096-55E5BE721D7B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01109" y="2537214"/>
              <a:ext cx="242764" cy="131789"/>
            </a:xfrm>
            <a:prstGeom prst="rect">
              <a:avLst/>
            </a:prstGeom>
          </p:spPr>
        </p:pic>
        <p:pic>
          <p:nvPicPr>
            <p:cNvPr id="71" name="object 31">
              <a:extLst>
                <a:ext uri="{FF2B5EF4-FFF2-40B4-BE49-F238E27FC236}">
                  <a16:creationId xmlns:a16="http://schemas.microsoft.com/office/drawing/2014/main" id="{AFC50964-E62C-F668-F462-D01FB424F4F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77767" y="2481216"/>
              <a:ext cx="193535" cy="187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6717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5053C02-7524-1182-CA3B-6D402FF791F0}"/>
              </a:ext>
            </a:extLst>
          </p:cNvPr>
          <p:cNvSpPr/>
          <p:nvPr userDrawn="1"/>
        </p:nvSpPr>
        <p:spPr>
          <a:xfrm>
            <a:off x="0" y="2815570"/>
            <a:ext cx="3975652" cy="6102904"/>
          </a:xfrm>
          <a:custGeom>
            <a:avLst/>
            <a:gdLst/>
            <a:ahLst/>
            <a:cxnLst/>
            <a:rect l="l" t="t" r="r" b="b"/>
            <a:pathLst>
              <a:path w="5320665" h="1401445">
                <a:moveTo>
                  <a:pt x="5320601" y="0"/>
                </a:moveTo>
                <a:lnTo>
                  <a:pt x="0" y="0"/>
                </a:lnTo>
                <a:lnTo>
                  <a:pt x="0" y="1401102"/>
                </a:lnTo>
                <a:lnTo>
                  <a:pt x="5320601" y="1401102"/>
                </a:lnTo>
                <a:lnTo>
                  <a:pt x="5320601" y="0"/>
                </a:lnTo>
                <a:close/>
              </a:path>
            </a:pathLst>
          </a:custGeom>
          <a:solidFill>
            <a:srgbClr val="90C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E5560883-115F-766E-9399-C07AE810E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003" y="2496285"/>
            <a:ext cx="2290265" cy="638271"/>
          </a:xfrm>
          <a:prstGeom prst="rect">
            <a:avLst/>
          </a:prstGeom>
        </p:spPr>
      </p:pic>
      <p:sp>
        <p:nvSpPr>
          <p:cNvPr id="2" name="Text Placeholder 53">
            <a:extLst>
              <a:ext uri="{FF2B5EF4-FFF2-40B4-BE49-F238E27FC236}">
                <a16:creationId xmlns:a16="http://schemas.microsoft.com/office/drawing/2014/main" id="{5FC4A514-1211-D80B-DB8C-9949AB676E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5940" y="9970091"/>
            <a:ext cx="1686619" cy="184646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s-MX" sz="1200" b="0" spc="-10" dirty="0">
                <a:solidFill>
                  <a:schemeClr val="tx1"/>
                </a:solidFill>
                <a:latin typeface="+mn-l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Wide</a:t>
            </a:r>
            <a:endParaRPr lang="es-MX" dirty="0"/>
          </a:p>
        </p:txBody>
      </p:sp>
      <p:sp>
        <p:nvSpPr>
          <p:cNvPr id="4" name="Text Placeholder 53">
            <a:extLst>
              <a:ext uri="{FF2B5EF4-FFF2-40B4-BE49-F238E27FC236}">
                <a16:creationId xmlns:a16="http://schemas.microsoft.com/office/drawing/2014/main" id="{467B7B5E-D1D4-7D6E-DC84-5710C5A868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1935" y="9735458"/>
            <a:ext cx="1690693" cy="42776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s-MX" sz="1200" b="0" spc="-10" dirty="0">
                <a:solidFill>
                  <a:schemeClr val="tx1"/>
                </a:solidFill>
                <a:latin typeface="+mn-l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Name </a:t>
            </a:r>
            <a:r>
              <a:rPr lang="en-US" dirty="0" err="1"/>
              <a:t>Lastname</a:t>
            </a:r>
            <a:endParaRPr lang="es-MX" dirty="0"/>
          </a:p>
        </p:txBody>
      </p:sp>
      <p:sp>
        <p:nvSpPr>
          <p:cNvPr id="6" name="Text Placeholder 53">
            <a:extLst>
              <a:ext uri="{FF2B5EF4-FFF2-40B4-BE49-F238E27FC236}">
                <a16:creationId xmlns:a16="http://schemas.microsoft.com/office/drawing/2014/main" id="{4F04537A-5169-5487-E91F-84BC2447AE7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852191" y="9978547"/>
            <a:ext cx="1374147" cy="184666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s-MX" sz="1200" b="0" spc="-10" dirty="0">
                <a:solidFill>
                  <a:schemeClr val="tx1"/>
                </a:solidFill>
                <a:latin typeface="+mn-l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Wide</a:t>
            </a:r>
            <a:endParaRPr lang="es-MX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60E9F-3BED-8C10-C21A-97C67F6A1200}"/>
              </a:ext>
            </a:extLst>
          </p:cNvPr>
          <p:cNvSpPr txBox="1"/>
          <p:nvPr userDrawn="1"/>
        </p:nvSpPr>
        <p:spPr>
          <a:xfrm>
            <a:off x="1745867" y="9165868"/>
            <a:ext cx="12165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s-MX" sz="1400" b="0" dirty="0" err="1">
                <a:solidFill>
                  <a:schemeClr val="tx1"/>
                </a:solidFill>
                <a:latin typeface="+mn-lt"/>
              </a:rPr>
              <a:t>Shot</a:t>
            </a:r>
            <a:r>
              <a:rPr lang="es-MX" sz="1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MX" sz="1400" b="0" dirty="0" err="1">
                <a:solidFill>
                  <a:schemeClr val="tx1"/>
                </a:solidFill>
                <a:latin typeface="+mn-lt"/>
              </a:rPr>
              <a:t>types</a:t>
            </a:r>
            <a:endParaRPr lang="es-MX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E43B2C-79CC-12F1-6233-C7EA70133CE0}"/>
              </a:ext>
            </a:extLst>
          </p:cNvPr>
          <p:cNvSpPr txBox="1"/>
          <p:nvPr userDrawn="1"/>
        </p:nvSpPr>
        <p:spPr>
          <a:xfrm>
            <a:off x="3851543" y="9159636"/>
            <a:ext cx="838703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s-MX" sz="1400" b="0" dirty="0">
                <a:solidFill>
                  <a:schemeClr val="tx1"/>
                </a:solidFill>
                <a:latin typeface="+mn-lt"/>
              </a:rPr>
              <a:t>FX Notes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E5371-7E35-E75C-A860-8C87E5761675}"/>
              </a:ext>
            </a:extLst>
          </p:cNvPr>
          <p:cNvSpPr txBox="1"/>
          <p:nvPr userDrawn="1"/>
        </p:nvSpPr>
        <p:spPr>
          <a:xfrm>
            <a:off x="5535261" y="9154363"/>
            <a:ext cx="12165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s-MX" sz="1400" b="1" dirty="0" err="1">
                <a:solidFill>
                  <a:schemeClr val="tx1"/>
                </a:solidFill>
                <a:latin typeface="+mn-lt"/>
              </a:rPr>
              <a:t>Illustrator</a:t>
            </a:r>
            <a:endParaRPr lang="es-MX" sz="14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C98F2E-8EDC-2C85-D8A5-810025C8A9CD}"/>
              </a:ext>
            </a:extLst>
          </p:cNvPr>
          <p:cNvGrpSpPr/>
          <p:nvPr userDrawn="1"/>
        </p:nvGrpSpPr>
        <p:grpSpPr>
          <a:xfrm>
            <a:off x="1539966" y="8890294"/>
            <a:ext cx="3849173" cy="1817764"/>
            <a:chOff x="1546790" y="335398"/>
            <a:chExt cx="2498711" cy="112499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04B559-C9B0-D2DA-F52B-78676ACEBDFC}"/>
                </a:ext>
              </a:extLst>
            </p:cNvPr>
            <p:cNvCxnSpPr/>
            <p:nvPr userDrawn="1"/>
          </p:nvCxnSpPr>
          <p:spPr>
            <a:xfrm>
              <a:off x="1546790" y="335398"/>
              <a:ext cx="0" cy="11249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79EA284-11DC-CBB5-88D1-01D3679942CD}"/>
                </a:ext>
              </a:extLst>
            </p:cNvPr>
            <p:cNvCxnSpPr/>
            <p:nvPr userDrawn="1"/>
          </p:nvCxnSpPr>
          <p:spPr>
            <a:xfrm>
              <a:off x="2912443" y="335398"/>
              <a:ext cx="0" cy="11249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46EEC56-9DC2-55C1-D12C-0039E57B706C}"/>
                </a:ext>
              </a:extLst>
            </p:cNvPr>
            <p:cNvCxnSpPr/>
            <p:nvPr userDrawn="1"/>
          </p:nvCxnSpPr>
          <p:spPr>
            <a:xfrm>
              <a:off x="4045501" y="335398"/>
              <a:ext cx="0" cy="11249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BE614F-3DFD-44B2-D7D8-29EE385B7C4C}"/>
              </a:ext>
            </a:extLst>
          </p:cNvPr>
          <p:cNvCxnSpPr>
            <a:cxnSpLocks/>
          </p:cNvCxnSpPr>
          <p:nvPr userDrawn="1"/>
        </p:nvCxnSpPr>
        <p:spPr>
          <a:xfrm>
            <a:off x="0" y="8918474"/>
            <a:ext cx="75628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143B41-6C74-77E7-2A44-7064F6E59426}"/>
              </a:ext>
            </a:extLst>
          </p:cNvPr>
          <p:cNvCxnSpPr>
            <a:cxnSpLocks/>
          </p:cNvCxnSpPr>
          <p:nvPr userDrawn="1"/>
        </p:nvCxnSpPr>
        <p:spPr>
          <a:xfrm>
            <a:off x="0" y="1771584"/>
            <a:ext cx="75628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E6BCBC-69F0-A49F-ABC8-58A0DDD5A08B}"/>
              </a:ext>
            </a:extLst>
          </p:cNvPr>
          <p:cNvCxnSpPr>
            <a:cxnSpLocks/>
          </p:cNvCxnSpPr>
          <p:nvPr userDrawn="1"/>
        </p:nvCxnSpPr>
        <p:spPr>
          <a:xfrm>
            <a:off x="1515860" y="9576555"/>
            <a:ext cx="38732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E29E8F1-977B-1B2B-7498-A1173627784C}"/>
              </a:ext>
            </a:extLst>
          </p:cNvPr>
          <p:cNvSpPr txBox="1"/>
          <p:nvPr userDrawn="1"/>
        </p:nvSpPr>
        <p:spPr>
          <a:xfrm>
            <a:off x="760639" y="3129109"/>
            <a:ext cx="1962311" cy="50533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lnSpc>
                <a:spcPts val="6800"/>
              </a:lnSpc>
            </a:pPr>
            <a:r>
              <a:rPr lang="es-MX" sz="1400" b="1" i="0" u="none" strike="noStrike" baseline="0" dirty="0" err="1">
                <a:latin typeface="+mn-lt"/>
              </a:rPr>
              <a:t>Designer</a:t>
            </a:r>
            <a:endParaRPr lang="es-MX" sz="1400" b="1" i="0" u="none" strike="noStrike" baseline="0" dirty="0">
              <a:latin typeface="+mn-lt"/>
            </a:endParaRPr>
          </a:p>
          <a:p>
            <a:pPr algn="l">
              <a:lnSpc>
                <a:spcPts val="6800"/>
              </a:lnSpc>
            </a:pPr>
            <a:r>
              <a:rPr lang="es-MX" sz="1400" b="1" i="0" u="none" strike="noStrike" baseline="0" dirty="0">
                <a:latin typeface="+mn-lt"/>
              </a:rPr>
              <a:t>Date</a:t>
            </a:r>
          </a:p>
          <a:p>
            <a:pPr algn="l">
              <a:lnSpc>
                <a:spcPts val="6800"/>
              </a:lnSpc>
            </a:pPr>
            <a:r>
              <a:rPr lang="es-MX" sz="1400" b="1" i="0" u="none" strike="noStrike" baseline="0" dirty="0" err="1">
                <a:latin typeface="+mn-lt"/>
              </a:rPr>
              <a:t>Episode</a:t>
            </a:r>
            <a:endParaRPr lang="es-MX" sz="1400" b="1" i="0" u="none" strike="noStrike" baseline="0" dirty="0">
              <a:latin typeface="+mn-lt"/>
            </a:endParaRPr>
          </a:p>
          <a:p>
            <a:pPr algn="l">
              <a:lnSpc>
                <a:spcPts val="6800"/>
              </a:lnSpc>
            </a:pPr>
            <a:r>
              <a:rPr lang="es-MX" sz="1400" b="1" i="0" u="none" strike="noStrike" baseline="0" dirty="0" err="1">
                <a:latin typeface="+mn-lt"/>
              </a:rPr>
              <a:t>Size</a:t>
            </a:r>
            <a:r>
              <a:rPr lang="es-MX" sz="1400" b="1" i="0" u="none" strike="noStrike" baseline="0" dirty="0">
                <a:latin typeface="+mn-lt"/>
              </a:rPr>
              <a:t> video</a:t>
            </a:r>
          </a:p>
          <a:p>
            <a:pPr algn="l">
              <a:lnSpc>
                <a:spcPts val="6800"/>
              </a:lnSpc>
            </a:pPr>
            <a:r>
              <a:rPr lang="es-MX" sz="1400" b="1" i="0" u="none" strike="noStrike" baseline="0" dirty="0" err="1">
                <a:latin typeface="+mn-lt"/>
              </a:rPr>
              <a:t>Animation</a:t>
            </a:r>
            <a:r>
              <a:rPr lang="es-MX" sz="1400" b="1" i="0" u="none" strike="noStrike" baseline="0" dirty="0">
                <a:latin typeface="+mn-lt"/>
              </a:rPr>
              <a:t> </a:t>
            </a:r>
            <a:r>
              <a:rPr lang="es-MX" sz="1400" b="1" i="0" u="none" strike="noStrike" baseline="0" dirty="0" err="1">
                <a:latin typeface="+mn-lt"/>
              </a:rPr>
              <a:t>style</a:t>
            </a:r>
            <a:endParaRPr lang="es-MX" sz="1400" b="1" i="0" u="none" strike="noStrike" baseline="0" dirty="0">
              <a:latin typeface="+mn-lt"/>
            </a:endParaRPr>
          </a:p>
          <a:p>
            <a:pPr algn="l">
              <a:lnSpc>
                <a:spcPts val="6800"/>
              </a:lnSpc>
            </a:pPr>
            <a:r>
              <a:rPr lang="es-MX" sz="1400" b="1" i="0" u="none" strike="noStrike" baseline="0" dirty="0">
                <a:latin typeface="+mn-lt"/>
              </a:rPr>
              <a:t>Project </a:t>
            </a:r>
            <a:r>
              <a:rPr lang="es-MX" sz="1400" b="1" i="0" u="none" strike="noStrike" baseline="0" dirty="0" err="1">
                <a:latin typeface="+mn-lt"/>
              </a:rPr>
              <a:t>description</a:t>
            </a:r>
            <a:endParaRPr lang="es-MX" sz="11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xt Placeholder 53">
            <a:extLst>
              <a:ext uri="{FF2B5EF4-FFF2-40B4-BE49-F238E27FC236}">
                <a16:creationId xmlns:a16="http://schemas.microsoft.com/office/drawing/2014/main" id="{31A9E70C-5E89-28BC-1F13-F4EDA3F7515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3003" y="4015388"/>
            <a:ext cx="2880000" cy="184666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200" b="0" spc="-10" dirty="0">
                <a:solidFill>
                  <a:schemeClr val="tx1"/>
                </a:solidFill>
                <a:latin typeface="+mn-l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Name </a:t>
            </a:r>
            <a:r>
              <a:rPr lang="en-US" dirty="0" err="1"/>
              <a:t>Lastname</a:t>
            </a:r>
            <a:endParaRPr lang="es-MX" dirty="0"/>
          </a:p>
        </p:txBody>
      </p:sp>
      <p:sp>
        <p:nvSpPr>
          <p:cNvPr id="22" name="Text Placeholder 53">
            <a:extLst>
              <a:ext uri="{FF2B5EF4-FFF2-40B4-BE49-F238E27FC236}">
                <a16:creationId xmlns:a16="http://schemas.microsoft.com/office/drawing/2014/main" id="{2CD5ABB2-2F82-70AD-F5C6-76668FFDD6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79310" y="4806785"/>
            <a:ext cx="2880000" cy="184666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200" b="0" spc="-10" dirty="0">
                <a:solidFill>
                  <a:schemeClr val="tx1"/>
                </a:solidFill>
                <a:latin typeface="+mn-l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00/00/0000</a:t>
            </a:r>
            <a:endParaRPr lang="es-MX" dirty="0"/>
          </a:p>
        </p:txBody>
      </p:sp>
      <p:sp>
        <p:nvSpPr>
          <p:cNvPr id="23" name="Text Placeholder 53">
            <a:extLst>
              <a:ext uri="{FF2B5EF4-FFF2-40B4-BE49-F238E27FC236}">
                <a16:creationId xmlns:a16="http://schemas.microsoft.com/office/drawing/2014/main" id="{CEB0C038-6669-E39E-7B57-5B73E2192D7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0639" y="5664059"/>
            <a:ext cx="2880000" cy="184666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200" b="0" spc="-10" dirty="0">
                <a:solidFill>
                  <a:schemeClr val="tx1"/>
                </a:solidFill>
                <a:latin typeface="+mn-l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Lorem ipsum</a:t>
            </a:r>
            <a:endParaRPr lang="es-MX" dirty="0"/>
          </a:p>
        </p:txBody>
      </p:sp>
      <p:sp>
        <p:nvSpPr>
          <p:cNvPr id="24" name="Text Placeholder 53">
            <a:extLst>
              <a:ext uri="{FF2B5EF4-FFF2-40B4-BE49-F238E27FC236}">
                <a16:creationId xmlns:a16="http://schemas.microsoft.com/office/drawing/2014/main" id="{B8784784-99D0-985B-14CF-D7E71E3A14B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9311" y="6556539"/>
            <a:ext cx="2880000" cy="184666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200" b="0" spc="-10" dirty="0">
                <a:solidFill>
                  <a:schemeClr val="tx1"/>
                </a:solidFill>
                <a:latin typeface="+mn-l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Lorem ipsum</a:t>
            </a:r>
            <a:endParaRPr lang="es-MX" dirty="0"/>
          </a:p>
        </p:txBody>
      </p:sp>
      <p:sp>
        <p:nvSpPr>
          <p:cNvPr id="25" name="Text Placeholder 53">
            <a:extLst>
              <a:ext uri="{FF2B5EF4-FFF2-40B4-BE49-F238E27FC236}">
                <a16:creationId xmlns:a16="http://schemas.microsoft.com/office/drawing/2014/main" id="{4ABE39C7-47C2-CA1B-DC41-D9361A10501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3005" y="7391837"/>
            <a:ext cx="2880000" cy="184666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200" b="0" spc="-10" dirty="0">
                <a:solidFill>
                  <a:schemeClr val="tx1"/>
                </a:solidFill>
                <a:latin typeface="+mn-l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Lorem ipsum</a:t>
            </a:r>
            <a:endParaRPr lang="es-MX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C74D916-385E-D481-9B6F-222C6F04EB31}"/>
              </a:ext>
            </a:extLst>
          </p:cNvPr>
          <p:cNvCxnSpPr>
            <a:cxnSpLocks/>
          </p:cNvCxnSpPr>
          <p:nvPr userDrawn="1"/>
        </p:nvCxnSpPr>
        <p:spPr>
          <a:xfrm>
            <a:off x="2589249" y="8083175"/>
            <a:ext cx="891518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20">
            <a:extLst>
              <a:ext uri="{FF2B5EF4-FFF2-40B4-BE49-F238E27FC236}">
                <a16:creationId xmlns:a16="http://schemas.microsoft.com/office/drawing/2014/main" id="{D6AFFED6-2663-E6B6-38DB-DE8E92BA8825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339529" y="4120672"/>
            <a:ext cx="2637742" cy="24057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n-lt"/>
              </a:defRPr>
            </a:lvl1pPr>
          </a:lstStyle>
          <a:p>
            <a:pPr marL="12700" marR="5080" algn="just">
              <a:lnSpc>
                <a:spcPct val="115500"/>
              </a:lnSpc>
              <a:spcBef>
                <a:spcPts val="95"/>
              </a:spcBef>
            </a:pPr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  <a:r>
              <a:rPr lang="es-MX" dirty="0" err="1"/>
              <a:t>Donec</a:t>
            </a:r>
            <a:r>
              <a:rPr lang="es-MX" dirty="0"/>
              <a:t> </a:t>
            </a:r>
            <a:r>
              <a:rPr lang="es-MX" dirty="0" err="1"/>
              <a:t>vel</a:t>
            </a:r>
            <a:r>
              <a:rPr lang="es-MX" dirty="0"/>
              <a:t> </a:t>
            </a:r>
            <a:r>
              <a:rPr lang="es-MX" dirty="0" err="1"/>
              <a:t>erat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</a:t>
            </a:r>
            <a:r>
              <a:rPr lang="es-MX" dirty="0" err="1"/>
              <a:t>posuere</a:t>
            </a:r>
            <a:r>
              <a:rPr lang="es-MX" dirty="0"/>
              <a:t> </a:t>
            </a:r>
            <a:r>
              <a:rPr lang="es-MX" dirty="0" err="1"/>
              <a:t>laoreet</a:t>
            </a:r>
            <a:r>
              <a:rPr lang="es-MX" dirty="0"/>
              <a:t>. In </a:t>
            </a:r>
            <a:r>
              <a:rPr lang="es-MX" dirty="0" err="1"/>
              <a:t>hac</a:t>
            </a:r>
            <a:r>
              <a:rPr lang="es-MX" dirty="0"/>
              <a:t> </a:t>
            </a:r>
            <a:r>
              <a:rPr lang="es-MX" dirty="0" err="1"/>
              <a:t>habitasse</a:t>
            </a:r>
            <a:r>
              <a:rPr lang="es-MX" dirty="0"/>
              <a:t> platea </a:t>
            </a:r>
            <a:r>
              <a:rPr lang="es-MX" dirty="0" err="1"/>
              <a:t>dictumst</a:t>
            </a:r>
            <a:r>
              <a:rPr lang="es-MX" dirty="0"/>
              <a:t>. </a:t>
            </a:r>
          </a:p>
          <a:p>
            <a:pPr marL="12700" marR="5080" algn="just">
              <a:lnSpc>
                <a:spcPct val="115500"/>
              </a:lnSpc>
              <a:spcBef>
                <a:spcPts val="95"/>
              </a:spcBef>
            </a:pPr>
            <a:r>
              <a:rPr lang="es-MX" dirty="0"/>
              <a:t>Mauris </a:t>
            </a:r>
            <a:r>
              <a:rPr lang="es-MX" dirty="0" err="1"/>
              <a:t>finibus</a:t>
            </a:r>
            <a:r>
              <a:rPr lang="es-MX" dirty="0"/>
              <a:t>, </a:t>
            </a:r>
            <a:r>
              <a:rPr lang="es-MX" dirty="0" err="1"/>
              <a:t>felis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 </a:t>
            </a:r>
            <a:r>
              <a:rPr lang="es-MX" dirty="0" err="1"/>
              <a:t>luctus</a:t>
            </a:r>
            <a:r>
              <a:rPr lang="es-MX" dirty="0"/>
              <a:t>, </a:t>
            </a:r>
            <a:r>
              <a:rPr lang="es-MX" dirty="0" err="1"/>
              <a:t>erat</a:t>
            </a:r>
            <a:r>
              <a:rPr lang="es-MX" dirty="0"/>
              <a:t> leo </a:t>
            </a:r>
            <a:r>
              <a:rPr lang="es-MX" dirty="0" err="1"/>
              <a:t>ullamcorper</a:t>
            </a:r>
            <a:r>
              <a:rPr lang="es-MX" dirty="0"/>
              <a:t> libero, a </a:t>
            </a:r>
            <a:r>
              <a:rPr lang="es-MX" dirty="0" err="1"/>
              <a:t>rutrum</a:t>
            </a:r>
            <a:r>
              <a:rPr lang="es-MX" dirty="0"/>
              <a:t> </a:t>
            </a:r>
            <a:r>
              <a:rPr lang="es-MX" dirty="0" err="1"/>
              <a:t>nibh</a:t>
            </a:r>
            <a:r>
              <a:rPr lang="es-MX" dirty="0"/>
              <a:t> </a:t>
            </a:r>
            <a:r>
              <a:rPr lang="es-MX" dirty="0" err="1"/>
              <a:t>nulla</a:t>
            </a:r>
            <a:r>
              <a:rPr lang="es-MX" dirty="0"/>
              <a:t> ut </a:t>
            </a:r>
            <a:r>
              <a:rPr lang="es-MX" dirty="0" err="1"/>
              <a:t>lectus</a:t>
            </a:r>
            <a:r>
              <a:rPr lang="es-MX" dirty="0"/>
              <a:t>.</a:t>
            </a:r>
            <a:endParaRPr lang="es-MX" spc="-10" dirty="0"/>
          </a:p>
        </p:txBody>
      </p:sp>
      <p:sp>
        <p:nvSpPr>
          <p:cNvPr id="35" name="Title 68">
            <a:extLst>
              <a:ext uri="{FF2B5EF4-FFF2-40B4-BE49-F238E27FC236}">
                <a16:creationId xmlns:a16="http://schemas.microsoft.com/office/drawing/2014/main" id="{4C776E24-1B3A-2E1C-3121-90C07B96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44" y="9232013"/>
            <a:ext cx="1163385" cy="941682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s-MX" sz="1400" b="1">
                <a:latin typeface="+mn-lt"/>
                <a:cs typeface="Roc Grotesk Thin"/>
              </a:defRPr>
            </a:lvl1pPr>
          </a:lstStyle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en-US"/>
              <a:t>Click to edit Master title style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038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fram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2AA1863-7508-0AB3-29AC-97C8A6ED9F19}"/>
              </a:ext>
            </a:extLst>
          </p:cNvPr>
          <p:cNvCxnSpPr/>
          <p:nvPr userDrawn="1"/>
        </p:nvCxnSpPr>
        <p:spPr>
          <a:xfrm>
            <a:off x="2359938" y="8918475"/>
            <a:ext cx="0" cy="177492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 Placeholder 53">
            <a:extLst>
              <a:ext uri="{FF2B5EF4-FFF2-40B4-BE49-F238E27FC236}">
                <a16:creationId xmlns:a16="http://schemas.microsoft.com/office/drawing/2014/main" id="{E9DEDF7F-D6C6-299F-5293-D3DDF88535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170" y="1042980"/>
            <a:ext cx="5075429" cy="196849"/>
          </a:xfrm>
        </p:spPr>
        <p:txBody>
          <a:bodyPr vert="horz" wrap="square" lIns="0" tIns="12065" rIns="0" bIns="0" rtlCol="0">
            <a:spAutoFit/>
          </a:bodyPr>
          <a:lstStyle>
            <a:lvl1pPr>
              <a:defRPr lang="es-MX" sz="1200" dirty="0"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Nunc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tempus</a:t>
            </a:r>
            <a:r>
              <a:rPr lang="fr-FR" dirty="0"/>
              <a:t> </a:t>
            </a:r>
            <a:r>
              <a:rPr lang="fr-FR" dirty="0" err="1"/>
              <a:t>aliquet</a:t>
            </a:r>
            <a:r>
              <a:rPr lang="fr-FR" dirty="0"/>
              <a:t>.</a:t>
            </a:r>
            <a:endParaRPr lang="es-MX" dirty="0"/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id="{DE409F93-238E-FFFC-9AEB-1D6B1AA1DA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99" y="9660693"/>
            <a:ext cx="763824" cy="196849"/>
          </a:xfrm>
        </p:spPr>
        <p:txBody>
          <a:bodyPr vert="horz" wrap="square" lIns="0" tIns="12065" rIns="0" bIns="0" rtlCol="0">
            <a:spAutoFit/>
          </a:bodyPr>
          <a:lstStyle>
            <a:lvl1pPr>
              <a:defRPr lang="es-MX" sz="1200" dirty="0"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id="{BD6C2CD3-C800-0F2B-5514-EA48DC22B0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3105" y="9663846"/>
            <a:ext cx="2835192" cy="381515"/>
          </a:xfrm>
        </p:spPr>
        <p:txBody>
          <a:bodyPr vert="horz" wrap="square" lIns="0" tIns="12065" rIns="0" bIns="0" rtlCol="0">
            <a:spAutoFit/>
          </a:bodyPr>
          <a:lstStyle>
            <a:lvl1pPr>
              <a:defRPr lang="es-MX" sz="1200" dirty="0"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non diam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.</a:t>
            </a:r>
            <a:endParaRPr lang="es-MX" dirty="0"/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1755A384-C41B-51EE-4B49-7B2B86B4EC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3170" y="6211741"/>
            <a:ext cx="2808000" cy="374906"/>
          </a:xfrm>
        </p:spPr>
        <p:txBody>
          <a:bodyPr vert="horz" wrap="square" lIns="0" tIns="36000" rIns="0" bIns="0" rtlCol="0">
            <a:spAutoFit/>
          </a:bodyPr>
          <a:lstStyle>
            <a:lvl1pPr>
              <a:defRPr lang="es-MX" sz="1100" dirty="0"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Sed vitae </a:t>
            </a:r>
            <a:r>
              <a:rPr lang="fr-FR" dirty="0" err="1"/>
              <a:t>risus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diam </a:t>
            </a:r>
            <a:r>
              <a:rPr lang="fr-FR" dirty="0" err="1"/>
              <a:t>maximus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et eu </a:t>
            </a:r>
            <a:r>
              <a:rPr lang="fr-FR" dirty="0" err="1"/>
              <a:t>nisl</a:t>
            </a:r>
            <a:r>
              <a:rPr lang="fr-FR" dirty="0"/>
              <a:t>.</a:t>
            </a:r>
            <a:endParaRPr lang="es-MX" dirty="0"/>
          </a:p>
        </p:txBody>
      </p:sp>
      <p:sp>
        <p:nvSpPr>
          <p:cNvPr id="64" name="Text Placeholder 53">
            <a:extLst>
              <a:ext uri="{FF2B5EF4-FFF2-40B4-BE49-F238E27FC236}">
                <a16:creationId xmlns:a16="http://schemas.microsoft.com/office/drawing/2014/main" id="{FBCB4A17-6DD7-B94F-9092-EEC7CA20ED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170" y="7199718"/>
            <a:ext cx="2808000" cy="205629"/>
          </a:xfrm>
        </p:spPr>
        <p:txBody>
          <a:bodyPr vert="horz" wrap="square" lIns="0" tIns="36000" rIns="0" bIns="0" rtlCol="0">
            <a:spAutoFit/>
          </a:bodyPr>
          <a:lstStyle>
            <a:lvl1pPr>
              <a:defRPr lang="es-MX" sz="1100" dirty="0"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00</a:t>
            </a:r>
            <a:endParaRPr lang="es-MX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FE9AE902-B088-905D-BF47-532DE75C88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3170" y="8113604"/>
            <a:ext cx="2808000" cy="374906"/>
          </a:xfrm>
        </p:spPr>
        <p:txBody>
          <a:bodyPr vert="horz" wrap="square" lIns="0" tIns="36000" rIns="0" bIns="0" rtlCol="0">
            <a:spAutoFit/>
          </a:bodyPr>
          <a:lstStyle>
            <a:lvl1pPr>
              <a:defRPr lang="es-MX" sz="1100" dirty="0"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non diam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.</a:t>
            </a:r>
            <a:endParaRPr lang="es-MX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id="{D960F4EB-7B57-A621-DB15-B4C8B63165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75840" y="6233508"/>
            <a:ext cx="2808000" cy="544183"/>
          </a:xfrm>
        </p:spPr>
        <p:txBody>
          <a:bodyPr vert="horz" wrap="square" lIns="0" tIns="36000" rIns="0" bIns="0" rtlCol="0">
            <a:spAutoFit/>
          </a:bodyPr>
          <a:lstStyle>
            <a:lvl1pPr>
              <a:defRPr lang="es-MX" sz="1100" dirty="0"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erat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ipsum </a:t>
            </a:r>
            <a:r>
              <a:rPr lang="fr-FR" dirty="0" err="1"/>
              <a:t>posuere</a:t>
            </a:r>
            <a:r>
              <a:rPr lang="fr-FR" dirty="0"/>
              <a:t> </a:t>
            </a:r>
            <a:r>
              <a:rPr lang="fr-FR" dirty="0" err="1"/>
              <a:t>laoreet</a:t>
            </a:r>
            <a:r>
              <a:rPr lang="fr-FR" dirty="0"/>
              <a:t>.</a:t>
            </a:r>
            <a:endParaRPr lang="es-MX" dirty="0"/>
          </a:p>
        </p:txBody>
      </p:sp>
      <p:sp>
        <p:nvSpPr>
          <p:cNvPr id="67" name="Text Placeholder 53">
            <a:extLst>
              <a:ext uri="{FF2B5EF4-FFF2-40B4-BE49-F238E27FC236}">
                <a16:creationId xmlns:a16="http://schemas.microsoft.com/office/drawing/2014/main" id="{702956E9-AEEB-B0CB-D48B-5B92A8B308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94814" y="7207630"/>
            <a:ext cx="2808000" cy="544183"/>
          </a:xfrm>
        </p:spPr>
        <p:txBody>
          <a:bodyPr vert="horz" wrap="square" lIns="0" tIns="36000" rIns="0" bIns="0" rtlCol="0">
            <a:spAutoFit/>
          </a:bodyPr>
          <a:lstStyle>
            <a:lvl1pPr>
              <a:defRPr lang="es-MX" sz="1100" dirty="0"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erat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ipsum </a:t>
            </a:r>
            <a:r>
              <a:rPr lang="fr-FR" dirty="0" err="1"/>
              <a:t>posuere</a:t>
            </a:r>
            <a:r>
              <a:rPr lang="fr-FR" dirty="0"/>
              <a:t> </a:t>
            </a:r>
            <a:r>
              <a:rPr lang="fr-FR" dirty="0" err="1"/>
              <a:t>laoreet</a:t>
            </a:r>
            <a:r>
              <a:rPr lang="fr-FR" dirty="0"/>
              <a:t>. </a:t>
            </a:r>
            <a:endParaRPr lang="es-MX" dirty="0"/>
          </a:p>
        </p:txBody>
      </p:sp>
      <p:sp>
        <p:nvSpPr>
          <p:cNvPr id="68" name="Text Placeholder 53">
            <a:extLst>
              <a:ext uri="{FF2B5EF4-FFF2-40B4-BE49-F238E27FC236}">
                <a16:creationId xmlns:a16="http://schemas.microsoft.com/office/drawing/2014/main" id="{A2138899-1359-0D14-1EF7-5E3AD86221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94813" y="8113604"/>
            <a:ext cx="2808000" cy="374906"/>
          </a:xfrm>
        </p:spPr>
        <p:txBody>
          <a:bodyPr vert="horz" wrap="square" lIns="0" tIns="36000" rIns="0" bIns="0" rtlCol="0">
            <a:spAutoFit/>
          </a:bodyPr>
          <a:lstStyle>
            <a:lvl1pPr>
              <a:defRPr lang="es-MX" sz="1100" dirty="0"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non diam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.</a:t>
            </a:r>
            <a:endParaRPr lang="es-MX" dirty="0"/>
          </a:p>
        </p:txBody>
      </p:sp>
      <p:pic>
        <p:nvPicPr>
          <p:cNvPr id="103" name="Graphic 102">
            <a:extLst>
              <a:ext uri="{FF2B5EF4-FFF2-40B4-BE49-F238E27FC236}">
                <a16:creationId xmlns:a16="http://schemas.microsoft.com/office/drawing/2014/main" id="{BEAB83DA-65AE-5572-6191-FA40FE201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5770" y="9710819"/>
            <a:ext cx="561975" cy="314325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2F56793F-30BA-F7D5-B990-A4D7F84B98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566" y="767373"/>
            <a:ext cx="885360" cy="128313"/>
          </a:xfrm>
          <a:prstGeom prst="rect">
            <a:avLst/>
          </a:prstGeom>
        </p:spPr>
      </p:pic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E099CC6-57FB-0ACF-09DB-161053734F61}"/>
              </a:ext>
            </a:extLst>
          </p:cNvPr>
          <p:cNvCxnSpPr>
            <a:cxnSpLocks/>
          </p:cNvCxnSpPr>
          <p:nvPr userDrawn="1"/>
        </p:nvCxnSpPr>
        <p:spPr>
          <a:xfrm>
            <a:off x="0" y="8918475"/>
            <a:ext cx="75628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867C4C1-7A34-7BAC-3EAB-1ACDF6F20D01}"/>
              </a:ext>
            </a:extLst>
          </p:cNvPr>
          <p:cNvCxnSpPr>
            <a:cxnSpLocks/>
          </p:cNvCxnSpPr>
          <p:nvPr userDrawn="1"/>
        </p:nvCxnSpPr>
        <p:spPr>
          <a:xfrm>
            <a:off x="0" y="1771584"/>
            <a:ext cx="75628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1" name="Graphic 110">
            <a:extLst>
              <a:ext uri="{FF2B5EF4-FFF2-40B4-BE49-F238E27FC236}">
                <a16:creationId xmlns:a16="http://schemas.microsoft.com/office/drawing/2014/main" id="{D134041A-3A74-C734-0794-5F40CAA1003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833" y="9536848"/>
            <a:ext cx="647690" cy="126998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ED6AD504-45FC-9EB0-C750-ED1EF67DC6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13104" y="9536846"/>
            <a:ext cx="431800" cy="127000"/>
          </a:xfrm>
          <a:prstGeom prst="rect">
            <a:avLst/>
          </a:prstGeom>
        </p:spPr>
      </p:pic>
      <p:sp>
        <p:nvSpPr>
          <p:cNvPr id="113" name="Picture Placeholder 54">
            <a:extLst>
              <a:ext uri="{FF2B5EF4-FFF2-40B4-BE49-F238E27FC236}">
                <a16:creationId xmlns:a16="http://schemas.microsoft.com/office/drawing/2014/main" id="{F6848985-6EF6-CD23-9BE4-1920F2F05E5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927477" y="2482609"/>
            <a:ext cx="3707895" cy="3351711"/>
          </a:xfrm>
          <a:prstGeom prst="roundRect">
            <a:avLst>
              <a:gd name="adj" fmla="val 15867"/>
            </a:avLst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s-MX"/>
          </a:p>
        </p:txBody>
      </p:sp>
      <p:sp>
        <p:nvSpPr>
          <p:cNvPr id="114" name="Title 1">
            <a:extLst>
              <a:ext uri="{FF2B5EF4-FFF2-40B4-BE49-F238E27FC236}">
                <a16:creationId xmlns:a16="http://schemas.microsoft.com/office/drawing/2014/main" id="{9E2970EC-3019-9CEE-8207-D9327F029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5772" y="2290830"/>
            <a:ext cx="1551305" cy="4000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lang="es-MX" sz="1400" b="1" spc="0"/>
            </a:lvl1pPr>
          </a:lstStyle>
          <a:p>
            <a:pPr marL="12700" lvl="0">
              <a:spcBef>
                <a:spcPts val="140"/>
              </a:spcBef>
            </a:pPr>
            <a:r>
              <a:rPr lang="en-US" dirty="0"/>
              <a:t>Scene 01</a:t>
            </a:r>
            <a:endParaRPr lang="es-MX" dirty="0"/>
          </a:p>
        </p:txBody>
      </p:sp>
      <p:pic>
        <p:nvPicPr>
          <p:cNvPr id="115" name="Graphic 114">
            <a:extLst>
              <a:ext uri="{FF2B5EF4-FFF2-40B4-BE49-F238E27FC236}">
                <a16:creationId xmlns:a16="http://schemas.microsoft.com/office/drawing/2014/main" id="{887542B3-7684-3141-774C-E837246396B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3170" y="6044053"/>
            <a:ext cx="800844" cy="165254"/>
          </a:xfrm>
          <a:prstGeom prst="rect">
            <a:avLst/>
          </a:prstGeom>
        </p:spPr>
      </p:pic>
      <p:pic>
        <p:nvPicPr>
          <p:cNvPr id="116" name="Graphic 115">
            <a:extLst>
              <a:ext uri="{FF2B5EF4-FFF2-40B4-BE49-F238E27FC236}">
                <a16:creationId xmlns:a16="http://schemas.microsoft.com/office/drawing/2014/main" id="{5B51F154-8E72-15DD-92B5-329F7675C8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2389" y="7071429"/>
            <a:ext cx="1057349" cy="127391"/>
          </a:xfrm>
          <a:prstGeom prst="rect">
            <a:avLst/>
          </a:prstGeom>
        </p:spPr>
      </p:pic>
      <p:pic>
        <p:nvPicPr>
          <p:cNvPr id="117" name="Graphic 116">
            <a:extLst>
              <a:ext uri="{FF2B5EF4-FFF2-40B4-BE49-F238E27FC236}">
                <a16:creationId xmlns:a16="http://schemas.microsoft.com/office/drawing/2014/main" id="{03E39F7F-7302-6325-0BAE-3F91DAC355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52389" y="7948350"/>
            <a:ext cx="2110154" cy="165253"/>
          </a:xfrm>
          <a:prstGeom prst="rect">
            <a:avLst/>
          </a:prstGeom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53909539-A01E-6ECC-D241-3C4532876D4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75840" y="6106694"/>
            <a:ext cx="1737349" cy="126814"/>
          </a:xfrm>
          <a:prstGeom prst="rect">
            <a:avLst/>
          </a:prstGeom>
        </p:spPr>
      </p:pic>
      <p:pic>
        <p:nvPicPr>
          <p:cNvPr id="119" name="Graphic 118">
            <a:extLst>
              <a:ext uri="{FF2B5EF4-FFF2-40B4-BE49-F238E27FC236}">
                <a16:creationId xmlns:a16="http://schemas.microsoft.com/office/drawing/2014/main" id="{CF15AD45-0294-263F-733A-651A56B8042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994813" y="7054984"/>
            <a:ext cx="450028" cy="154295"/>
          </a:xfrm>
          <a:prstGeom prst="rect">
            <a:avLst/>
          </a:prstGeom>
        </p:spPr>
      </p:pic>
      <p:pic>
        <p:nvPicPr>
          <p:cNvPr id="120" name="Graphic 119">
            <a:extLst>
              <a:ext uri="{FF2B5EF4-FFF2-40B4-BE49-F238E27FC236}">
                <a16:creationId xmlns:a16="http://schemas.microsoft.com/office/drawing/2014/main" id="{8EF5BDA1-3689-8190-B3B8-2DEFB8179E8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94813" y="7986353"/>
            <a:ext cx="648977" cy="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5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fram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2AA1863-7508-0AB3-29AC-97C8A6ED9F19}"/>
              </a:ext>
            </a:extLst>
          </p:cNvPr>
          <p:cNvCxnSpPr/>
          <p:nvPr userDrawn="1"/>
        </p:nvCxnSpPr>
        <p:spPr>
          <a:xfrm>
            <a:off x="2359938" y="8918475"/>
            <a:ext cx="0" cy="177492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 Placeholder 53">
            <a:extLst>
              <a:ext uri="{FF2B5EF4-FFF2-40B4-BE49-F238E27FC236}">
                <a16:creationId xmlns:a16="http://schemas.microsoft.com/office/drawing/2014/main" id="{E9DEDF7F-D6C6-299F-5293-D3DDF88535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170" y="1042980"/>
            <a:ext cx="5075429" cy="196849"/>
          </a:xfrm>
        </p:spPr>
        <p:txBody>
          <a:bodyPr vert="horz" wrap="square" lIns="0" tIns="12065" rIns="0" bIns="0" rtlCol="0">
            <a:spAutoFit/>
          </a:bodyPr>
          <a:lstStyle>
            <a:lvl1pPr>
              <a:defRPr lang="es-MX" sz="1200" dirty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Nunc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tempus</a:t>
            </a:r>
            <a:r>
              <a:rPr lang="fr-FR" dirty="0"/>
              <a:t> </a:t>
            </a:r>
            <a:r>
              <a:rPr lang="fr-FR" dirty="0" err="1"/>
              <a:t>aliquet</a:t>
            </a:r>
            <a:r>
              <a:rPr lang="fr-FR" dirty="0"/>
              <a:t>.</a:t>
            </a:r>
            <a:endParaRPr lang="es-MX" dirty="0"/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id="{DE409F93-238E-FFFC-9AEB-1D6B1AA1DA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99" y="9660693"/>
            <a:ext cx="763824" cy="196849"/>
          </a:xfrm>
        </p:spPr>
        <p:txBody>
          <a:bodyPr vert="horz" wrap="square" lIns="0" tIns="12065" rIns="0" bIns="0" rtlCol="0">
            <a:spAutoFit/>
          </a:bodyPr>
          <a:lstStyle>
            <a:lvl1pPr>
              <a:defRPr lang="es-MX" sz="1200" dirty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id="{BD6C2CD3-C800-0F2B-5514-EA48DC22B0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3105" y="9663846"/>
            <a:ext cx="2835192" cy="381515"/>
          </a:xfrm>
        </p:spPr>
        <p:txBody>
          <a:bodyPr vert="horz" wrap="square" lIns="0" tIns="12065" rIns="0" bIns="0" rtlCol="0">
            <a:spAutoFit/>
          </a:bodyPr>
          <a:lstStyle>
            <a:lvl1pPr>
              <a:defRPr lang="es-MX" sz="1200" dirty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non diam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.</a:t>
            </a:r>
            <a:endParaRPr lang="es-MX" dirty="0"/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1755A384-C41B-51EE-4B49-7B2B86B4EC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3170" y="6211741"/>
            <a:ext cx="2808000" cy="374906"/>
          </a:xfrm>
        </p:spPr>
        <p:txBody>
          <a:bodyPr vert="horz" wrap="square" lIns="0" tIns="36000" rIns="0" bIns="0" rtlCol="0">
            <a:spAutoFit/>
          </a:bodyPr>
          <a:lstStyle>
            <a:lvl1pPr>
              <a:defRPr lang="es-MX" sz="1100" dirty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Sed vitae </a:t>
            </a:r>
            <a:r>
              <a:rPr lang="fr-FR" dirty="0" err="1"/>
              <a:t>risus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diam </a:t>
            </a:r>
            <a:r>
              <a:rPr lang="fr-FR" dirty="0" err="1"/>
              <a:t>maximus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et eu </a:t>
            </a:r>
            <a:r>
              <a:rPr lang="fr-FR" dirty="0" err="1"/>
              <a:t>nisl</a:t>
            </a:r>
            <a:r>
              <a:rPr lang="fr-FR" dirty="0"/>
              <a:t>.</a:t>
            </a:r>
            <a:endParaRPr lang="es-MX" dirty="0"/>
          </a:p>
        </p:txBody>
      </p:sp>
      <p:sp>
        <p:nvSpPr>
          <p:cNvPr id="64" name="Text Placeholder 53">
            <a:extLst>
              <a:ext uri="{FF2B5EF4-FFF2-40B4-BE49-F238E27FC236}">
                <a16:creationId xmlns:a16="http://schemas.microsoft.com/office/drawing/2014/main" id="{FBCB4A17-6DD7-B94F-9092-EEC7CA20ED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170" y="7199718"/>
            <a:ext cx="2808000" cy="205629"/>
          </a:xfrm>
        </p:spPr>
        <p:txBody>
          <a:bodyPr vert="horz" wrap="square" lIns="0" tIns="36000" rIns="0" bIns="0" rtlCol="0">
            <a:spAutoFit/>
          </a:bodyPr>
          <a:lstStyle>
            <a:lvl1pPr>
              <a:defRPr lang="es-MX" sz="1100" dirty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00</a:t>
            </a:r>
            <a:endParaRPr lang="es-MX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FE9AE902-B088-905D-BF47-532DE75C88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3170" y="8113604"/>
            <a:ext cx="2808000" cy="374906"/>
          </a:xfrm>
        </p:spPr>
        <p:txBody>
          <a:bodyPr vert="horz" wrap="square" lIns="0" tIns="36000" rIns="0" bIns="0" rtlCol="0">
            <a:spAutoFit/>
          </a:bodyPr>
          <a:lstStyle>
            <a:lvl1pPr>
              <a:defRPr lang="es-MX" sz="1100" dirty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non diam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.</a:t>
            </a:r>
            <a:endParaRPr lang="es-MX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id="{D960F4EB-7B57-A621-DB15-B4C8B63165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75840" y="6233508"/>
            <a:ext cx="2808000" cy="544183"/>
          </a:xfrm>
        </p:spPr>
        <p:txBody>
          <a:bodyPr vert="horz" wrap="square" lIns="0" tIns="36000" rIns="0" bIns="0" rtlCol="0">
            <a:spAutoFit/>
          </a:bodyPr>
          <a:lstStyle>
            <a:lvl1pPr>
              <a:defRPr lang="es-MX" sz="1100" dirty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erat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ipsum </a:t>
            </a:r>
            <a:r>
              <a:rPr lang="fr-FR" dirty="0" err="1"/>
              <a:t>posuere</a:t>
            </a:r>
            <a:r>
              <a:rPr lang="fr-FR" dirty="0"/>
              <a:t> </a:t>
            </a:r>
            <a:r>
              <a:rPr lang="fr-FR" dirty="0" err="1"/>
              <a:t>laoreet</a:t>
            </a:r>
            <a:r>
              <a:rPr lang="fr-FR" dirty="0"/>
              <a:t>.</a:t>
            </a:r>
            <a:endParaRPr lang="es-MX" dirty="0"/>
          </a:p>
        </p:txBody>
      </p:sp>
      <p:sp>
        <p:nvSpPr>
          <p:cNvPr id="67" name="Text Placeholder 53">
            <a:extLst>
              <a:ext uri="{FF2B5EF4-FFF2-40B4-BE49-F238E27FC236}">
                <a16:creationId xmlns:a16="http://schemas.microsoft.com/office/drawing/2014/main" id="{702956E9-AEEB-B0CB-D48B-5B92A8B308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94814" y="7207630"/>
            <a:ext cx="2808000" cy="544183"/>
          </a:xfrm>
        </p:spPr>
        <p:txBody>
          <a:bodyPr vert="horz" wrap="square" lIns="0" tIns="36000" rIns="0" bIns="0" rtlCol="0">
            <a:spAutoFit/>
          </a:bodyPr>
          <a:lstStyle>
            <a:lvl1pPr>
              <a:defRPr lang="es-MX" sz="1100" dirty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erat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ipsum </a:t>
            </a:r>
            <a:r>
              <a:rPr lang="fr-FR" dirty="0" err="1"/>
              <a:t>posuere</a:t>
            </a:r>
            <a:r>
              <a:rPr lang="fr-FR" dirty="0"/>
              <a:t> </a:t>
            </a:r>
            <a:r>
              <a:rPr lang="fr-FR" dirty="0" err="1"/>
              <a:t>laoreet</a:t>
            </a:r>
            <a:r>
              <a:rPr lang="fr-FR" dirty="0"/>
              <a:t>. </a:t>
            </a:r>
            <a:endParaRPr lang="es-MX" dirty="0"/>
          </a:p>
        </p:txBody>
      </p:sp>
      <p:sp>
        <p:nvSpPr>
          <p:cNvPr id="68" name="Text Placeholder 53">
            <a:extLst>
              <a:ext uri="{FF2B5EF4-FFF2-40B4-BE49-F238E27FC236}">
                <a16:creationId xmlns:a16="http://schemas.microsoft.com/office/drawing/2014/main" id="{A2138899-1359-0D14-1EF7-5E3AD86221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94813" y="8113604"/>
            <a:ext cx="2808000" cy="374906"/>
          </a:xfrm>
        </p:spPr>
        <p:txBody>
          <a:bodyPr vert="horz" wrap="square" lIns="0" tIns="36000" rIns="0" bIns="0" rtlCol="0">
            <a:spAutoFit/>
          </a:bodyPr>
          <a:lstStyle>
            <a:lvl1pPr>
              <a:defRPr lang="es-MX" sz="1100" dirty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non diam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.</a:t>
            </a:r>
            <a:endParaRPr lang="es-MX" dirty="0"/>
          </a:p>
        </p:txBody>
      </p:sp>
      <p:pic>
        <p:nvPicPr>
          <p:cNvPr id="103" name="Graphic 102">
            <a:extLst>
              <a:ext uri="{FF2B5EF4-FFF2-40B4-BE49-F238E27FC236}">
                <a16:creationId xmlns:a16="http://schemas.microsoft.com/office/drawing/2014/main" id="{BEAB83DA-65AE-5572-6191-FA40FE201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5770" y="9710819"/>
            <a:ext cx="561975" cy="314325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2F56793F-30BA-F7D5-B990-A4D7F84B98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566" y="767373"/>
            <a:ext cx="885360" cy="128313"/>
          </a:xfrm>
          <a:prstGeom prst="rect">
            <a:avLst/>
          </a:prstGeom>
        </p:spPr>
      </p:pic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E099CC6-57FB-0ACF-09DB-161053734F61}"/>
              </a:ext>
            </a:extLst>
          </p:cNvPr>
          <p:cNvCxnSpPr>
            <a:cxnSpLocks/>
          </p:cNvCxnSpPr>
          <p:nvPr userDrawn="1"/>
        </p:nvCxnSpPr>
        <p:spPr>
          <a:xfrm>
            <a:off x="0" y="8918475"/>
            <a:ext cx="75628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867C4C1-7A34-7BAC-3EAB-1ACDF6F20D01}"/>
              </a:ext>
            </a:extLst>
          </p:cNvPr>
          <p:cNvCxnSpPr>
            <a:cxnSpLocks/>
          </p:cNvCxnSpPr>
          <p:nvPr userDrawn="1"/>
        </p:nvCxnSpPr>
        <p:spPr>
          <a:xfrm>
            <a:off x="0" y="1771584"/>
            <a:ext cx="75628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1" name="Graphic 110">
            <a:extLst>
              <a:ext uri="{FF2B5EF4-FFF2-40B4-BE49-F238E27FC236}">
                <a16:creationId xmlns:a16="http://schemas.microsoft.com/office/drawing/2014/main" id="{D134041A-3A74-C734-0794-5F40CAA1003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833" y="9536848"/>
            <a:ext cx="647690" cy="126998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ED6AD504-45FC-9EB0-C750-ED1EF67DC6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13104" y="9536846"/>
            <a:ext cx="431800" cy="127000"/>
          </a:xfrm>
          <a:prstGeom prst="rect">
            <a:avLst/>
          </a:prstGeom>
        </p:spPr>
      </p:pic>
      <p:sp>
        <p:nvSpPr>
          <p:cNvPr id="113" name="Picture Placeholder 54">
            <a:extLst>
              <a:ext uri="{FF2B5EF4-FFF2-40B4-BE49-F238E27FC236}">
                <a16:creationId xmlns:a16="http://schemas.microsoft.com/office/drawing/2014/main" id="{F6848985-6EF6-CD23-9BE4-1920F2F05E5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927477" y="2482609"/>
            <a:ext cx="3707895" cy="3351711"/>
          </a:xfrm>
          <a:prstGeom prst="roundRect">
            <a:avLst>
              <a:gd name="adj" fmla="val 15867"/>
            </a:avLst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s-MX"/>
          </a:p>
        </p:txBody>
      </p:sp>
      <p:sp>
        <p:nvSpPr>
          <p:cNvPr id="114" name="Title 1">
            <a:extLst>
              <a:ext uri="{FF2B5EF4-FFF2-40B4-BE49-F238E27FC236}">
                <a16:creationId xmlns:a16="http://schemas.microsoft.com/office/drawing/2014/main" id="{9E2970EC-3019-9CEE-8207-D9327F029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5772" y="2290830"/>
            <a:ext cx="1551305" cy="4000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lang="es-MX" sz="1400" b="1" spc="0">
                <a:solidFill>
                  <a:schemeClr val="bg1"/>
                </a:solidFill>
              </a:defRPr>
            </a:lvl1pPr>
          </a:lstStyle>
          <a:p>
            <a:pPr marL="12700" lvl="0">
              <a:spcBef>
                <a:spcPts val="140"/>
              </a:spcBef>
            </a:pPr>
            <a:r>
              <a:rPr lang="en-US" dirty="0"/>
              <a:t>Scene 02</a:t>
            </a:r>
            <a:endParaRPr lang="es-MX" dirty="0"/>
          </a:p>
        </p:txBody>
      </p:sp>
      <p:pic>
        <p:nvPicPr>
          <p:cNvPr id="115" name="Graphic 114">
            <a:extLst>
              <a:ext uri="{FF2B5EF4-FFF2-40B4-BE49-F238E27FC236}">
                <a16:creationId xmlns:a16="http://schemas.microsoft.com/office/drawing/2014/main" id="{887542B3-7684-3141-774C-E837246396B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3170" y="6044053"/>
            <a:ext cx="800844" cy="165254"/>
          </a:xfrm>
          <a:prstGeom prst="rect">
            <a:avLst/>
          </a:prstGeom>
        </p:spPr>
      </p:pic>
      <p:pic>
        <p:nvPicPr>
          <p:cNvPr id="116" name="Graphic 115">
            <a:extLst>
              <a:ext uri="{FF2B5EF4-FFF2-40B4-BE49-F238E27FC236}">
                <a16:creationId xmlns:a16="http://schemas.microsoft.com/office/drawing/2014/main" id="{5B51F154-8E72-15DD-92B5-329F7675C8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2389" y="7071429"/>
            <a:ext cx="1057349" cy="127391"/>
          </a:xfrm>
          <a:prstGeom prst="rect">
            <a:avLst/>
          </a:prstGeom>
        </p:spPr>
      </p:pic>
      <p:pic>
        <p:nvPicPr>
          <p:cNvPr id="117" name="Graphic 116">
            <a:extLst>
              <a:ext uri="{FF2B5EF4-FFF2-40B4-BE49-F238E27FC236}">
                <a16:creationId xmlns:a16="http://schemas.microsoft.com/office/drawing/2014/main" id="{03E39F7F-7302-6325-0BAE-3F91DAC355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52389" y="7948350"/>
            <a:ext cx="2110154" cy="165253"/>
          </a:xfrm>
          <a:prstGeom prst="rect">
            <a:avLst/>
          </a:prstGeom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53909539-A01E-6ECC-D241-3C4532876D4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75840" y="6106694"/>
            <a:ext cx="1737349" cy="126814"/>
          </a:xfrm>
          <a:prstGeom prst="rect">
            <a:avLst/>
          </a:prstGeom>
        </p:spPr>
      </p:pic>
      <p:pic>
        <p:nvPicPr>
          <p:cNvPr id="119" name="Graphic 118">
            <a:extLst>
              <a:ext uri="{FF2B5EF4-FFF2-40B4-BE49-F238E27FC236}">
                <a16:creationId xmlns:a16="http://schemas.microsoft.com/office/drawing/2014/main" id="{CF15AD45-0294-263F-733A-651A56B8042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994813" y="7054984"/>
            <a:ext cx="450028" cy="154295"/>
          </a:xfrm>
          <a:prstGeom prst="rect">
            <a:avLst/>
          </a:prstGeom>
        </p:spPr>
      </p:pic>
      <p:pic>
        <p:nvPicPr>
          <p:cNvPr id="120" name="Graphic 119">
            <a:extLst>
              <a:ext uri="{FF2B5EF4-FFF2-40B4-BE49-F238E27FC236}">
                <a16:creationId xmlns:a16="http://schemas.microsoft.com/office/drawing/2014/main" id="{8EF5BDA1-3689-8190-B3B8-2DEFB8179E8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94813" y="7986353"/>
            <a:ext cx="648977" cy="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5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2AA1863-7508-0AB3-29AC-97C8A6ED9F19}"/>
              </a:ext>
            </a:extLst>
          </p:cNvPr>
          <p:cNvCxnSpPr/>
          <p:nvPr userDrawn="1"/>
        </p:nvCxnSpPr>
        <p:spPr>
          <a:xfrm>
            <a:off x="2359938" y="8918475"/>
            <a:ext cx="0" cy="177492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 Placeholder 53">
            <a:extLst>
              <a:ext uri="{FF2B5EF4-FFF2-40B4-BE49-F238E27FC236}">
                <a16:creationId xmlns:a16="http://schemas.microsoft.com/office/drawing/2014/main" id="{E9DEDF7F-D6C6-299F-5293-D3DDF88535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170" y="1042980"/>
            <a:ext cx="5075429" cy="196849"/>
          </a:xfrm>
        </p:spPr>
        <p:txBody>
          <a:bodyPr vert="horz" wrap="square" lIns="0" tIns="12065" rIns="0" bIns="0" rtlCol="0">
            <a:spAutoFit/>
          </a:bodyPr>
          <a:lstStyle>
            <a:lvl1pPr>
              <a:defRPr lang="es-MX" sz="1200" dirty="0"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Nunc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tempus</a:t>
            </a:r>
            <a:r>
              <a:rPr lang="fr-FR" dirty="0"/>
              <a:t> </a:t>
            </a:r>
            <a:r>
              <a:rPr lang="fr-FR" dirty="0" err="1"/>
              <a:t>aliquet</a:t>
            </a:r>
            <a:r>
              <a:rPr lang="fr-FR" dirty="0"/>
              <a:t>.</a:t>
            </a:r>
            <a:endParaRPr lang="es-MX" dirty="0"/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id="{DE409F93-238E-FFFC-9AEB-1D6B1AA1DA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99" y="9660693"/>
            <a:ext cx="763824" cy="196849"/>
          </a:xfrm>
        </p:spPr>
        <p:txBody>
          <a:bodyPr vert="horz" wrap="square" lIns="0" tIns="12065" rIns="0" bIns="0" rtlCol="0">
            <a:spAutoFit/>
          </a:bodyPr>
          <a:lstStyle>
            <a:lvl1pPr>
              <a:defRPr lang="es-MX" sz="1200" dirty="0"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id="{BD6C2CD3-C800-0F2B-5514-EA48DC22B0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3105" y="9663846"/>
            <a:ext cx="2835192" cy="381515"/>
          </a:xfrm>
        </p:spPr>
        <p:txBody>
          <a:bodyPr vert="horz" wrap="square" lIns="0" tIns="12065" rIns="0" bIns="0" rtlCol="0">
            <a:spAutoFit/>
          </a:bodyPr>
          <a:lstStyle>
            <a:lvl1pPr>
              <a:defRPr lang="es-MX" sz="1200" dirty="0"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non diam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.</a:t>
            </a:r>
            <a:endParaRPr lang="es-MX" dirty="0"/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1755A384-C41B-51EE-4B49-7B2B86B4EC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3170" y="6211741"/>
            <a:ext cx="2808000" cy="374906"/>
          </a:xfrm>
        </p:spPr>
        <p:txBody>
          <a:bodyPr vert="horz" wrap="square" lIns="0" tIns="36000" rIns="0" bIns="0" rtlCol="0">
            <a:spAutoFit/>
          </a:bodyPr>
          <a:lstStyle>
            <a:lvl1pPr>
              <a:defRPr lang="es-MX" sz="1100" dirty="0"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Sed vitae </a:t>
            </a:r>
            <a:r>
              <a:rPr lang="fr-FR" dirty="0" err="1"/>
              <a:t>risus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diam </a:t>
            </a:r>
            <a:r>
              <a:rPr lang="fr-FR" dirty="0" err="1"/>
              <a:t>maximus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et eu </a:t>
            </a:r>
            <a:r>
              <a:rPr lang="fr-FR" dirty="0" err="1"/>
              <a:t>nisl</a:t>
            </a:r>
            <a:r>
              <a:rPr lang="fr-FR" dirty="0"/>
              <a:t>.</a:t>
            </a:r>
            <a:endParaRPr lang="es-MX" dirty="0"/>
          </a:p>
        </p:txBody>
      </p:sp>
      <p:sp>
        <p:nvSpPr>
          <p:cNvPr id="64" name="Text Placeholder 53">
            <a:extLst>
              <a:ext uri="{FF2B5EF4-FFF2-40B4-BE49-F238E27FC236}">
                <a16:creationId xmlns:a16="http://schemas.microsoft.com/office/drawing/2014/main" id="{FBCB4A17-6DD7-B94F-9092-EEC7CA20ED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170" y="7199718"/>
            <a:ext cx="2808000" cy="205629"/>
          </a:xfrm>
        </p:spPr>
        <p:txBody>
          <a:bodyPr vert="horz" wrap="square" lIns="0" tIns="36000" rIns="0" bIns="0" rtlCol="0">
            <a:spAutoFit/>
          </a:bodyPr>
          <a:lstStyle>
            <a:lvl1pPr>
              <a:defRPr lang="es-MX" sz="1100" dirty="0"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00</a:t>
            </a:r>
            <a:endParaRPr lang="es-MX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FE9AE902-B088-905D-BF47-532DE75C88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3170" y="8113604"/>
            <a:ext cx="2808000" cy="374906"/>
          </a:xfrm>
        </p:spPr>
        <p:txBody>
          <a:bodyPr vert="horz" wrap="square" lIns="0" tIns="36000" rIns="0" bIns="0" rtlCol="0">
            <a:spAutoFit/>
          </a:bodyPr>
          <a:lstStyle>
            <a:lvl1pPr>
              <a:defRPr lang="es-MX" sz="1100" dirty="0"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non diam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.</a:t>
            </a:r>
            <a:endParaRPr lang="es-MX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id="{D960F4EB-7B57-A621-DB15-B4C8B63165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75840" y="6233508"/>
            <a:ext cx="2808000" cy="544183"/>
          </a:xfrm>
        </p:spPr>
        <p:txBody>
          <a:bodyPr vert="horz" wrap="square" lIns="0" tIns="36000" rIns="0" bIns="0" rtlCol="0">
            <a:spAutoFit/>
          </a:bodyPr>
          <a:lstStyle>
            <a:lvl1pPr>
              <a:defRPr lang="es-MX" sz="1100" dirty="0"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erat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ipsum </a:t>
            </a:r>
            <a:r>
              <a:rPr lang="fr-FR" dirty="0" err="1"/>
              <a:t>posuere</a:t>
            </a:r>
            <a:r>
              <a:rPr lang="fr-FR" dirty="0"/>
              <a:t> </a:t>
            </a:r>
            <a:r>
              <a:rPr lang="fr-FR" dirty="0" err="1"/>
              <a:t>laoreet</a:t>
            </a:r>
            <a:r>
              <a:rPr lang="fr-FR" dirty="0"/>
              <a:t>.</a:t>
            </a:r>
            <a:endParaRPr lang="es-MX" dirty="0"/>
          </a:p>
        </p:txBody>
      </p:sp>
      <p:sp>
        <p:nvSpPr>
          <p:cNvPr id="67" name="Text Placeholder 53">
            <a:extLst>
              <a:ext uri="{FF2B5EF4-FFF2-40B4-BE49-F238E27FC236}">
                <a16:creationId xmlns:a16="http://schemas.microsoft.com/office/drawing/2014/main" id="{702956E9-AEEB-B0CB-D48B-5B92A8B308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94814" y="7207630"/>
            <a:ext cx="2808000" cy="544183"/>
          </a:xfrm>
        </p:spPr>
        <p:txBody>
          <a:bodyPr vert="horz" wrap="square" lIns="0" tIns="36000" rIns="0" bIns="0" rtlCol="0">
            <a:spAutoFit/>
          </a:bodyPr>
          <a:lstStyle>
            <a:lvl1pPr>
              <a:defRPr lang="es-MX" sz="1100" dirty="0"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erat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ipsum </a:t>
            </a:r>
            <a:r>
              <a:rPr lang="fr-FR" dirty="0" err="1"/>
              <a:t>posuere</a:t>
            </a:r>
            <a:r>
              <a:rPr lang="fr-FR" dirty="0"/>
              <a:t> </a:t>
            </a:r>
            <a:r>
              <a:rPr lang="fr-FR" dirty="0" err="1"/>
              <a:t>laoreet</a:t>
            </a:r>
            <a:r>
              <a:rPr lang="fr-FR" dirty="0"/>
              <a:t>. </a:t>
            </a:r>
            <a:endParaRPr lang="es-MX" dirty="0"/>
          </a:p>
        </p:txBody>
      </p:sp>
      <p:sp>
        <p:nvSpPr>
          <p:cNvPr id="68" name="Text Placeholder 53">
            <a:extLst>
              <a:ext uri="{FF2B5EF4-FFF2-40B4-BE49-F238E27FC236}">
                <a16:creationId xmlns:a16="http://schemas.microsoft.com/office/drawing/2014/main" id="{A2138899-1359-0D14-1EF7-5E3AD86221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94813" y="8113604"/>
            <a:ext cx="2808000" cy="374906"/>
          </a:xfrm>
        </p:spPr>
        <p:txBody>
          <a:bodyPr vert="horz" wrap="square" lIns="0" tIns="36000" rIns="0" bIns="0" rtlCol="0">
            <a:spAutoFit/>
          </a:bodyPr>
          <a:lstStyle>
            <a:lvl1pPr>
              <a:defRPr lang="es-MX" sz="1100" dirty="0"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non diam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.</a:t>
            </a:r>
            <a:endParaRPr lang="es-MX" dirty="0"/>
          </a:p>
        </p:txBody>
      </p:sp>
      <p:pic>
        <p:nvPicPr>
          <p:cNvPr id="103" name="Graphic 102">
            <a:extLst>
              <a:ext uri="{FF2B5EF4-FFF2-40B4-BE49-F238E27FC236}">
                <a16:creationId xmlns:a16="http://schemas.microsoft.com/office/drawing/2014/main" id="{BEAB83DA-65AE-5572-6191-FA40FE201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5770" y="9710819"/>
            <a:ext cx="561975" cy="314325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2F56793F-30BA-F7D5-B990-A4D7F84B98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566" y="767373"/>
            <a:ext cx="885360" cy="128313"/>
          </a:xfrm>
          <a:prstGeom prst="rect">
            <a:avLst/>
          </a:prstGeom>
        </p:spPr>
      </p:pic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E099CC6-57FB-0ACF-09DB-161053734F61}"/>
              </a:ext>
            </a:extLst>
          </p:cNvPr>
          <p:cNvCxnSpPr>
            <a:cxnSpLocks/>
          </p:cNvCxnSpPr>
          <p:nvPr userDrawn="1"/>
        </p:nvCxnSpPr>
        <p:spPr>
          <a:xfrm>
            <a:off x="0" y="8918475"/>
            <a:ext cx="75628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867C4C1-7A34-7BAC-3EAB-1ACDF6F20D01}"/>
              </a:ext>
            </a:extLst>
          </p:cNvPr>
          <p:cNvCxnSpPr>
            <a:cxnSpLocks/>
          </p:cNvCxnSpPr>
          <p:nvPr userDrawn="1"/>
        </p:nvCxnSpPr>
        <p:spPr>
          <a:xfrm>
            <a:off x="0" y="1771584"/>
            <a:ext cx="75628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1" name="Graphic 110">
            <a:extLst>
              <a:ext uri="{FF2B5EF4-FFF2-40B4-BE49-F238E27FC236}">
                <a16:creationId xmlns:a16="http://schemas.microsoft.com/office/drawing/2014/main" id="{D134041A-3A74-C734-0794-5F40CAA1003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833" y="9536848"/>
            <a:ext cx="647690" cy="126998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ED6AD504-45FC-9EB0-C750-ED1EF67DC6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13104" y="9536846"/>
            <a:ext cx="431800" cy="127000"/>
          </a:xfrm>
          <a:prstGeom prst="rect">
            <a:avLst/>
          </a:prstGeom>
        </p:spPr>
      </p:pic>
      <p:sp>
        <p:nvSpPr>
          <p:cNvPr id="113" name="Picture Placeholder 54">
            <a:extLst>
              <a:ext uri="{FF2B5EF4-FFF2-40B4-BE49-F238E27FC236}">
                <a16:creationId xmlns:a16="http://schemas.microsoft.com/office/drawing/2014/main" id="{F6848985-6EF6-CD23-9BE4-1920F2F05E5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927477" y="2482609"/>
            <a:ext cx="3707895" cy="3351711"/>
          </a:xfrm>
          <a:prstGeom prst="roundRect">
            <a:avLst>
              <a:gd name="adj" fmla="val 15867"/>
            </a:avLst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s-MX"/>
          </a:p>
        </p:txBody>
      </p:sp>
      <p:sp>
        <p:nvSpPr>
          <p:cNvPr id="114" name="Title 1">
            <a:extLst>
              <a:ext uri="{FF2B5EF4-FFF2-40B4-BE49-F238E27FC236}">
                <a16:creationId xmlns:a16="http://schemas.microsoft.com/office/drawing/2014/main" id="{9E2970EC-3019-9CEE-8207-D9327F029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5772" y="2290830"/>
            <a:ext cx="1551305" cy="4000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lang="es-MX" sz="1400" b="1" spc="0"/>
            </a:lvl1pPr>
          </a:lstStyle>
          <a:p>
            <a:pPr marL="12700" lvl="0">
              <a:spcBef>
                <a:spcPts val="140"/>
              </a:spcBef>
            </a:pPr>
            <a:r>
              <a:rPr lang="en-US" dirty="0"/>
              <a:t>Scene 02</a:t>
            </a:r>
            <a:endParaRPr lang="es-MX" dirty="0"/>
          </a:p>
        </p:txBody>
      </p:sp>
      <p:pic>
        <p:nvPicPr>
          <p:cNvPr id="115" name="Graphic 114">
            <a:extLst>
              <a:ext uri="{FF2B5EF4-FFF2-40B4-BE49-F238E27FC236}">
                <a16:creationId xmlns:a16="http://schemas.microsoft.com/office/drawing/2014/main" id="{887542B3-7684-3141-774C-E837246396B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3170" y="6044053"/>
            <a:ext cx="800844" cy="165254"/>
          </a:xfrm>
          <a:prstGeom prst="rect">
            <a:avLst/>
          </a:prstGeom>
        </p:spPr>
      </p:pic>
      <p:pic>
        <p:nvPicPr>
          <p:cNvPr id="116" name="Graphic 115">
            <a:extLst>
              <a:ext uri="{FF2B5EF4-FFF2-40B4-BE49-F238E27FC236}">
                <a16:creationId xmlns:a16="http://schemas.microsoft.com/office/drawing/2014/main" id="{5B51F154-8E72-15DD-92B5-329F7675C8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2389" y="7071429"/>
            <a:ext cx="1057349" cy="127391"/>
          </a:xfrm>
          <a:prstGeom prst="rect">
            <a:avLst/>
          </a:prstGeom>
        </p:spPr>
      </p:pic>
      <p:pic>
        <p:nvPicPr>
          <p:cNvPr id="117" name="Graphic 116">
            <a:extLst>
              <a:ext uri="{FF2B5EF4-FFF2-40B4-BE49-F238E27FC236}">
                <a16:creationId xmlns:a16="http://schemas.microsoft.com/office/drawing/2014/main" id="{03E39F7F-7302-6325-0BAE-3F91DAC355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52389" y="7948350"/>
            <a:ext cx="2110154" cy="165253"/>
          </a:xfrm>
          <a:prstGeom prst="rect">
            <a:avLst/>
          </a:prstGeom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53909539-A01E-6ECC-D241-3C4532876D4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75840" y="6106694"/>
            <a:ext cx="1737349" cy="126814"/>
          </a:xfrm>
          <a:prstGeom prst="rect">
            <a:avLst/>
          </a:prstGeom>
        </p:spPr>
      </p:pic>
      <p:pic>
        <p:nvPicPr>
          <p:cNvPr id="119" name="Graphic 118">
            <a:extLst>
              <a:ext uri="{FF2B5EF4-FFF2-40B4-BE49-F238E27FC236}">
                <a16:creationId xmlns:a16="http://schemas.microsoft.com/office/drawing/2014/main" id="{CF15AD45-0294-263F-733A-651A56B8042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994813" y="7054984"/>
            <a:ext cx="450028" cy="154295"/>
          </a:xfrm>
          <a:prstGeom prst="rect">
            <a:avLst/>
          </a:prstGeom>
        </p:spPr>
      </p:pic>
      <p:pic>
        <p:nvPicPr>
          <p:cNvPr id="120" name="Graphic 119">
            <a:extLst>
              <a:ext uri="{FF2B5EF4-FFF2-40B4-BE49-F238E27FC236}">
                <a16:creationId xmlns:a16="http://schemas.microsoft.com/office/drawing/2014/main" id="{8EF5BDA1-3689-8190-B3B8-2DEFB8179E8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94813" y="7986353"/>
            <a:ext cx="648977" cy="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7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board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1E7C2179-8DE8-2BAC-3A35-90E05693D6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7168" y="628468"/>
            <a:ext cx="5108516" cy="50997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Project name</a:t>
            </a:r>
            <a:endParaRPr lang="es-MX" dirty="0"/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22243DC-D1DB-E84B-DA68-9C70CC8FFC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232" y="726294"/>
            <a:ext cx="561975" cy="314325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77386BA6-CD40-F18D-E661-40E6DAA180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3237" y="3413898"/>
            <a:ext cx="1127933" cy="126734"/>
          </a:xfrm>
          <a:prstGeom prst="rect">
            <a:avLst/>
          </a:prstGeom>
        </p:spPr>
      </p:pic>
      <p:sp>
        <p:nvSpPr>
          <p:cNvPr id="72" name="Text Placeholder 53">
            <a:extLst>
              <a:ext uri="{FF2B5EF4-FFF2-40B4-BE49-F238E27FC236}">
                <a16:creationId xmlns:a16="http://schemas.microsoft.com/office/drawing/2014/main" id="{C71130BF-32C4-AA9D-3676-EC146FAA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1425" y="3593243"/>
            <a:ext cx="2793606" cy="651905"/>
          </a:xfrm>
        </p:spPr>
        <p:txBody>
          <a:bodyPr vert="horz" wrap="square" lIns="0" tIns="36000" rIns="0" bIns="0" rtlCol="0">
            <a:spAutoFit/>
          </a:bodyPr>
          <a:lstStyle>
            <a:lvl1pPr>
              <a:defRPr lang="es-MX" sz="1000" dirty="0"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erat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ipsum </a:t>
            </a:r>
            <a:r>
              <a:rPr lang="fr-FR" dirty="0" err="1"/>
              <a:t>posuere</a:t>
            </a:r>
            <a:r>
              <a:rPr lang="fr-FR" dirty="0"/>
              <a:t> </a:t>
            </a:r>
            <a:r>
              <a:rPr lang="fr-FR" dirty="0" err="1"/>
              <a:t>laoreet</a:t>
            </a:r>
            <a:r>
              <a:rPr lang="fr-FR" dirty="0"/>
              <a:t>. In </a:t>
            </a:r>
            <a:r>
              <a:rPr lang="fr-FR" dirty="0" err="1"/>
              <a:t>hac</a:t>
            </a:r>
            <a:r>
              <a:rPr lang="fr-FR" dirty="0"/>
              <a:t> habitasse </a:t>
            </a:r>
            <a:r>
              <a:rPr lang="fr-FR" dirty="0" err="1"/>
              <a:t>platea</a:t>
            </a:r>
            <a:r>
              <a:rPr lang="fr-FR" dirty="0"/>
              <a:t> </a:t>
            </a:r>
            <a:r>
              <a:rPr lang="fr-FR" dirty="0" err="1"/>
              <a:t>dictumst</a:t>
            </a:r>
            <a:r>
              <a:rPr lang="fr-FR" dirty="0"/>
              <a:t>. </a:t>
            </a:r>
            <a:endParaRPr lang="es-MX" dirty="0"/>
          </a:p>
        </p:txBody>
      </p:sp>
      <p:sp>
        <p:nvSpPr>
          <p:cNvPr id="73" name="Picture Placeholder 54">
            <a:extLst>
              <a:ext uri="{FF2B5EF4-FFF2-40B4-BE49-F238E27FC236}">
                <a16:creationId xmlns:a16="http://schemas.microsoft.com/office/drawing/2014/main" id="{033A87FC-2440-3CE4-C217-FE047EAFF7F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75487" y="1724021"/>
            <a:ext cx="2789045" cy="2521127"/>
          </a:xfrm>
          <a:prstGeom prst="roundRect">
            <a:avLst>
              <a:gd name="adj" fmla="val 15867"/>
            </a:avLst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s-MX"/>
          </a:p>
        </p:txBody>
      </p:sp>
      <p:sp>
        <p:nvSpPr>
          <p:cNvPr id="74" name="Text Placeholder 53">
            <a:extLst>
              <a:ext uri="{FF2B5EF4-FFF2-40B4-BE49-F238E27FC236}">
                <a16:creationId xmlns:a16="http://schemas.microsoft.com/office/drawing/2014/main" id="{DC4F167A-50AD-314F-974E-8C69E365AE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02116" y="1560832"/>
            <a:ext cx="1105535" cy="3115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vert="horz" wrap="none" lIns="0" tIns="0" rIns="0" bIns="0" rtlCol="0" anchor="ctr">
            <a:noAutofit/>
          </a:bodyPr>
          <a:lstStyle>
            <a:lvl1pPr marL="0" algn="ctr">
              <a:lnSpc>
                <a:spcPct val="100000"/>
              </a:lnSpc>
              <a:defRPr lang="es-MX" sz="1050" b="1" cap="all" spc="0" baseline="0" dirty="0"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spcBef>
                <a:spcPts val="140"/>
              </a:spcBef>
            </a:pPr>
            <a:r>
              <a:rPr lang="fr-FR" dirty="0" err="1"/>
              <a:t>Scene</a:t>
            </a:r>
            <a:r>
              <a:rPr lang="fr-FR" dirty="0"/>
              <a:t> 01</a:t>
            </a:r>
            <a:endParaRPr lang="es-MX" dirty="0"/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A117C93F-495F-86F4-3E29-B89099D0B8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3237" y="6373912"/>
            <a:ext cx="1127933" cy="126734"/>
          </a:xfrm>
          <a:prstGeom prst="rect">
            <a:avLst/>
          </a:prstGeom>
        </p:spPr>
      </p:pic>
      <p:sp>
        <p:nvSpPr>
          <p:cNvPr id="76" name="Text Placeholder 53">
            <a:extLst>
              <a:ext uri="{FF2B5EF4-FFF2-40B4-BE49-F238E27FC236}">
                <a16:creationId xmlns:a16="http://schemas.microsoft.com/office/drawing/2014/main" id="{D079A56F-BB16-8ABB-670A-28F245B40D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81425" y="6553257"/>
            <a:ext cx="2793606" cy="651905"/>
          </a:xfrm>
        </p:spPr>
        <p:txBody>
          <a:bodyPr vert="horz" wrap="square" lIns="0" tIns="36000" rIns="0" bIns="0" rtlCol="0">
            <a:spAutoFit/>
          </a:bodyPr>
          <a:lstStyle>
            <a:lvl1pPr>
              <a:defRPr lang="es-MX" sz="1000" dirty="0"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erat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ipsum </a:t>
            </a:r>
            <a:r>
              <a:rPr lang="fr-FR" dirty="0" err="1"/>
              <a:t>posuere</a:t>
            </a:r>
            <a:r>
              <a:rPr lang="fr-FR" dirty="0"/>
              <a:t> </a:t>
            </a:r>
            <a:r>
              <a:rPr lang="fr-FR" dirty="0" err="1"/>
              <a:t>laoreet</a:t>
            </a:r>
            <a:r>
              <a:rPr lang="fr-FR" dirty="0"/>
              <a:t>. In </a:t>
            </a:r>
            <a:r>
              <a:rPr lang="fr-FR" dirty="0" err="1"/>
              <a:t>hac</a:t>
            </a:r>
            <a:r>
              <a:rPr lang="fr-FR" dirty="0"/>
              <a:t> habitasse </a:t>
            </a:r>
            <a:r>
              <a:rPr lang="fr-FR" dirty="0" err="1"/>
              <a:t>platea</a:t>
            </a:r>
            <a:r>
              <a:rPr lang="fr-FR" dirty="0"/>
              <a:t> </a:t>
            </a:r>
            <a:r>
              <a:rPr lang="fr-FR" dirty="0" err="1"/>
              <a:t>dictumst</a:t>
            </a:r>
            <a:r>
              <a:rPr lang="fr-FR" dirty="0"/>
              <a:t>. </a:t>
            </a:r>
            <a:endParaRPr lang="es-MX" dirty="0"/>
          </a:p>
        </p:txBody>
      </p:sp>
      <p:sp>
        <p:nvSpPr>
          <p:cNvPr id="77" name="Picture Placeholder 54">
            <a:extLst>
              <a:ext uri="{FF2B5EF4-FFF2-40B4-BE49-F238E27FC236}">
                <a16:creationId xmlns:a16="http://schemas.microsoft.com/office/drawing/2014/main" id="{9580D4C4-1EA4-F89F-47BB-D3E465F4D945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75487" y="4684035"/>
            <a:ext cx="2789045" cy="2521127"/>
          </a:xfrm>
          <a:prstGeom prst="roundRect">
            <a:avLst>
              <a:gd name="adj" fmla="val 15867"/>
            </a:avLst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s-MX"/>
          </a:p>
        </p:txBody>
      </p:sp>
      <p:sp>
        <p:nvSpPr>
          <p:cNvPr id="78" name="Text Placeholder 53">
            <a:extLst>
              <a:ext uri="{FF2B5EF4-FFF2-40B4-BE49-F238E27FC236}">
                <a16:creationId xmlns:a16="http://schemas.microsoft.com/office/drawing/2014/main" id="{9B403BC6-02B5-41FD-3380-60F779164C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02116" y="4520846"/>
            <a:ext cx="1105535" cy="3115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vert="horz" wrap="none" lIns="0" tIns="0" rIns="0" bIns="0" rtlCol="0" anchor="ctr">
            <a:noAutofit/>
          </a:bodyPr>
          <a:lstStyle>
            <a:lvl1pPr marL="0" algn="ctr">
              <a:lnSpc>
                <a:spcPct val="100000"/>
              </a:lnSpc>
              <a:defRPr lang="es-MX" sz="1050" b="1" cap="all" spc="0" baseline="0" dirty="0"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spcBef>
                <a:spcPts val="140"/>
              </a:spcBef>
            </a:pPr>
            <a:r>
              <a:rPr lang="fr-FR" dirty="0" err="1"/>
              <a:t>Scene</a:t>
            </a:r>
            <a:r>
              <a:rPr lang="fr-FR" dirty="0"/>
              <a:t> 02</a:t>
            </a:r>
            <a:endParaRPr lang="es-MX" dirty="0"/>
          </a:p>
        </p:txBody>
      </p:sp>
      <p:pic>
        <p:nvPicPr>
          <p:cNvPr id="79" name="Graphic 78">
            <a:extLst>
              <a:ext uri="{FF2B5EF4-FFF2-40B4-BE49-F238E27FC236}">
                <a16:creationId xmlns:a16="http://schemas.microsoft.com/office/drawing/2014/main" id="{06FACD92-EFB3-4EC6-9D1C-DACE40F0AC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3237" y="9398549"/>
            <a:ext cx="1127933" cy="126734"/>
          </a:xfrm>
          <a:prstGeom prst="rect">
            <a:avLst/>
          </a:prstGeom>
        </p:spPr>
      </p:pic>
      <p:sp>
        <p:nvSpPr>
          <p:cNvPr id="80" name="Text Placeholder 53">
            <a:extLst>
              <a:ext uri="{FF2B5EF4-FFF2-40B4-BE49-F238E27FC236}">
                <a16:creationId xmlns:a16="http://schemas.microsoft.com/office/drawing/2014/main" id="{C18D504D-298E-DFDC-ADEC-6F2E2F8917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81425" y="9577894"/>
            <a:ext cx="2793606" cy="651905"/>
          </a:xfrm>
        </p:spPr>
        <p:txBody>
          <a:bodyPr vert="horz" wrap="square" lIns="0" tIns="36000" rIns="0" bIns="0" rtlCol="0">
            <a:spAutoFit/>
          </a:bodyPr>
          <a:lstStyle>
            <a:lvl1pPr>
              <a:defRPr lang="es-MX" sz="1000" dirty="0"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erat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ipsum </a:t>
            </a:r>
            <a:r>
              <a:rPr lang="fr-FR" dirty="0" err="1"/>
              <a:t>posuere</a:t>
            </a:r>
            <a:r>
              <a:rPr lang="fr-FR" dirty="0"/>
              <a:t> </a:t>
            </a:r>
            <a:r>
              <a:rPr lang="fr-FR" dirty="0" err="1"/>
              <a:t>laoreet</a:t>
            </a:r>
            <a:r>
              <a:rPr lang="fr-FR" dirty="0"/>
              <a:t>. In </a:t>
            </a:r>
            <a:r>
              <a:rPr lang="fr-FR" dirty="0" err="1"/>
              <a:t>hac</a:t>
            </a:r>
            <a:r>
              <a:rPr lang="fr-FR" dirty="0"/>
              <a:t> habitasse </a:t>
            </a:r>
            <a:r>
              <a:rPr lang="fr-FR" dirty="0" err="1"/>
              <a:t>platea</a:t>
            </a:r>
            <a:r>
              <a:rPr lang="fr-FR" dirty="0"/>
              <a:t> </a:t>
            </a:r>
            <a:r>
              <a:rPr lang="fr-FR" dirty="0" err="1"/>
              <a:t>dictumst</a:t>
            </a:r>
            <a:r>
              <a:rPr lang="fr-FR" dirty="0"/>
              <a:t>. </a:t>
            </a:r>
            <a:endParaRPr lang="es-MX" dirty="0"/>
          </a:p>
        </p:txBody>
      </p:sp>
      <p:sp>
        <p:nvSpPr>
          <p:cNvPr id="81" name="Picture Placeholder 54">
            <a:extLst>
              <a:ext uri="{FF2B5EF4-FFF2-40B4-BE49-F238E27FC236}">
                <a16:creationId xmlns:a16="http://schemas.microsoft.com/office/drawing/2014/main" id="{79455A8D-F95A-58BE-FCF9-0ACE688AD1F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75487" y="7708672"/>
            <a:ext cx="2789045" cy="2521127"/>
          </a:xfrm>
          <a:prstGeom prst="roundRect">
            <a:avLst>
              <a:gd name="adj" fmla="val 15867"/>
            </a:avLst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s-MX"/>
          </a:p>
        </p:txBody>
      </p:sp>
      <p:sp>
        <p:nvSpPr>
          <p:cNvPr id="82" name="Text Placeholder 53">
            <a:extLst>
              <a:ext uri="{FF2B5EF4-FFF2-40B4-BE49-F238E27FC236}">
                <a16:creationId xmlns:a16="http://schemas.microsoft.com/office/drawing/2014/main" id="{B206F2F5-F96F-6F2B-006E-057C2E0A14E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02116" y="7545483"/>
            <a:ext cx="1105535" cy="3115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vert="horz" wrap="none" lIns="0" tIns="0" rIns="0" bIns="0" rtlCol="0" anchor="ctr">
            <a:noAutofit/>
          </a:bodyPr>
          <a:lstStyle>
            <a:lvl1pPr marL="0" algn="ctr">
              <a:lnSpc>
                <a:spcPct val="100000"/>
              </a:lnSpc>
              <a:defRPr lang="es-MX" sz="1050" b="1" cap="all" spc="0" baseline="0" dirty="0"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spcBef>
                <a:spcPts val="140"/>
              </a:spcBef>
            </a:pPr>
            <a:r>
              <a:rPr lang="fr-FR" dirty="0" err="1"/>
              <a:t>Scene</a:t>
            </a:r>
            <a:r>
              <a:rPr lang="fr-FR" dirty="0"/>
              <a:t> 03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7761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boar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4">
            <a:extLst>
              <a:ext uri="{FF2B5EF4-FFF2-40B4-BE49-F238E27FC236}">
                <a16:creationId xmlns:a16="http://schemas.microsoft.com/office/drawing/2014/main" id="{E5438DFC-FB88-BECC-0805-B02E2DEBAEF8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801624" y="4570823"/>
            <a:ext cx="1554744" cy="1393661"/>
          </a:xfrm>
          <a:prstGeom prst="roundRect">
            <a:avLst>
              <a:gd name="adj" fmla="val 15867"/>
            </a:avLst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s-MX"/>
          </a:p>
        </p:txBody>
      </p:sp>
      <p:sp>
        <p:nvSpPr>
          <p:cNvPr id="58" name="Picture Placeholder 54">
            <a:extLst>
              <a:ext uri="{FF2B5EF4-FFF2-40B4-BE49-F238E27FC236}">
                <a16:creationId xmlns:a16="http://schemas.microsoft.com/office/drawing/2014/main" id="{70A05A51-C9C4-ABB0-7FA8-4BBA3D4ED2F5}"/>
              </a:ext>
            </a:extLst>
          </p:cNvPr>
          <p:cNvSpPr>
            <a:spLocks noGrp="1" noChangeAspect="1"/>
          </p:cNvSpPr>
          <p:nvPr>
            <p:ph type="pic" sz="quarter" idx="47"/>
          </p:nvPr>
        </p:nvSpPr>
        <p:spPr>
          <a:xfrm>
            <a:off x="2967434" y="4584143"/>
            <a:ext cx="1554744" cy="1393661"/>
          </a:xfrm>
          <a:prstGeom prst="roundRect">
            <a:avLst>
              <a:gd name="adj" fmla="val 15867"/>
            </a:avLst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s-MX"/>
          </a:p>
        </p:txBody>
      </p:sp>
      <p:sp>
        <p:nvSpPr>
          <p:cNvPr id="59" name="Picture Placeholder 54">
            <a:extLst>
              <a:ext uri="{FF2B5EF4-FFF2-40B4-BE49-F238E27FC236}">
                <a16:creationId xmlns:a16="http://schemas.microsoft.com/office/drawing/2014/main" id="{BE194EBC-DE21-4297-7261-76135398F3B5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5090243" y="4584143"/>
            <a:ext cx="1554744" cy="1393661"/>
          </a:xfrm>
          <a:prstGeom prst="roundRect">
            <a:avLst>
              <a:gd name="adj" fmla="val 15867"/>
            </a:avLst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s-MX"/>
          </a:p>
        </p:txBody>
      </p:sp>
      <p:sp>
        <p:nvSpPr>
          <p:cNvPr id="60" name="Picture Placeholder 54">
            <a:extLst>
              <a:ext uri="{FF2B5EF4-FFF2-40B4-BE49-F238E27FC236}">
                <a16:creationId xmlns:a16="http://schemas.microsoft.com/office/drawing/2014/main" id="{F5CD347E-BAC0-FCE2-F8CE-1F30CC293AC7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801624" y="7332136"/>
            <a:ext cx="1554744" cy="1393661"/>
          </a:xfrm>
          <a:prstGeom prst="roundRect">
            <a:avLst>
              <a:gd name="adj" fmla="val 15867"/>
            </a:avLst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s-MX"/>
          </a:p>
        </p:txBody>
      </p:sp>
      <p:sp>
        <p:nvSpPr>
          <p:cNvPr id="61" name="Picture Placeholder 54">
            <a:extLst>
              <a:ext uri="{FF2B5EF4-FFF2-40B4-BE49-F238E27FC236}">
                <a16:creationId xmlns:a16="http://schemas.microsoft.com/office/drawing/2014/main" id="{7A5F6E3E-C0A2-DAC1-1AE4-328425BB1C94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2967434" y="7345456"/>
            <a:ext cx="1554744" cy="1393661"/>
          </a:xfrm>
          <a:prstGeom prst="roundRect">
            <a:avLst>
              <a:gd name="adj" fmla="val 15867"/>
            </a:avLst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s-MX"/>
          </a:p>
        </p:txBody>
      </p:sp>
      <p:sp>
        <p:nvSpPr>
          <p:cNvPr id="62" name="Picture Placeholder 54">
            <a:extLst>
              <a:ext uri="{FF2B5EF4-FFF2-40B4-BE49-F238E27FC236}">
                <a16:creationId xmlns:a16="http://schemas.microsoft.com/office/drawing/2014/main" id="{9AC57DFD-9F7E-E4E6-D1EC-DB463DD1944B}"/>
              </a:ext>
            </a:extLst>
          </p:cNvPr>
          <p:cNvSpPr>
            <a:spLocks noGrp="1" noChangeAspect="1"/>
          </p:cNvSpPr>
          <p:nvPr>
            <p:ph type="pic" sz="quarter" idx="51"/>
          </p:nvPr>
        </p:nvSpPr>
        <p:spPr>
          <a:xfrm>
            <a:off x="5090243" y="7345456"/>
            <a:ext cx="1554744" cy="1393661"/>
          </a:xfrm>
          <a:prstGeom prst="roundRect">
            <a:avLst>
              <a:gd name="adj" fmla="val 15867"/>
            </a:avLst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s-MX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1E7C2179-8DE8-2BAC-3A35-90E05693D6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7168" y="628468"/>
            <a:ext cx="5108516" cy="50997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Project name</a:t>
            </a:r>
            <a:endParaRPr lang="es-MX" dirty="0"/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22243DC-D1DB-E84B-DA68-9C70CC8FFC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232" y="726294"/>
            <a:ext cx="561975" cy="314325"/>
          </a:xfrm>
          <a:prstGeom prst="rect">
            <a:avLst/>
          </a:prstGeom>
        </p:spPr>
      </p:pic>
      <p:sp>
        <p:nvSpPr>
          <p:cNvPr id="3" name="object 44">
            <a:extLst>
              <a:ext uri="{FF2B5EF4-FFF2-40B4-BE49-F238E27FC236}">
                <a16:creationId xmlns:a16="http://schemas.microsoft.com/office/drawing/2014/main" id="{9FF41F5D-F279-14C8-2B30-D61C54DCBF50}"/>
              </a:ext>
            </a:extLst>
          </p:cNvPr>
          <p:cNvSpPr txBox="1"/>
          <p:nvPr userDrawn="1"/>
        </p:nvSpPr>
        <p:spPr>
          <a:xfrm>
            <a:off x="1353292" y="1777240"/>
            <a:ext cx="469900" cy="3391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1050" b="1" dirty="0">
                <a:latin typeface="+mj-lt"/>
                <a:cs typeface="Myriad Pro"/>
              </a:rPr>
              <a:t>Scene</a:t>
            </a:r>
            <a:r>
              <a:rPr sz="1050" b="1" spc="80" dirty="0">
                <a:latin typeface="+mj-lt"/>
                <a:cs typeface="Myriad Pro"/>
              </a:rPr>
              <a:t> </a:t>
            </a:r>
            <a:r>
              <a:rPr sz="1050" b="1" spc="-50" dirty="0">
                <a:latin typeface="+mj-lt"/>
                <a:cs typeface="Myriad Pro"/>
              </a:rPr>
              <a:t>2</a:t>
            </a:r>
            <a:endParaRPr sz="1050" b="1">
              <a:latin typeface="+mj-lt"/>
              <a:cs typeface="Myriad Pro"/>
            </a:endParaRPr>
          </a:p>
        </p:txBody>
      </p:sp>
      <p:sp>
        <p:nvSpPr>
          <p:cNvPr id="4" name="Picture Placeholder 54">
            <a:extLst>
              <a:ext uri="{FF2B5EF4-FFF2-40B4-BE49-F238E27FC236}">
                <a16:creationId xmlns:a16="http://schemas.microsoft.com/office/drawing/2014/main" id="{E92C8AD8-113A-1861-B76F-CE550BDDEB4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801624" y="1898298"/>
            <a:ext cx="1554744" cy="1393661"/>
          </a:xfrm>
          <a:prstGeom prst="roundRect">
            <a:avLst>
              <a:gd name="adj" fmla="val 15867"/>
            </a:avLst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s-MX"/>
          </a:p>
        </p:txBody>
      </p:sp>
      <p:sp>
        <p:nvSpPr>
          <p:cNvPr id="5" name="Text Placeholder 53">
            <a:extLst>
              <a:ext uri="{FF2B5EF4-FFF2-40B4-BE49-F238E27FC236}">
                <a16:creationId xmlns:a16="http://schemas.microsoft.com/office/drawing/2014/main" id="{CEAA9516-D097-B665-08E9-C5D7B1757D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4910" y="1716063"/>
            <a:ext cx="1105535" cy="3115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lnSpc>
                <a:spcPct val="100000"/>
              </a:lnSpc>
              <a:defRPr lang="es-MX" sz="1050" b="1" cap="all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spcBef>
                <a:spcPts val="140"/>
              </a:spcBef>
            </a:pPr>
            <a:r>
              <a:rPr lang="fr-FR" dirty="0" err="1"/>
              <a:t>Scene</a:t>
            </a:r>
            <a:r>
              <a:rPr lang="fr-FR" dirty="0"/>
              <a:t> 01</a:t>
            </a:r>
            <a:endParaRPr lang="es-MX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734C300-1D13-CBAC-E799-59E6204041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068" y="3395299"/>
            <a:ext cx="1168728" cy="101629"/>
          </a:xfrm>
          <a:prstGeom prst="rect">
            <a:avLst/>
          </a:prstGeom>
        </p:spPr>
      </p:pic>
      <p:sp>
        <p:nvSpPr>
          <p:cNvPr id="7" name="Text Placeholder 53">
            <a:extLst>
              <a:ext uri="{FF2B5EF4-FFF2-40B4-BE49-F238E27FC236}">
                <a16:creationId xmlns:a16="http://schemas.microsoft.com/office/drawing/2014/main" id="{66EDE8E0-F0D0-2473-3F19-DA40E050EE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778" y="3588698"/>
            <a:ext cx="1080000" cy="166071"/>
          </a:xfrm>
        </p:spPr>
        <p:txBody>
          <a:bodyPr vert="horz" wrap="square" lIns="0" tIns="12700" rIns="0" bIns="0" rtlCol="0">
            <a:spAutoFit/>
          </a:bodyPr>
          <a:lstStyle>
            <a:lvl1pPr>
              <a:defRPr lang="es-MX" sz="1000" spc="-10" dirty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9" name="object 44">
            <a:extLst>
              <a:ext uri="{FF2B5EF4-FFF2-40B4-BE49-F238E27FC236}">
                <a16:creationId xmlns:a16="http://schemas.microsoft.com/office/drawing/2014/main" id="{9E38B11F-B5CF-2ECF-E8FE-A53EC0878993}"/>
              </a:ext>
            </a:extLst>
          </p:cNvPr>
          <p:cNvSpPr txBox="1"/>
          <p:nvPr userDrawn="1"/>
        </p:nvSpPr>
        <p:spPr>
          <a:xfrm>
            <a:off x="3514870" y="1777240"/>
            <a:ext cx="469900" cy="3391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1050" b="1" dirty="0">
                <a:latin typeface="+mj-lt"/>
                <a:cs typeface="Myriad Pro"/>
              </a:rPr>
              <a:t>Scene</a:t>
            </a:r>
            <a:r>
              <a:rPr sz="1050" b="1" spc="80" dirty="0">
                <a:latin typeface="+mj-lt"/>
                <a:cs typeface="Myriad Pro"/>
              </a:rPr>
              <a:t> </a:t>
            </a:r>
            <a:r>
              <a:rPr sz="1050" b="1" spc="-50" dirty="0">
                <a:latin typeface="+mj-lt"/>
                <a:cs typeface="Myriad Pro"/>
              </a:rPr>
              <a:t>2</a:t>
            </a:r>
            <a:endParaRPr sz="1050" b="1">
              <a:latin typeface="+mj-lt"/>
              <a:cs typeface="Myriad Pro"/>
            </a:endParaRPr>
          </a:p>
        </p:txBody>
      </p:sp>
      <p:sp>
        <p:nvSpPr>
          <p:cNvPr id="10" name="Picture Placeholder 54">
            <a:extLst>
              <a:ext uri="{FF2B5EF4-FFF2-40B4-BE49-F238E27FC236}">
                <a16:creationId xmlns:a16="http://schemas.microsoft.com/office/drawing/2014/main" id="{D44C9623-A856-98D7-7437-A757940430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2967434" y="1911618"/>
            <a:ext cx="1554744" cy="1393661"/>
          </a:xfrm>
          <a:prstGeom prst="roundRect">
            <a:avLst>
              <a:gd name="adj" fmla="val 15867"/>
            </a:avLst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s-MX"/>
          </a:p>
        </p:txBody>
      </p:sp>
      <p:sp>
        <p:nvSpPr>
          <p:cNvPr id="11" name="Text Placeholder 53">
            <a:extLst>
              <a:ext uri="{FF2B5EF4-FFF2-40B4-BE49-F238E27FC236}">
                <a16:creationId xmlns:a16="http://schemas.microsoft.com/office/drawing/2014/main" id="{41661823-46A0-CE06-D4AF-2F421168ED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16488" y="1716063"/>
            <a:ext cx="1105535" cy="3115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lnSpc>
                <a:spcPct val="100000"/>
              </a:lnSpc>
              <a:defRPr lang="es-MX" sz="1050" b="1" cap="all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spcBef>
                <a:spcPts val="140"/>
              </a:spcBef>
            </a:pPr>
            <a:r>
              <a:rPr lang="fr-FR" dirty="0" err="1"/>
              <a:t>Scene</a:t>
            </a:r>
            <a:r>
              <a:rPr lang="fr-FR" dirty="0"/>
              <a:t> 02</a:t>
            </a:r>
            <a:endParaRPr lang="es-MX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068675-2070-E344-4AD7-86B230939F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1646" y="3395299"/>
            <a:ext cx="1168728" cy="101629"/>
          </a:xfrm>
          <a:prstGeom prst="rect">
            <a:avLst/>
          </a:prstGeom>
        </p:spPr>
      </p:pic>
      <p:sp>
        <p:nvSpPr>
          <p:cNvPr id="13" name="Text Placeholder 53">
            <a:extLst>
              <a:ext uri="{FF2B5EF4-FFF2-40B4-BE49-F238E27FC236}">
                <a16:creationId xmlns:a16="http://schemas.microsoft.com/office/drawing/2014/main" id="{53010E97-7C85-71DB-21B8-787CDEAD62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356" y="3588698"/>
            <a:ext cx="1080000" cy="166071"/>
          </a:xfrm>
        </p:spPr>
        <p:txBody>
          <a:bodyPr vert="horz" wrap="square" lIns="0" tIns="12700" rIns="0" bIns="0" rtlCol="0">
            <a:spAutoFit/>
          </a:bodyPr>
          <a:lstStyle>
            <a:lvl1pPr>
              <a:defRPr lang="es-MX" sz="1000" spc="-10" dirty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15" name="object 44">
            <a:extLst>
              <a:ext uri="{FF2B5EF4-FFF2-40B4-BE49-F238E27FC236}">
                <a16:creationId xmlns:a16="http://schemas.microsoft.com/office/drawing/2014/main" id="{50A351E7-31F2-0D17-B24E-ED1D5246A196}"/>
              </a:ext>
            </a:extLst>
          </p:cNvPr>
          <p:cNvSpPr txBox="1"/>
          <p:nvPr userDrawn="1"/>
        </p:nvSpPr>
        <p:spPr>
          <a:xfrm>
            <a:off x="5633601" y="1777240"/>
            <a:ext cx="469900" cy="3391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1050" b="1" dirty="0">
                <a:latin typeface="+mj-lt"/>
                <a:cs typeface="Myriad Pro"/>
              </a:rPr>
              <a:t>Scene</a:t>
            </a:r>
            <a:r>
              <a:rPr sz="1050" b="1" spc="80" dirty="0">
                <a:latin typeface="+mj-lt"/>
                <a:cs typeface="Myriad Pro"/>
              </a:rPr>
              <a:t> </a:t>
            </a:r>
            <a:r>
              <a:rPr sz="1050" b="1" spc="-50" dirty="0">
                <a:latin typeface="+mj-lt"/>
                <a:cs typeface="Myriad Pro"/>
              </a:rPr>
              <a:t>2</a:t>
            </a:r>
            <a:endParaRPr sz="1050" b="1">
              <a:latin typeface="+mj-lt"/>
              <a:cs typeface="Myriad Pro"/>
            </a:endParaRPr>
          </a:p>
        </p:txBody>
      </p:sp>
      <p:sp>
        <p:nvSpPr>
          <p:cNvPr id="16" name="Picture Placeholder 54">
            <a:extLst>
              <a:ext uri="{FF2B5EF4-FFF2-40B4-BE49-F238E27FC236}">
                <a16:creationId xmlns:a16="http://schemas.microsoft.com/office/drawing/2014/main" id="{9E4A435C-F6BB-8415-FAB1-A31FDC621F0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090243" y="1911618"/>
            <a:ext cx="1554744" cy="1393661"/>
          </a:xfrm>
          <a:prstGeom prst="roundRect">
            <a:avLst>
              <a:gd name="adj" fmla="val 15867"/>
            </a:avLst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s-MX"/>
          </a:p>
        </p:txBody>
      </p:sp>
      <p:sp>
        <p:nvSpPr>
          <p:cNvPr id="17" name="Text Placeholder 53">
            <a:extLst>
              <a:ext uri="{FF2B5EF4-FFF2-40B4-BE49-F238E27FC236}">
                <a16:creationId xmlns:a16="http://schemas.microsoft.com/office/drawing/2014/main" id="{8E8C02FE-E596-9AE5-7832-5D22D61991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35219" y="1716063"/>
            <a:ext cx="1105535" cy="3115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lnSpc>
                <a:spcPct val="100000"/>
              </a:lnSpc>
              <a:defRPr lang="es-MX" sz="1050" b="1" cap="all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spcBef>
                <a:spcPts val="140"/>
              </a:spcBef>
            </a:pPr>
            <a:r>
              <a:rPr lang="fr-FR" dirty="0" err="1"/>
              <a:t>Scene</a:t>
            </a:r>
            <a:r>
              <a:rPr lang="fr-FR" dirty="0"/>
              <a:t> 03</a:t>
            </a:r>
            <a:endParaRPr lang="es-MX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9FDC067-8DCB-F1C6-05A6-C41B0BCA3E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0377" y="3395299"/>
            <a:ext cx="1168728" cy="101629"/>
          </a:xfrm>
          <a:prstGeom prst="rect">
            <a:avLst/>
          </a:prstGeom>
        </p:spPr>
      </p:pic>
      <p:sp>
        <p:nvSpPr>
          <p:cNvPr id="19" name="Text Placeholder 53">
            <a:extLst>
              <a:ext uri="{FF2B5EF4-FFF2-40B4-BE49-F238E27FC236}">
                <a16:creationId xmlns:a16="http://schemas.microsoft.com/office/drawing/2014/main" id="{58CEADEA-7ABA-4851-D949-23F7CD351D2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28087" y="3588698"/>
            <a:ext cx="1080000" cy="166071"/>
          </a:xfrm>
        </p:spPr>
        <p:txBody>
          <a:bodyPr vert="horz" wrap="square" lIns="0" tIns="12700" rIns="0" bIns="0" rtlCol="0">
            <a:spAutoFit/>
          </a:bodyPr>
          <a:lstStyle>
            <a:lvl1pPr>
              <a:defRPr lang="es-MX" sz="1000" spc="-10" dirty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21" name="object 44">
            <a:extLst>
              <a:ext uri="{FF2B5EF4-FFF2-40B4-BE49-F238E27FC236}">
                <a16:creationId xmlns:a16="http://schemas.microsoft.com/office/drawing/2014/main" id="{CA996551-2DA0-A649-8A10-CC2F64D4234A}"/>
              </a:ext>
            </a:extLst>
          </p:cNvPr>
          <p:cNvSpPr txBox="1"/>
          <p:nvPr userDrawn="1"/>
        </p:nvSpPr>
        <p:spPr>
          <a:xfrm>
            <a:off x="1353292" y="4515491"/>
            <a:ext cx="469900" cy="3391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1050" b="1" dirty="0">
                <a:latin typeface="+mj-lt"/>
                <a:cs typeface="Myriad Pro"/>
              </a:rPr>
              <a:t>Scene</a:t>
            </a:r>
            <a:r>
              <a:rPr sz="1050" b="1" spc="80" dirty="0">
                <a:latin typeface="+mj-lt"/>
                <a:cs typeface="Myriad Pro"/>
              </a:rPr>
              <a:t> </a:t>
            </a:r>
            <a:r>
              <a:rPr sz="1050" b="1" spc="-50" dirty="0">
                <a:latin typeface="+mj-lt"/>
                <a:cs typeface="Myriad Pro"/>
              </a:rPr>
              <a:t>2</a:t>
            </a:r>
            <a:endParaRPr sz="1050" b="1">
              <a:latin typeface="+mj-lt"/>
              <a:cs typeface="Myriad Pro"/>
            </a:endParaRPr>
          </a:p>
        </p:txBody>
      </p:sp>
      <p:sp>
        <p:nvSpPr>
          <p:cNvPr id="23" name="Text Placeholder 53">
            <a:extLst>
              <a:ext uri="{FF2B5EF4-FFF2-40B4-BE49-F238E27FC236}">
                <a16:creationId xmlns:a16="http://schemas.microsoft.com/office/drawing/2014/main" id="{795B8590-3F5C-3799-BFD8-0101638094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54910" y="4454314"/>
            <a:ext cx="1105535" cy="3115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lnSpc>
                <a:spcPct val="100000"/>
              </a:lnSpc>
              <a:defRPr lang="es-MX" sz="1050" b="1" cap="all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spcBef>
                <a:spcPts val="140"/>
              </a:spcBef>
            </a:pPr>
            <a:r>
              <a:rPr lang="fr-FR" dirty="0" err="1"/>
              <a:t>Scene</a:t>
            </a:r>
            <a:r>
              <a:rPr lang="fr-FR" dirty="0"/>
              <a:t> 04</a:t>
            </a:r>
            <a:endParaRPr lang="es-MX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E6AB666-2C2B-30DF-F047-9FC9B1CDA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068" y="6133550"/>
            <a:ext cx="1168728" cy="101629"/>
          </a:xfrm>
          <a:prstGeom prst="rect">
            <a:avLst/>
          </a:prstGeom>
        </p:spPr>
      </p:pic>
      <p:sp>
        <p:nvSpPr>
          <p:cNvPr id="25" name="Text Placeholder 53">
            <a:extLst>
              <a:ext uri="{FF2B5EF4-FFF2-40B4-BE49-F238E27FC236}">
                <a16:creationId xmlns:a16="http://schemas.microsoft.com/office/drawing/2014/main" id="{5EF0B560-8CFA-FE81-1099-895BE2958A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7778" y="6326949"/>
            <a:ext cx="1080000" cy="166071"/>
          </a:xfrm>
        </p:spPr>
        <p:txBody>
          <a:bodyPr vert="horz" wrap="square" lIns="0" tIns="12700" rIns="0" bIns="0" rtlCol="0">
            <a:spAutoFit/>
          </a:bodyPr>
          <a:lstStyle>
            <a:lvl1pPr>
              <a:defRPr lang="es-MX" sz="1000" spc="-10" dirty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27" name="object 44">
            <a:extLst>
              <a:ext uri="{FF2B5EF4-FFF2-40B4-BE49-F238E27FC236}">
                <a16:creationId xmlns:a16="http://schemas.microsoft.com/office/drawing/2014/main" id="{60FF8B03-DE93-C0DF-7ABC-7E9BF4129674}"/>
              </a:ext>
            </a:extLst>
          </p:cNvPr>
          <p:cNvSpPr txBox="1"/>
          <p:nvPr userDrawn="1"/>
        </p:nvSpPr>
        <p:spPr>
          <a:xfrm>
            <a:off x="3514870" y="4515491"/>
            <a:ext cx="469900" cy="3391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1050" b="1" dirty="0">
                <a:latin typeface="+mj-lt"/>
                <a:cs typeface="Myriad Pro"/>
              </a:rPr>
              <a:t>Scene</a:t>
            </a:r>
            <a:r>
              <a:rPr sz="1050" b="1" spc="80" dirty="0">
                <a:latin typeface="+mj-lt"/>
                <a:cs typeface="Myriad Pro"/>
              </a:rPr>
              <a:t> </a:t>
            </a:r>
            <a:r>
              <a:rPr sz="1050" b="1" spc="-50" dirty="0">
                <a:latin typeface="+mj-lt"/>
                <a:cs typeface="Myriad Pro"/>
              </a:rPr>
              <a:t>2</a:t>
            </a:r>
            <a:endParaRPr sz="1050" b="1">
              <a:latin typeface="+mj-lt"/>
              <a:cs typeface="Myriad Pro"/>
            </a:endParaRPr>
          </a:p>
        </p:txBody>
      </p:sp>
      <p:sp>
        <p:nvSpPr>
          <p:cNvPr id="29" name="Text Placeholder 53">
            <a:extLst>
              <a:ext uri="{FF2B5EF4-FFF2-40B4-BE49-F238E27FC236}">
                <a16:creationId xmlns:a16="http://schemas.microsoft.com/office/drawing/2014/main" id="{8E7297D9-4178-4D75-021A-B420511CB7B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16488" y="4454314"/>
            <a:ext cx="1105535" cy="3115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lnSpc>
                <a:spcPct val="100000"/>
              </a:lnSpc>
              <a:defRPr lang="es-MX" sz="1050" b="1" cap="all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spcBef>
                <a:spcPts val="140"/>
              </a:spcBef>
            </a:pPr>
            <a:r>
              <a:rPr lang="fr-FR" dirty="0" err="1"/>
              <a:t>Scene</a:t>
            </a:r>
            <a:r>
              <a:rPr lang="fr-FR" dirty="0"/>
              <a:t> 05</a:t>
            </a:r>
            <a:endParaRPr lang="es-MX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D6471EB8-F4E0-7EE6-C1D5-3872042A5F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1646" y="6133550"/>
            <a:ext cx="1168728" cy="101629"/>
          </a:xfrm>
          <a:prstGeom prst="rect">
            <a:avLst/>
          </a:prstGeom>
        </p:spPr>
      </p:pic>
      <p:sp>
        <p:nvSpPr>
          <p:cNvPr id="31" name="Text Placeholder 53">
            <a:extLst>
              <a:ext uri="{FF2B5EF4-FFF2-40B4-BE49-F238E27FC236}">
                <a16:creationId xmlns:a16="http://schemas.microsoft.com/office/drawing/2014/main" id="{34326890-3063-BEF6-F0A5-AC67CDAD84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09356" y="6326949"/>
            <a:ext cx="1080000" cy="166071"/>
          </a:xfrm>
        </p:spPr>
        <p:txBody>
          <a:bodyPr vert="horz" wrap="square" lIns="0" tIns="12700" rIns="0" bIns="0" rtlCol="0">
            <a:spAutoFit/>
          </a:bodyPr>
          <a:lstStyle>
            <a:lvl1pPr>
              <a:defRPr lang="es-MX" sz="1000" spc="-10" dirty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33" name="object 44">
            <a:extLst>
              <a:ext uri="{FF2B5EF4-FFF2-40B4-BE49-F238E27FC236}">
                <a16:creationId xmlns:a16="http://schemas.microsoft.com/office/drawing/2014/main" id="{43D9FB1C-90F1-6712-7DFA-4FE16BD05226}"/>
              </a:ext>
            </a:extLst>
          </p:cNvPr>
          <p:cNvSpPr txBox="1"/>
          <p:nvPr userDrawn="1"/>
        </p:nvSpPr>
        <p:spPr>
          <a:xfrm>
            <a:off x="5633601" y="4515491"/>
            <a:ext cx="469900" cy="3391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1050" b="1" dirty="0">
                <a:latin typeface="+mj-lt"/>
                <a:cs typeface="Myriad Pro"/>
              </a:rPr>
              <a:t>Scene</a:t>
            </a:r>
            <a:r>
              <a:rPr sz="1050" b="1" spc="80" dirty="0">
                <a:latin typeface="+mj-lt"/>
                <a:cs typeface="Myriad Pro"/>
              </a:rPr>
              <a:t> </a:t>
            </a:r>
            <a:r>
              <a:rPr sz="1050" b="1" spc="-50" dirty="0">
                <a:latin typeface="+mj-lt"/>
                <a:cs typeface="Myriad Pro"/>
              </a:rPr>
              <a:t>2</a:t>
            </a:r>
            <a:endParaRPr sz="1050" b="1">
              <a:latin typeface="+mj-lt"/>
              <a:cs typeface="Myriad Pro"/>
            </a:endParaRPr>
          </a:p>
        </p:txBody>
      </p:sp>
      <p:sp>
        <p:nvSpPr>
          <p:cNvPr id="35" name="Text Placeholder 53">
            <a:extLst>
              <a:ext uri="{FF2B5EF4-FFF2-40B4-BE49-F238E27FC236}">
                <a16:creationId xmlns:a16="http://schemas.microsoft.com/office/drawing/2014/main" id="{682BE27D-5A25-3B98-C4A8-6F7EBCDCB1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35219" y="4454314"/>
            <a:ext cx="1105535" cy="3115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lnSpc>
                <a:spcPct val="100000"/>
              </a:lnSpc>
              <a:defRPr lang="es-MX" sz="1050" b="1" cap="all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spcBef>
                <a:spcPts val="140"/>
              </a:spcBef>
            </a:pPr>
            <a:r>
              <a:rPr lang="fr-FR" dirty="0" err="1"/>
              <a:t>Scene</a:t>
            </a:r>
            <a:r>
              <a:rPr lang="fr-FR" dirty="0"/>
              <a:t> 06</a:t>
            </a:r>
            <a:endParaRPr lang="es-MX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B047114D-44AF-5B8A-97F2-95E628E8A3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0377" y="6133550"/>
            <a:ext cx="1168728" cy="101629"/>
          </a:xfrm>
          <a:prstGeom prst="rect">
            <a:avLst/>
          </a:prstGeom>
        </p:spPr>
      </p:pic>
      <p:sp>
        <p:nvSpPr>
          <p:cNvPr id="37" name="Text Placeholder 53">
            <a:extLst>
              <a:ext uri="{FF2B5EF4-FFF2-40B4-BE49-F238E27FC236}">
                <a16:creationId xmlns:a16="http://schemas.microsoft.com/office/drawing/2014/main" id="{82FE3F90-92BB-F108-8D6F-A7304F05E2B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28087" y="6326949"/>
            <a:ext cx="1080000" cy="166071"/>
          </a:xfrm>
        </p:spPr>
        <p:txBody>
          <a:bodyPr vert="horz" wrap="square" lIns="0" tIns="12700" rIns="0" bIns="0" rtlCol="0">
            <a:spAutoFit/>
          </a:bodyPr>
          <a:lstStyle>
            <a:lvl1pPr>
              <a:defRPr lang="es-MX" sz="1000" spc="-10" dirty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39" name="object 44">
            <a:extLst>
              <a:ext uri="{FF2B5EF4-FFF2-40B4-BE49-F238E27FC236}">
                <a16:creationId xmlns:a16="http://schemas.microsoft.com/office/drawing/2014/main" id="{A44211C6-0F39-218C-EF58-B44995A0DF4F}"/>
              </a:ext>
            </a:extLst>
          </p:cNvPr>
          <p:cNvSpPr txBox="1"/>
          <p:nvPr userDrawn="1"/>
        </p:nvSpPr>
        <p:spPr>
          <a:xfrm>
            <a:off x="1353292" y="7257648"/>
            <a:ext cx="469900" cy="3391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1050" b="1" dirty="0">
                <a:latin typeface="+mj-lt"/>
                <a:cs typeface="Myriad Pro"/>
              </a:rPr>
              <a:t>Scene</a:t>
            </a:r>
            <a:r>
              <a:rPr sz="1050" b="1" spc="80" dirty="0">
                <a:latin typeface="+mj-lt"/>
                <a:cs typeface="Myriad Pro"/>
              </a:rPr>
              <a:t> </a:t>
            </a:r>
            <a:r>
              <a:rPr sz="1050" b="1" spc="-50" dirty="0">
                <a:latin typeface="+mj-lt"/>
                <a:cs typeface="Myriad Pro"/>
              </a:rPr>
              <a:t>2</a:t>
            </a:r>
            <a:endParaRPr sz="1050" b="1">
              <a:latin typeface="+mj-lt"/>
              <a:cs typeface="Myriad Pro"/>
            </a:endParaRPr>
          </a:p>
        </p:txBody>
      </p:sp>
      <p:sp>
        <p:nvSpPr>
          <p:cNvPr id="41" name="Text Placeholder 53">
            <a:extLst>
              <a:ext uri="{FF2B5EF4-FFF2-40B4-BE49-F238E27FC236}">
                <a16:creationId xmlns:a16="http://schemas.microsoft.com/office/drawing/2014/main" id="{5850BFF4-F9C6-4A99-8616-95E80A797A1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54910" y="7196471"/>
            <a:ext cx="1105535" cy="3115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lnSpc>
                <a:spcPct val="100000"/>
              </a:lnSpc>
              <a:defRPr lang="es-MX" sz="1050" b="1" cap="all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spcBef>
                <a:spcPts val="140"/>
              </a:spcBef>
            </a:pPr>
            <a:r>
              <a:rPr lang="fr-FR" dirty="0" err="1"/>
              <a:t>Scene</a:t>
            </a:r>
            <a:r>
              <a:rPr lang="fr-FR" dirty="0"/>
              <a:t> 07</a:t>
            </a:r>
            <a:endParaRPr lang="es-MX" dirty="0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9041E672-030C-C14D-A617-DEC84ABCCD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068" y="8875707"/>
            <a:ext cx="1168728" cy="101629"/>
          </a:xfrm>
          <a:prstGeom prst="rect">
            <a:avLst/>
          </a:prstGeom>
        </p:spPr>
      </p:pic>
      <p:sp>
        <p:nvSpPr>
          <p:cNvPr id="43" name="Text Placeholder 53">
            <a:extLst>
              <a:ext uri="{FF2B5EF4-FFF2-40B4-BE49-F238E27FC236}">
                <a16:creationId xmlns:a16="http://schemas.microsoft.com/office/drawing/2014/main" id="{DACD797F-9A68-5CE8-C4D4-EEE255C7D2C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47778" y="9069106"/>
            <a:ext cx="1080000" cy="166071"/>
          </a:xfrm>
        </p:spPr>
        <p:txBody>
          <a:bodyPr vert="horz" wrap="square" lIns="0" tIns="12700" rIns="0" bIns="0" rtlCol="0">
            <a:spAutoFit/>
          </a:bodyPr>
          <a:lstStyle>
            <a:lvl1pPr>
              <a:defRPr lang="es-MX" sz="1000" spc="-10" dirty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45" name="object 44">
            <a:extLst>
              <a:ext uri="{FF2B5EF4-FFF2-40B4-BE49-F238E27FC236}">
                <a16:creationId xmlns:a16="http://schemas.microsoft.com/office/drawing/2014/main" id="{DC33BEAA-DB95-DEAF-AC04-5C772C38BCC6}"/>
              </a:ext>
            </a:extLst>
          </p:cNvPr>
          <p:cNvSpPr txBox="1"/>
          <p:nvPr userDrawn="1"/>
        </p:nvSpPr>
        <p:spPr>
          <a:xfrm>
            <a:off x="3514870" y="7257648"/>
            <a:ext cx="469900" cy="3391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1050" b="1" dirty="0">
                <a:latin typeface="+mj-lt"/>
                <a:cs typeface="Myriad Pro"/>
              </a:rPr>
              <a:t>Scene</a:t>
            </a:r>
            <a:r>
              <a:rPr sz="1050" b="1" spc="80" dirty="0">
                <a:latin typeface="+mj-lt"/>
                <a:cs typeface="Myriad Pro"/>
              </a:rPr>
              <a:t> </a:t>
            </a:r>
            <a:r>
              <a:rPr sz="1050" b="1" spc="-50" dirty="0">
                <a:latin typeface="+mj-lt"/>
                <a:cs typeface="Myriad Pro"/>
              </a:rPr>
              <a:t>2</a:t>
            </a:r>
            <a:endParaRPr sz="1050" b="1">
              <a:latin typeface="+mj-lt"/>
              <a:cs typeface="Myriad Pro"/>
            </a:endParaRPr>
          </a:p>
        </p:txBody>
      </p:sp>
      <p:sp>
        <p:nvSpPr>
          <p:cNvPr id="47" name="Text Placeholder 53">
            <a:extLst>
              <a:ext uri="{FF2B5EF4-FFF2-40B4-BE49-F238E27FC236}">
                <a16:creationId xmlns:a16="http://schemas.microsoft.com/office/drawing/2014/main" id="{8BA7A120-94B8-754D-5907-D4D33C3C61B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16488" y="7196471"/>
            <a:ext cx="1105535" cy="3115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lnSpc>
                <a:spcPct val="100000"/>
              </a:lnSpc>
              <a:defRPr lang="es-MX" sz="1050" b="1" cap="all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spcBef>
                <a:spcPts val="140"/>
              </a:spcBef>
            </a:pPr>
            <a:r>
              <a:rPr lang="fr-FR" dirty="0" err="1"/>
              <a:t>Scene</a:t>
            </a:r>
            <a:r>
              <a:rPr lang="fr-FR" dirty="0"/>
              <a:t> 08</a:t>
            </a:r>
            <a:endParaRPr lang="es-MX" dirty="0"/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14E460F4-299B-4891-70BA-7E7C74D3E7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1646" y="8875707"/>
            <a:ext cx="1168728" cy="101629"/>
          </a:xfrm>
          <a:prstGeom prst="rect">
            <a:avLst/>
          </a:prstGeom>
        </p:spPr>
      </p:pic>
      <p:sp>
        <p:nvSpPr>
          <p:cNvPr id="50" name="Text Placeholder 53">
            <a:extLst>
              <a:ext uri="{FF2B5EF4-FFF2-40B4-BE49-F238E27FC236}">
                <a16:creationId xmlns:a16="http://schemas.microsoft.com/office/drawing/2014/main" id="{3C2E08F7-D4DA-B96A-C5D7-673F538D347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09356" y="9069106"/>
            <a:ext cx="1080000" cy="166071"/>
          </a:xfrm>
        </p:spPr>
        <p:txBody>
          <a:bodyPr vert="horz" wrap="square" lIns="0" tIns="12700" rIns="0" bIns="0" rtlCol="0">
            <a:spAutoFit/>
          </a:bodyPr>
          <a:lstStyle>
            <a:lvl1pPr>
              <a:defRPr lang="es-MX" sz="1000" spc="-10" dirty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52" name="object 44">
            <a:extLst>
              <a:ext uri="{FF2B5EF4-FFF2-40B4-BE49-F238E27FC236}">
                <a16:creationId xmlns:a16="http://schemas.microsoft.com/office/drawing/2014/main" id="{DEEA04C5-D8AC-0E33-64F4-E426B7AABE7A}"/>
              </a:ext>
            </a:extLst>
          </p:cNvPr>
          <p:cNvSpPr txBox="1"/>
          <p:nvPr userDrawn="1"/>
        </p:nvSpPr>
        <p:spPr>
          <a:xfrm>
            <a:off x="5633601" y="7257648"/>
            <a:ext cx="469900" cy="3391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1050" b="1" dirty="0">
                <a:latin typeface="+mj-lt"/>
                <a:cs typeface="Myriad Pro"/>
              </a:rPr>
              <a:t>Scene</a:t>
            </a:r>
            <a:r>
              <a:rPr sz="1050" b="1" spc="80" dirty="0">
                <a:latin typeface="+mj-lt"/>
                <a:cs typeface="Myriad Pro"/>
              </a:rPr>
              <a:t> </a:t>
            </a:r>
            <a:r>
              <a:rPr sz="1050" b="1" spc="-50" dirty="0">
                <a:latin typeface="+mj-lt"/>
                <a:cs typeface="Myriad Pro"/>
              </a:rPr>
              <a:t>2</a:t>
            </a:r>
            <a:endParaRPr sz="1050" b="1">
              <a:latin typeface="+mj-lt"/>
              <a:cs typeface="Myriad Pro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86E1B22-FAD4-3CA4-CAA2-995DBFB0FB9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35219" y="7196471"/>
            <a:ext cx="1105535" cy="3115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lnSpc>
                <a:spcPct val="100000"/>
              </a:lnSpc>
              <a:defRPr lang="es-MX" sz="1050" b="1" cap="all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spcBef>
                <a:spcPts val="140"/>
              </a:spcBef>
            </a:pPr>
            <a:r>
              <a:rPr lang="fr-FR" dirty="0" err="1"/>
              <a:t>Scene</a:t>
            </a:r>
            <a:r>
              <a:rPr lang="fr-FR" dirty="0"/>
              <a:t> 09</a:t>
            </a:r>
            <a:endParaRPr lang="es-MX" dirty="0"/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22BA8706-F37A-B9E1-FCB2-94E5BE00A5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0377" y="8875707"/>
            <a:ext cx="1168728" cy="101629"/>
          </a:xfrm>
          <a:prstGeom prst="rect">
            <a:avLst/>
          </a:prstGeom>
        </p:spPr>
      </p:pic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15F1B4C6-8CA8-69FF-34E3-CBFDB27353F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28087" y="9069106"/>
            <a:ext cx="1080000" cy="166071"/>
          </a:xfrm>
        </p:spPr>
        <p:txBody>
          <a:bodyPr vert="horz" wrap="square" lIns="0" tIns="12700" rIns="0" bIns="0" rtlCol="0">
            <a:spAutoFit/>
          </a:bodyPr>
          <a:lstStyle>
            <a:lvl1pPr>
              <a:defRPr lang="es-MX" sz="1000" spc="-10" dirty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00:00:00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71686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PT to PD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124F5A5C-3B1B-9190-CF21-DC785C594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7559040" cy="1069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1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DF 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2A775AA-9BE9-4FA0-8EB9-34D6994E8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7559040" cy="1069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6580CF9-930B-B967-12D2-1AF09547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34" y="570135"/>
            <a:ext cx="6523183" cy="20650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56224E-A675-7137-F877-23028D85C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834" y="2846187"/>
            <a:ext cx="6523183" cy="67855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vel </a:t>
            </a:r>
            <a:r>
              <a:rPr lang="en-US" dirty="0" err="1"/>
              <a:t>erat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ipsum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In hac </a:t>
            </a:r>
            <a:r>
              <a:rPr lang="en-US" dirty="0" err="1"/>
              <a:t>habitasse</a:t>
            </a:r>
            <a:r>
              <a:rPr lang="en-US" dirty="0"/>
              <a:t> </a:t>
            </a:r>
            <a:r>
              <a:rPr lang="en-US" dirty="0" err="1"/>
              <a:t>platea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, </a:t>
            </a:r>
            <a:r>
              <a:rPr lang="en-US" dirty="0" err="1"/>
              <a:t>felis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maximus </a:t>
            </a:r>
            <a:r>
              <a:rPr lang="en-US" dirty="0" err="1"/>
              <a:t>luctus</a:t>
            </a:r>
            <a:r>
              <a:rPr lang="en-US" dirty="0"/>
              <a:t>,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libero, 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Donec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ipsum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magna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vitae. </a:t>
            </a:r>
            <a:r>
              <a:rPr lang="en-US" dirty="0" err="1"/>
              <a:t>Curabitur</a:t>
            </a:r>
            <a:r>
              <a:rPr lang="en-US" dirty="0"/>
              <a:t> id libero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sed, </a:t>
            </a:r>
            <a:r>
              <a:rPr lang="en-US" dirty="0" err="1"/>
              <a:t>elementum</a:t>
            </a:r>
            <a:r>
              <a:rPr lang="en-US" dirty="0"/>
              <a:t> eros.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4" r:id="rId4"/>
    <p:sldLayoutId id="2147483673" r:id="rId5"/>
    <p:sldLayoutId id="2147483671" r:id="rId6"/>
    <p:sldLayoutId id="2147483675" r:id="rId7"/>
    <p:sldLayoutId id="2147483676" r:id="rId8"/>
    <p:sldLayoutId id="2147483677" r:id="rId9"/>
  </p:sldLayoutIdLst>
  <p:txStyles>
    <p:titleStyle>
      <a:lvl1pPr>
        <a:defRPr sz="2950" b="0" cap="all" spc="-20" baseline="0">
          <a:latin typeface="+mj-lt"/>
          <a:ea typeface="+mj-ea"/>
          <a:cs typeface="+mj-cs"/>
        </a:defRPr>
      </a:lvl1pPr>
    </p:titleStyle>
    <p:bodyStyle>
      <a:lvl1pPr marL="0" algn="l">
        <a:lnSpc>
          <a:spcPct val="100000"/>
        </a:lnSpc>
        <a:spcBef>
          <a:spcPts val="0"/>
        </a:spcBef>
        <a:spcAft>
          <a:spcPts val="1200"/>
        </a:spcAft>
        <a:defRPr sz="1400" b="0">
          <a:latin typeface="+mn-lt"/>
          <a:ea typeface="+mn-ea"/>
          <a:cs typeface="+mn-cs"/>
        </a:defRPr>
      </a:lvl1pPr>
      <a:lvl2pPr marL="742950" indent="-285750" algn="l">
        <a:lnSpc>
          <a:spcPct val="100000"/>
        </a:lnSpc>
        <a:spcBef>
          <a:spcPts val="0"/>
        </a:spcBef>
        <a:spcAft>
          <a:spcPts val="1200"/>
        </a:spcAft>
        <a:buSzPct val="100000"/>
        <a:buFont typeface="Arial" panose="020B0604020202020204" pitchFamily="34" charset="0"/>
        <a:buChar char="•"/>
        <a:defRPr sz="1400" b="0">
          <a:latin typeface="+mn-lt"/>
          <a:ea typeface="+mn-ea"/>
          <a:cs typeface="+mn-cs"/>
        </a:defRPr>
      </a:lvl2pPr>
      <a:lvl3pPr marL="914400" algn="l">
        <a:lnSpc>
          <a:spcPct val="100000"/>
        </a:lnSpc>
        <a:spcBef>
          <a:spcPts val="0"/>
        </a:spcBef>
        <a:spcAft>
          <a:spcPts val="1200"/>
        </a:spcAft>
        <a:defRPr sz="1400" b="0">
          <a:latin typeface="+mn-lt"/>
          <a:ea typeface="+mn-ea"/>
          <a:cs typeface="+mn-cs"/>
        </a:defRPr>
      </a:lvl3pPr>
      <a:lvl4pPr marL="1371600" algn="l">
        <a:lnSpc>
          <a:spcPct val="100000"/>
        </a:lnSpc>
        <a:spcBef>
          <a:spcPts val="0"/>
        </a:spcBef>
        <a:spcAft>
          <a:spcPts val="1200"/>
        </a:spcAft>
        <a:defRPr sz="1400" b="0">
          <a:latin typeface="+mn-lt"/>
          <a:ea typeface="+mn-ea"/>
          <a:cs typeface="+mn-cs"/>
        </a:defRPr>
      </a:lvl4pPr>
      <a:lvl5pPr marL="1828800" algn="l">
        <a:lnSpc>
          <a:spcPct val="100000"/>
        </a:lnSpc>
        <a:spcBef>
          <a:spcPts val="0"/>
        </a:spcBef>
        <a:spcAft>
          <a:spcPts val="1200"/>
        </a:spcAft>
        <a:defRPr sz="1400" b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crobat.adobe.com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crobat.adobe.com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icture Placeholder 97">
            <a:extLst>
              <a:ext uri="{FF2B5EF4-FFF2-40B4-BE49-F238E27FC236}">
                <a16:creationId xmlns:a16="http://schemas.microsoft.com/office/drawing/2014/main" id="{03EE81A3-06E7-5BB5-BAD9-050C73DB52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921" y="3796748"/>
            <a:ext cx="5771930" cy="1053926"/>
          </a:xfrm>
        </p:spPr>
        <p:txBody>
          <a:bodyPr vert="horz" wrap="square" lIns="0" tIns="15875" rIns="0" bIns="0" rtlCol="0" anchor="ctr">
            <a:spAutoFit/>
          </a:bodyPr>
          <a:lstStyle/>
          <a:p>
            <a:r>
              <a:rPr lang="es-MX" dirty="0"/>
              <a:t>Project </a:t>
            </a:r>
            <a:r>
              <a:rPr lang="es-MX" dirty="0" err="1"/>
              <a:t>name</a:t>
            </a:r>
            <a:endParaRPr lang="es-MX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773DFE0-0E48-B5CB-C61E-C513FFA8D521}"/>
              </a:ext>
            </a:extLst>
          </p:cNvPr>
          <p:cNvGrpSpPr/>
          <p:nvPr/>
        </p:nvGrpSpPr>
        <p:grpSpPr>
          <a:xfrm>
            <a:off x="381502" y="1771584"/>
            <a:ext cx="6990139" cy="7684741"/>
            <a:chOff x="381502" y="1771584"/>
            <a:chExt cx="6990139" cy="7684741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98ED36C4-D09C-1646-FBF4-1B2A97F75D54}"/>
                </a:ext>
              </a:extLst>
            </p:cNvPr>
            <p:cNvGrpSpPr/>
            <p:nvPr/>
          </p:nvGrpSpPr>
          <p:grpSpPr>
            <a:xfrm>
              <a:off x="381502" y="1771584"/>
              <a:ext cx="6990139" cy="7684741"/>
              <a:chOff x="381502" y="1771584"/>
              <a:chExt cx="6990139" cy="7684741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5B5FFED2-80F1-1467-40C5-710E50F47FD2}"/>
                  </a:ext>
                </a:extLst>
              </p:cNvPr>
              <p:cNvGrpSpPr/>
              <p:nvPr/>
            </p:nvGrpSpPr>
            <p:grpSpPr>
              <a:xfrm>
                <a:off x="6257842" y="8342523"/>
                <a:ext cx="1113799" cy="1113802"/>
                <a:chOff x="7473454" y="7302995"/>
                <a:chExt cx="1113799" cy="1113802"/>
              </a:xfrm>
            </p:grpSpPr>
            <p:sp>
              <p:nvSpPr>
                <p:cNvPr id="5" name="object 5"/>
                <p:cNvSpPr/>
                <p:nvPr/>
              </p:nvSpPr>
              <p:spPr>
                <a:xfrm>
                  <a:off x="7473463" y="7302995"/>
                  <a:ext cx="1113790" cy="1113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790" h="1113790">
                      <a:moveTo>
                        <a:pt x="556628" y="0"/>
                      </a:moveTo>
                      <a:lnTo>
                        <a:pt x="508600" y="2043"/>
                      </a:lnTo>
                      <a:lnTo>
                        <a:pt x="461707" y="8061"/>
                      </a:lnTo>
                      <a:lnTo>
                        <a:pt x="416115" y="17888"/>
                      </a:lnTo>
                      <a:lnTo>
                        <a:pt x="371992" y="31355"/>
                      </a:lnTo>
                      <a:lnTo>
                        <a:pt x="329504" y="48296"/>
                      </a:lnTo>
                      <a:lnTo>
                        <a:pt x="288819" y="68544"/>
                      </a:lnTo>
                      <a:lnTo>
                        <a:pt x="250105" y="91931"/>
                      </a:lnTo>
                      <a:lnTo>
                        <a:pt x="213527" y="118291"/>
                      </a:lnTo>
                      <a:lnTo>
                        <a:pt x="179253" y="147456"/>
                      </a:lnTo>
                      <a:lnTo>
                        <a:pt x="147451" y="179260"/>
                      </a:lnTo>
                      <a:lnTo>
                        <a:pt x="118286" y="213535"/>
                      </a:lnTo>
                      <a:lnTo>
                        <a:pt x="91927" y="250113"/>
                      </a:lnTo>
                      <a:lnTo>
                        <a:pt x="68541" y="288829"/>
                      </a:lnTo>
                      <a:lnTo>
                        <a:pt x="48294" y="329515"/>
                      </a:lnTo>
                      <a:lnTo>
                        <a:pt x="31353" y="372003"/>
                      </a:lnTo>
                      <a:lnTo>
                        <a:pt x="17887" y="416127"/>
                      </a:lnTo>
                      <a:lnTo>
                        <a:pt x="8061" y="461719"/>
                      </a:lnTo>
                      <a:lnTo>
                        <a:pt x="2043" y="508613"/>
                      </a:lnTo>
                      <a:lnTo>
                        <a:pt x="0" y="556640"/>
                      </a:lnTo>
                      <a:lnTo>
                        <a:pt x="2043" y="604668"/>
                      </a:lnTo>
                      <a:lnTo>
                        <a:pt x="8061" y="651562"/>
                      </a:lnTo>
                      <a:lnTo>
                        <a:pt x="17887" y="697154"/>
                      </a:lnTo>
                      <a:lnTo>
                        <a:pt x="31353" y="741278"/>
                      </a:lnTo>
                      <a:lnTo>
                        <a:pt x="48294" y="783766"/>
                      </a:lnTo>
                      <a:lnTo>
                        <a:pt x="68541" y="824452"/>
                      </a:lnTo>
                      <a:lnTo>
                        <a:pt x="91927" y="863168"/>
                      </a:lnTo>
                      <a:lnTo>
                        <a:pt x="118286" y="899746"/>
                      </a:lnTo>
                      <a:lnTo>
                        <a:pt x="147451" y="934021"/>
                      </a:lnTo>
                      <a:lnTo>
                        <a:pt x="179253" y="965825"/>
                      </a:lnTo>
                      <a:lnTo>
                        <a:pt x="213527" y="994990"/>
                      </a:lnTo>
                      <a:lnTo>
                        <a:pt x="250105" y="1021350"/>
                      </a:lnTo>
                      <a:lnTo>
                        <a:pt x="288819" y="1044737"/>
                      </a:lnTo>
                      <a:lnTo>
                        <a:pt x="329504" y="1064985"/>
                      </a:lnTo>
                      <a:lnTo>
                        <a:pt x="371992" y="1081926"/>
                      </a:lnTo>
                      <a:lnTo>
                        <a:pt x="416115" y="1095393"/>
                      </a:lnTo>
                      <a:lnTo>
                        <a:pt x="461707" y="1105220"/>
                      </a:lnTo>
                      <a:lnTo>
                        <a:pt x="508600" y="1111238"/>
                      </a:lnTo>
                      <a:lnTo>
                        <a:pt x="556628" y="1113281"/>
                      </a:lnTo>
                      <a:lnTo>
                        <a:pt x="604658" y="1111238"/>
                      </a:lnTo>
                      <a:lnTo>
                        <a:pt x="651553" y="1105220"/>
                      </a:lnTo>
                      <a:lnTo>
                        <a:pt x="697146" y="1095393"/>
                      </a:lnTo>
                      <a:lnTo>
                        <a:pt x="741271" y="1081926"/>
                      </a:lnTo>
                      <a:lnTo>
                        <a:pt x="783759" y="1064985"/>
                      </a:lnTo>
                      <a:lnTo>
                        <a:pt x="824445" y="1044737"/>
                      </a:lnTo>
                      <a:lnTo>
                        <a:pt x="863160" y="1021350"/>
                      </a:lnTo>
                      <a:lnTo>
                        <a:pt x="899739" y="994990"/>
                      </a:lnTo>
                      <a:lnTo>
                        <a:pt x="934013" y="965825"/>
                      </a:lnTo>
                      <a:lnTo>
                        <a:pt x="965816" y="934021"/>
                      </a:lnTo>
                      <a:lnTo>
                        <a:pt x="994981" y="899746"/>
                      </a:lnTo>
                      <a:lnTo>
                        <a:pt x="1021340" y="863168"/>
                      </a:lnTo>
                      <a:lnTo>
                        <a:pt x="1044727" y="824452"/>
                      </a:lnTo>
                      <a:lnTo>
                        <a:pt x="1064974" y="783766"/>
                      </a:lnTo>
                      <a:lnTo>
                        <a:pt x="1081915" y="741278"/>
                      </a:lnTo>
                      <a:lnTo>
                        <a:pt x="1095382" y="697154"/>
                      </a:lnTo>
                      <a:lnTo>
                        <a:pt x="1105208" y="651562"/>
                      </a:lnTo>
                      <a:lnTo>
                        <a:pt x="1111226" y="604668"/>
                      </a:lnTo>
                      <a:lnTo>
                        <a:pt x="1113269" y="556640"/>
                      </a:lnTo>
                      <a:lnTo>
                        <a:pt x="1111226" y="508613"/>
                      </a:lnTo>
                      <a:lnTo>
                        <a:pt x="1105208" y="461719"/>
                      </a:lnTo>
                      <a:lnTo>
                        <a:pt x="1095382" y="416127"/>
                      </a:lnTo>
                      <a:lnTo>
                        <a:pt x="1081915" y="372003"/>
                      </a:lnTo>
                      <a:lnTo>
                        <a:pt x="1064974" y="329515"/>
                      </a:lnTo>
                      <a:lnTo>
                        <a:pt x="1044727" y="288829"/>
                      </a:lnTo>
                      <a:lnTo>
                        <a:pt x="1021340" y="250113"/>
                      </a:lnTo>
                      <a:lnTo>
                        <a:pt x="994981" y="213535"/>
                      </a:lnTo>
                      <a:lnTo>
                        <a:pt x="965816" y="179260"/>
                      </a:lnTo>
                      <a:lnTo>
                        <a:pt x="934013" y="147456"/>
                      </a:lnTo>
                      <a:lnTo>
                        <a:pt x="899739" y="118291"/>
                      </a:lnTo>
                      <a:lnTo>
                        <a:pt x="863160" y="91931"/>
                      </a:lnTo>
                      <a:lnTo>
                        <a:pt x="824445" y="68544"/>
                      </a:lnTo>
                      <a:lnTo>
                        <a:pt x="783759" y="48296"/>
                      </a:lnTo>
                      <a:lnTo>
                        <a:pt x="741271" y="31355"/>
                      </a:lnTo>
                      <a:lnTo>
                        <a:pt x="697146" y="17888"/>
                      </a:lnTo>
                      <a:lnTo>
                        <a:pt x="651553" y="8061"/>
                      </a:lnTo>
                      <a:lnTo>
                        <a:pt x="604658" y="2043"/>
                      </a:lnTo>
                      <a:lnTo>
                        <a:pt x="5566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" name="object 6"/>
                <p:cNvSpPr/>
                <p:nvPr/>
              </p:nvSpPr>
              <p:spPr>
                <a:xfrm>
                  <a:off x="7473454" y="7303007"/>
                  <a:ext cx="1113790" cy="1113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790" h="1113790">
                      <a:moveTo>
                        <a:pt x="934135" y="556691"/>
                      </a:moveTo>
                      <a:lnTo>
                        <a:pt x="710717" y="348919"/>
                      </a:lnTo>
                      <a:lnTo>
                        <a:pt x="676059" y="386130"/>
                      </a:lnTo>
                      <a:lnTo>
                        <a:pt x="832154" y="531228"/>
                      </a:lnTo>
                      <a:lnTo>
                        <a:pt x="179146" y="531228"/>
                      </a:lnTo>
                      <a:lnTo>
                        <a:pt x="179146" y="582028"/>
                      </a:lnTo>
                      <a:lnTo>
                        <a:pt x="832269" y="582028"/>
                      </a:lnTo>
                      <a:lnTo>
                        <a:pt x="676059" y="727189"/>
                      </a:lnTo>
                      <a:lnTo>
                        <a:pt x="710717" y="764400"/>
                      </a:lnTo>
                      <a:lnTo>
                        <a:pt x="934135" y="556691"/>
                      </a:lnTo>
                      <a:close/>
                    </a:path>
                    <a:path w="1113790" h="1113790">
                      <a:moveTo>
                        <a:pt x="1113282" y="556641"/>
                      </a:moveTo>
                      <a:lnTo>
                        <a:pt x="1111237" y="508609"/>
                      </a:lnTo>
                      <a:lnTo>
                        <a:pt x="1105217" y="461708"/>
                      </a:lnTo>
                      <a:lnTo>
                        <a:pt x="1095387" y="416115"/>
                      </a:lnTo>
                      <a:lnTo>
                        <a:pt x="1081925" y="371995"/>
                      </a:lnTo>
                      <a:lnTo>
                        <a:pt x="1075182" y="355092"/>
                      </a:lnTo>
                      <a:lnTo>
                        <a:pt x="1075182" y="556641"/>
                      </a:lnTo>
                      <a:lnTo>
                        <a:pt x="1073048" y="603770"/>
                      </a:lnTo>
                      <a:lnTo>
                        <a:pt x="1066800" y="649719"/>
                      </a:lnTo>
                      <a:lnTo>
                        <a:pt x="1056627" y="694321"/>
                      </a:lnTo>
                      <a:lnTo>
                        <a:pt x="1042682" y="737387"/>
                      </a:lnTo>
                      <a:lnTo>
                        <a:pt x="1025169" y="778713"/>
                      </a:lnTo>
                      <a:lnTo>
                        <a:pt x="1004277" y="818146"/>
                      </a:lnTo>
                      <a:lnTo>
                        <a:pt x="980186" y="855472"/>
                      </a:lnTo>
                      <a:lnTo>
                        <a:pt x="953071" y="890524"/>
                      </a:lnTo>
                      <a:lnTo>
                        <a:pt x="923124" y="923124"/>
                      </a:lnTo>
                      <a:lnTo>
                        <a:pt x="890536" y="953058"/>
                      </a:lnTo>
                      <a:lnTo>
                        <a:pt x="855484" y="980173"/>
                      </a:lnTo>
                      <a:lnTo>
                        <a:pt x="818146" y="1004265"/>
                      </a:lnTo>
                      <a:lnTo>
                        <a:pt x="778725" y="1025169"/>
                      </a:lnTo>
                      <a:lnTo>
                        <a:pt x="737387" y="1042670"/>
                      </a:lnTo>
                      <a:lnTo>
                        <a:pt x="694321" y="1056614"/>
                      </a:lnTo>
                      <a:lnTo>
                        <a:pt x="649719" y="1066800"/>
                      </a:lnTo>
                      <a:lnTo>
                        <a:pt x="603770" y="1073048"/>
                      </a:lnTo>
                      <a:lnTo>
                        <a:pt x="556641" y="1075169"/>
                      </a:lnTo>
                      <a:lnTo>
                        <a:pt x="509498" y="1073048"/>
                      </a:lnTo>
                      <a:lnTo>
                        <a:pt x="463550" y="1066800"/>
                      </a:lnTo>
                      <a:lnTo>
                        <a:pt x="418947" y="1056614"/>
                      </a:lnTo>
                      <a:lnTo>
                        <a:pt x="375881" y="1042670"/>
                      </a:lnTo>
                      <a:lnTo>
                        <a:pt x="334543" y="1025169"/>
                      </a:lnTo>
                      <a:lnTo>
                        <a:pt x="295122" y="1004265"/>
                      </a:lnTo>
                      <a:lnTo>
                        <a:pt x="257784" y="980173"/>
                      </a:lnTo>
                      <a:lnTo>
                        <a:pt x="222732" y="953058"/>
                      </a:lnTo>
                      <a:lnTo>
                        <a:pt x="190144" y="923124"/>
                      </a:lnTo>
                      <a:lnTo>
                        <a:pt x="160197" y="890524"/>
                      </a:lnTo>
                      <a:lnTo>
                        <a:pt x="133083" y="855472"/>
                      </a:lnTo>
                      <a:lnTo>
                        <a:pt x="108991" y="818146"/>
                      </a:lnTo>
                      <a:lnTo>
                        <a:pt x="88099" y="778713"/>
                      </a:lnTo>
                      <a:lnTo>
                        <a:pt x="70586" y="737387"/>
                      </a:lnTo>
                      <a:lnTo>
                        <a:pt x="56642" y="694321"/>
                      </a:lnTo>
                      <a:lnTo>
                        <a:pt x="46469" y="649719"/>
                      </a:lnTo>
                      <a:lnTo>
                        <a:pt x="40220" y="603770"/>
                      </a:lnTo>
                      <a:lnTo>
                        <a:pt x="38100" y="556641"/>
                      </a:lnTo>
                      <a:lnTo>
                        <a:pt x="40220" y="509511"/>
                      </a:lnTo>
                      <a:lnTo>
                        <a:pt x="46469" y="463550"/>
                      </a:lnTo>
                      <a:lnTo>
                        <a:pt x="56642" y="418947"/>
                      </a:lnTo>
                      <a:lnTo>
                        <a:pt x="70586" y="375881"/>
                      </a:lnTo>
                      <a:lnTo>
                        <a:pt x="88099" y="334543"/>
                      </a:lnTo>
                      <a:lnTo>
                        <a:pt x="108991" y="295122"/>
                      </a:lnTo>
                      <a:lnTo>
                        <a:pt x="133083" y="257784"/>
                      </a:lnTo>
                      <a:lnTo>
                        <a:pt x="160197" y="222732"/>
                      </a:lnTo>
                      <a:lnTo>
                        <a:pt x="190144" y="190144"/>
                      </a:lnTo>
                      <a:lnTo>
                        <a:pt x="222732" y="160197"/>
                      </a:lnTo>
                      <a:lnTo>
                        <a:pt x="257784" y="133096"/>
                      </a:lnTo>
                      <a:lnTo>
                        <a:pt x="295122" y="108991"/>
                      </a:lnTo>
                      <a:lnTo>
                        <a:pt x="334543" y="88099"/>
                      </a:lnTo>
                      <a:lnTo>
                        <a:pt x="375881" y="70586"/>
                      </a:lnTo>
                      <a:lnTo>
                        <a:pt x="418947" y="56654"/>
                      </a:lnTo>
                      <a:lnTo>
                        <a:pt x="463550" y="46469"/>
                      </a:lnTo>
                      <a:lnTo>
                        <a:pt x="509498" y="40220"/>
                      </a:lnTo>
                      <a:lnTo>
                        <a:pt x="556641" y="38100"/>
                      </a:lnTo>
                      <a:lnTo>
                        <a:pt x="603770" y="40220"/>
                      </a:lnTo>
                      <a:lnTo>
                        <a:pt x="649719" y="46469"/>
                      </a:lnTo>
                      <a:lnTo>
                        <a:pt x="694321" y="56654"/>
                      </a:lnTo>
                      <a:lnTo>
                        <a:pt x="737387" y="70586"/>
                      </a:lnTo>
                      <a:lnTo>
                        <a:pt x="778725" y="88099"/>
                      </a:lnTo>
                      <a:lnTo>
                        <a:pt x="818146" y="108991"/>
                      </a:lnTo>
                      <a:lnTo>
                        <a:pt x="855484" y="133096"/>
                      </a:lnTo>
                      <a:lnTo>
                        <a:pt x="890536" y="160197"/>
                      </a:lnTo>
                      <a:lnTo>
                        <a:pt x="923124" y="190144"/>
                      </a:lnTo>
                      <a:lnTo>
                        <a:pt x="953071" y="222732"/>
                      </a:lnTo>
                      <a:lnTo>
                        <a:pt x="980186" y="257784"/>
                      </a:lnTo>
                      <a:lnTo>
                        <a:pt x="1004277" y="295122"/>
                      </a:lnTo>
                      <a:lnTo>
                        <a:pt x="1025169" y="334543"/>
                      </a:lnTo>
                      <a:lnTo>
                        <a:pt x="1042682" y="375881"/>
                      </a:lnTo>
                      <a:lnTo>
                        <a:pt x="1056627" y="418947"/>
                      </a:lnTo>
                      <a:lnTo>
                        <a:pt x="1066800" y="463550"/>
                      </a:lnTo>
                      <a:lnTo>
                        <a:pt x="1073048" y="509511"/>
                      </a:lnTo>
                      <a:lnTo>
                        <a:pt x="1075182" y="556641"/>
                      </a:lnTo>
                      <a:lnTo>
                        <a:pt x="1075182" y="355092"/>
                      </a:lnTo>
                      <a:lnTo>
                        <a:pt x="1044740" y="288823"/>
                      </a:lnTo>
                      <a:lnTo>
                        <a:pt x="1021346" y="250101"/>
                      </a:lnTo>
                      <a:lnTo>
                        <a:pt x="994981" y="213525"/>
                      </a:lnTo>
                      <a:lnTo>
                        <a:pt x="965822" y="179247"/>
                      </a:lnTo>
                      <a:lnTo>
                        <a:pt x="934021" y="147447"/>
                      </a:lnTo>
                      <a:lnTo>
                        <a:pt x="899744" y="118287"/>
                      </a:lnTo>
                      <a:lnTo>
                        <a:pt x="863168" y="91922"/>
                      </a:lnTo>
                      <a:lnTo>
                        <a:pt x="824445" y="68541"/>
                      </a:lnTo>
                      <a:lnTo>
                        <a:pt x="783767" y="48298"/>
                      </a:lnTo>
                      <a:lnTo>
                        <a:pt x="741273" y="31356"/>
                      </a:lnTo>
                      <a:lnTo>
                        <a:pt x="697153" y="17881"/>
                      </a:lnTo>
                      <a:lnTo>
                        <a:pt x="651560" y="8064"/>
                      </a:lnTo>
                      <a:lnTo>
                        <a:pt x="604659" y="2044"/>
                      </a:lnTo>
                      <a:lnTo>
                        <a:pt x="556641" y="0"/>
                      </a:lnTo>
                      <a:lnTo>
                        <a:pt x="508609" y="2044"/>
                      </a:lnTo>
                      <a:lnTo>
                        <a:pt x="461708" y="8064"/>
                      </a:lnTo>
                      <a:lnTo>
                        <a:pt x="416115" y="17881"/>
                      </a:lnTo>
                      <a:lnTo>
                        <a:pt x="371995" y="31356"/>
                      </a:lnTo>
                      <a:lnTo>
                        <a:pt x="329514" y="48298"/>
                      </a:lnTo>
                      <a:lnTo>
                        <a:pt x="288823" y="68541"/>
                      </a:lnTo>
                      <a:lnTo>
                        <a:pt x="250113" y="91922"/>
                      </a:lnTo>
                      <a:lnTo>
                        <a:pt x="213525" y="118287"/>
                      </a:lnTo>
                      <a:lnTo>
                        <a:pt x="179260" y="147447"/>
                      </a:lnTo>
                      <a:lnTo>
                        <a:pt x="147447" y="179247"/>
                      </a:lnTo>
                      <a:lnTo>
                        <a:pt x="118287" y="213525"/>
                      </a:lnTo>
                      <a:lnTo>
                        <a:pt x="91922" y="250101"/>
                      </a:lnTo>
                      <a:lnTo>
                        <a:pt x="68541" y="288823"/>
                      </a:lnTo>
                      <a:lnTo>
                        <a:pt x="48285" y="329501"/>
                      </a:lnTo>
                      <a:lnTo>
                        <a:pt x="31343" y="371995"/>
                      </a:lnTo>
                      <a:lnTo>
                        <a:pt x="17881" y="416115"/>
                      </a:lnTo>
                      <a:lnTo>
                        <a:pt x="8051" y="461708"/>
                      </a:lnTo>
                      <a:lnTo>
                        <a:pt x="2032" y="508609"/>
                      </a:lnTo>
                      <a:lnTo>
                        <a:pt x="0" y="556641"/>
                      </a:lnTo>
                      <a:lnTo>
                        <a:pt x="2032" y="604672"/>
                      </a:lnTo>
                      <a:lnTo>
                        <a:pt x="8051" y="651560"/>
                      </a:lnTo>
                      <a:lnTo>
                        <a:pt x="17881" y="697153"/>
                      </a:lnTo>
                      <a:lnTo>
                        <a:pt x="31343" y="741273"/>
                      </a:lnTo>
                      <a:lnTo>
                        <a:pt x="48285" y="783767"/>
                      </a:lnTo>
                      <a:lnTo>
                        <a:pt x="68541" y="824445"/>
                      </a:lnTo>
                      <a:lnTo>
                        <a:pt x="91922" y="863155"/>
                      </a:lnTo>
                      <a:lnTo>
                        <a:pt x="118287" y="899744"/>
                      </a:lnTo>
                      <a:lnTo>
                        <a:pt x="147447" y="934008"/>
                      </a:lnTo>
                      <a:lnTo>
                        <a:pt x="179260" y="965809"/>
                      </a:lnTo>
                      <a:lnTo>
                        <a:pt x="213525" y="994981"/>
                      </a:lnTo>
                      <a:lnTo>
                        <a:pt x="250113" y="1021334"/>
                      </a:lnTo>
                      <a:lnTo>
                        <a:pt x="288823" y="1044727"/>
                      </a:lnTo>
                      <a:lnTo>
                        <a:pt x="329514" y="1064971"/>
                      </a:lnTo>
                      <a:lnTo>
                        <a:pt x="371995" y="1081913"/>
                      </a:lnTo>
                      <a:lnTo>
                        <a:pt x="416115" y="1095375"/>
                      </a:lnTo>
                      <a:lnTo>
                        <a:pt x="461708" y="1105204"/>
                      </a:lnTo>
                      <a:lnTo>
                        <a:pt x="508609" y="1111224"/>
                      </a:lnTo>
                      <a:lnTo>
                        <a:pt x="556641" y="1113269"/>
                      </a:lnTo>
                      <a:lnTo>
                        <a:pt x="604659" y="1111224"/>
                      </a:lnTo>
                      <a:lnTo>
                        <a:pt x="651560" y="1105204"/>
                      </a:lnTo>
                      <a:lnTo>
                        <a:pt x="697153" y="1095375"/>
                      </a:lnTo>
                      <a:lnTo>
                        <a:pt x="741273" y="1081913"/>
                      </a:lnTo>
                      <a:lnTo>
                        <a:pt x="783767" y="1064971"/>
                      </a:lnTo>
                      <a:lnTo>
                        <a:pt x="824445" y="1044727"/>
                      </a:lnTo>
                      <a:lnTo>
                        <a:pt x="863168" y="1021334"/>
                      </a:lnTo>
                      <a:lnTo>
                        <a:pt x="899744" y="994981"/>
                      </a:lnTo>
                      <a:lnTo>
                        <a:pt x="934021" y="965809"/>
                      </a:lnTo>
                      <a:lnTo>
                        <a:pt x="965822" y="934008"/>
                      </a:lnTo>
                      <a:lnTo>
                        <a:pt x="994981" y="899744"/>
                      </a:lnTo>
                      <a:lnTo>
                        <a:pt x="1021346" y="863155"/>
                      </a:lnTo>
                      <a:lnTo>
                        <a:pt x="1044740" y="824445"/>
                      </a:lnTo>
                      <a:lnTo>
                        <a:pt x="1064983" y="783767"/>
                      </a:lnTo>
                      <a:lnTo>
                        <a:pt x="1081925" y="741273"/>
                      </a:lnTo>
                      <a:lnTo>
                        <a:pt x="1095387" y="697153"/>
                      </a:lnTo>
                      <a:lnTo>
                        <a:pt x="1105217" y="651560"/>
                      </a:lnTo>
                      <a:lnTo>
                        <a:pt x="1111237" y="604672"/>
                      </a:lnTo>
                      <a:lnTo>
                        <a:pt x="1113282" y="5566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78" name="object 4">
                <a:extLst>
                  <a:ext uri="{FF2B5EF4-FFF2-40B4-BE49-F238E27FC236}">
                    <a16:creationId xmlns:a16="http://schemas.microsoft.com/office/drawing/2014/main" id="{38710C75-C361-1BD1-DD1E-0E79BD44307C}"/>
                  </a:ext>
                </a:extLst>
              </p:cNvPr>
              <p:cNvSpPr/>
              <p:nvPr/>
            </p:nvSpPr>
            <p:spPr>
              <a:xfrm>
                <a:off x="381502" y="1771584"/>
                <a:ext cx="6798930" cy="7146890"/>
              </a:xfrm>
              <a:custGeom>
                <a:avLst/>
                <a:gdLst/>
                <a:ahLst/>
                <a:cxnLst/>
                <a:rect l="l" t="t" r="r" b="b"/>
                <a:pathLst>
                  <a:path w="9613265" h="5054600">
                    <a:moveTo>
                      <a:pt x="9613151" y="5028743"/>
                    </a:moveTo>
                    <a:lnTo>
                      <a:pt x="0" y="5028743"/>
                    </a:lnTo>
                    <a:lnTo>
                      <a:pt x="0" y="5054143"/>
                    </a:lnTo>
                    <a:lnTo>
                      <a:pt x="9613151" y="5054143"/>
                    </a:lnTo>
                    <a:lnTo>
                      <a:pt x="9613151" y="5028743"/>
                    </a:lnTo>
                    <a:close/>
                  </a:path>
                  <a:path w="9613265" h="5054600">
                    <a:moveTo>
                      <a:pt x="9613151" y="0"/>
                    </a:moveTo>
                    <a:lnTo>
                      <a:pt x="25" y="0"/>
                    </a:lnTo>
                    <a:lnTo>
                      <a:pt x="25" y="25400"/>
                    </a:lnTo>
                    <a:lnTo>
                      <a:pt x="9613151" y="25400"/>
                    </a:lnTo>
                    <a:lnTo>
                      <a:pt x="961315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4A11892-23AE-4F8E-A69E-FDC86B888C08}"/>
                </a:ext>
              </a:extLst>
            </p:cNvPr>
            <p:cNvGrpSpPr/>
            <p:nvPr/>
          </p:nvGrpSpPr>
          <p:grpSpPr>
            <a:xfrm>
              <a:off x="1005204" y="5329167"/>
              <a:ext cx="3456958" cy="266712"/>
              <a:chOff x="2158597" y="4648001"/>
              <a:chExt cx="3456958" cy="266712"/>
            </a:xfrm>
          </p:grpSpPr>
          <p:pic>
            <p:nvPicPr>
              <p:cNvPr id="83" name="object 7">
                <a:extLst>
                  <a:ext uri="{FF2B5EF4-FFF2-40B4-BE49-F238E27FC236}">
                    <a16:creationId xmlns:a16="http://schemas.microsoft.com/office/drawing/2014/main" id="{767D5287-F141-F2A4-18AF-C3E13B88B945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158597" y="4664830"/>
                <a:ext cx="1286008" cy="249593"/>
              </a:xfrm>
              <a:prstGeom prst="rect">
                <a:avLst/>
              </a:prstGeom>
            </p:spPr>
          </p:pic>
          <p:pic>
            <p:nvPicPr>
              <p:cNvPr id="84" name="object 8">
                <a:extLst>
                  <a:ext uri="{FF2B5EF4-FFF2-40B4-BE49-F238E27FC236}">
                    <a16:creationId xmlns:a16="http://schemas.microsoft.com/office/drawing/2014/main" id="{00DFA830-0FA5-F507-B39A-C17A2FBA0F60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512459" y="4720436"/>
                <a:ext cx="122631" cy="125628"/>
              </a:xfrm>
              <a:prstGeom prst="rect">
                <a:avLst/>
              </a:prstGeom>
            </p:spPr>
          </p:pic>
          <p:pic>
            <p:nvPicPr>
              <p:cNvPr id="85" name="object 9">
                <a:extLst>
                  <a:ext uri="{FF2B5EF4-FFF2-40B4-BE49-F238E27FC236}">
                    <a16:creationId xmlns:a16="http://schemas.microsoft.com/office/drawing/2014/main" id="{6360F52C-B71A-902C-E36C-09C3DD86BAD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657102" y="4720709"/>
                <a:ext cx="121818" cy="125615"/>
              </a:xfrm>
              <a:prstGeom prst="rect">
                <a:avLst/>
              </a:prstGeom>
            </p:spPr>
          </p:pic>
          <p:sp>
            <p:nvSpPr>
              <p:cNvPr id="86" name="object 10">
                <a:extLst>
                  <a:ext uri="{FF2B5EF4-FFF2-40B4-BE49-F238E27FC236}">
                    <a16:creationId xmlns:a16="http://schemas.microsoft.com/office/drawing/2014/main" id="{D838253E-CB05-5BDD-4530-FF169984E247}"/>
                  </a:ext>
                </a:extLst>
              </p:cNvPr>
              <p:cNvSpPr/>
              <p:nvPr/>
            </p:nvSpPr>
            <p:spPr>
              <a:xfrm>
                <a:off x="3748570" y="4648013"/>
                <a:ext cx="158115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58114" h="266700">
                    <a:moveTo>
                      <a:pt x="150025" y="0"/>
                    </a:moveTo>
                    <a:lnTo>
                      <a:pt x="140538" y="0"/>
                    </a:lnTo>
                    <a:lnTo>
                      <a:pt x="131565" y="1363"/>
                    </a:lnTo>
                    <a:lnTo>
                      <a:pt x="92628" y="33147"/>
                    </a:lnTo>
                    <a:lnTo>
                      <a:pt x="77863" y="75958"/>
                    </a:lnTo>
                    <a:lnTo>
                      <a:pt x="60502" y="75958"/>
                    </a:lnTo>
                    <a:lnTo>
                      <a:pt x="52908" y="83820"/>
                    </a:lnTo>
                    <a:lnTo>
                      <a:pt x="52628" y="87083"/>
                    </a:lnTo>
                    <a:lnTo>
                      <a:pt x="75691" y="87083"/>
                    </a:lnTo>
                    <a:lnTo>
                      <a:pt x="68911" y="127671"/>
                    </a:lnTo>
                    <a:lnTo>
                      <a:pt x="54203" y="209971"/>
                    </a:lnTo>
                    <a:lnTo>
                      <a:pt x="48186" y="232525"/>
                    </a:lnTo>
                    <a:lnTo>
                      <a:pt x="41003" y="244957"/>
                    </a:lnTo>
                    <a:lnTo>
                      <a:pt x="31203" y="248767"/>
                    </a:lnTo>
                    <a:lnTo>
                      <a:pt x="24422" y="248767"/>
                    </a:lnTo>
                    <a:lnTo>
                      <a:pt x="13563" y="239560"/>
                    </a:lnTo>
                    <a:lnTo>
                      <a:pt x="12484" y="238188"/>
                    </a:lnTo>
                    <a:lnTo>
                      <a:pt x="10312" y="238188"/>
                    </a:lnTo>
                    <a:lnTo>
                      <a:pt x="3797" y="242811"/>
                    </a:lnTo>
                    <a:lnTo>
                      <a:pt x="0" y="249859"/>
                    </a:lnTo>
                    <a:lnTo>
                      <a:pt x="0" y="261264"/>
                    </a:lnTo>
                    <a:lnTo>
                      <a:pt x="7327" y="266407"/>
                    </a:lnTo>
                    <a:lnTo>
                      <a:pt x="17360" y="266407"/>
                    </a:lnTo>
                    <a:lnTo>
                      <a:pt x="59172" y="235884"/>
                    </a:lnTo>
                    <a:lnTo>
                      <a:pt x="75886" y="197226"/>
                    </a:lnTo>
                    <a:lnTo>
                      <a:pt x="87017" y="144612"/>
                    </a:lnTo>
                    <a:lnTo>
                      <a:pt x="97129" y="87083"/>
                    </a:lnTo>
                    <a:lnTo>
                      <a:pt x="103806" y="86909"/>
                    </a:lnTo>
                    <a:lnTo>
                      <a:pt x="124256" y="85725"/>
                    </a:lnTo>
                    <a:lnTo>
                      <a:pt x="129412" y="75958"/>
                    </a:lnTo>
                    <a:lnTo>
                      <a:pt x="98755" y="75958"/>
                    </a:lnTo>
                    <a:lnTo>
                      <a:pt x="104921" y="45160"/>
                    </a:lnTo>
                    <a:lnTo>
                      <a:pt x="111063" y="26339"/>
                    </a:lnTo>
                    <a:lnTo>
                      <a:pt x="117559" y="16929"/>
                    </a:lnTo>
                    <a:lnTo>
                      <a:pt x="124790" y="14363"/>
                    </a:lnTo>
                    <a:lnTo>
                      <a:pt x="130492" y="14363"/>
                    </a:lnTo>
                    <a:lnTo>
                      <a:pt x="137274" y="17907"/>
                    </a:lnTo>
                    <a:lnTo>
                      <a:pt x="145414" y="26581"/>
                    </a:lnTo>
                    <a:lnTo>
                      <a:pt x="147586" y="26314"/>
                    </a:lnTo>
                    <a:lnTo>
                      <a:pt x="153276" y="21971"/>
                    </a:lnTo>
                    <a:lnTo>
                      <a:pt x="157899" y="15189"/>
                    </a:lnTo>
                    <a:lnTo>
                      <a:pt x="157899" y="5410"/>
                    </a:lnTo>
                    <a:lnTo>
                      <a:pt x="1500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7" name="object 11">
                <a:extLst>
                  <a:ext uri="{FF2B5EF4-FFF2-40B4-BE49-F238E27FC236}">
                    <a16:creationId xmlns:a16="http://schemas.microsoft.com/office/drawing/2014/main" id="{14C6CF91-8F9F-C6BF-05C3-71795B3A8D3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73654" y="4720713"/>
                <a:ext cx="107708" cy="125603"/>
              </a:xfrm>
              <a:prstGeom prst="rect">
                <a:avLst/>
              </a:prstGeom>
            </p:spPr>
          </p:pic>
          <p:pic>
            <p:nvPicPr>
              <p:cNvPr id="88" name="object 12">
                <a:extLst>
                  <a:ext uri="{FF2B5EF4-FFF2-40B4-BE49-F238E27FC236}">
                    <a16:creationId xmlns:a16="http://schemas.microsoft.com/office/drawing/2014/main" id="{0D700019-836F-F792-DB4B-56F942FB200A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004772" y="4648008"/>
                <a:ext cx="239026" cy="226540"/>
              </a:xfrm>
              <a:prstGeom prst="rect">
                <a:avLst/>
              </a:prstGeom>
            </p:spPr>
          </p:pic>
          <p:pic>
            <p:nvPicPr>
              <p:cNvPr id="89" name="object 13">
                <a:extLst>
                  <a:ext uri="{FF2B5EF4-FFF2-40B4-BE49-F238E27FC236}">
                    <a16:creationId xmlns:a16="http://schemas.microsoft.com/office/drawing/2014/main" id="{4D1AE519-F548-4D09-4FEB-06A9D35E2515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321126" y="4648009"/>
                <a:ext cx="217614" cy="198310"/>
              </a:xfrm>
              <a:prstGeom prst="rect">
                <a:avLst/>
              </a:prstGeom>
            </p:spPr>
          </p:pic>
          <p:pic>
            <p:nvPicPr>
              <p:cNvPr id="90" name="object 14">
                <a:extLst>
                  <a:ext uri="{FF2B5EF4-FFF2-40B4-BE49-F238E27FC236}">
                    <a16:creationId xmlns:a16="http://schemas.microsoft.com/office/drawing/2014/main" id="{DE3B3EC4-E418-95AD-C016-DA1D038AC61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59665" y="4720713"/>
                <a:ext cx="107708" cy="125603"/>
              </a:xfrm>
              <a:prstGeom prst="rect">
                <a:avLst/>
              </a:prstGeom>
            </p:spPr>
          </p:pic>
          <p:pic>
            <p:nvPicPr>
              <p:cNvPr id="91" name="object 15">
                <a:extLst>
                  <a:ext uri="{FF2B5EF4-FFF2-40B4-BE49-F238E27FC236}">
                    <a16:creationId xmlns:a16="http://schemas.microsoft.com/office/drawing/2014/main" id="{4DB2CBB8-2FBE-C969-CFF2-DE82C5CD6005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691010" y="4680018"/>
                <a:ext cx="73799" cy="166306"/>
              </a:xfrm>
              <a:prstGeom prst="rect">
                <a:avLst/>
              </a:prstGeom>
            </p:spPr>
          </p:pic>
          <p:pic>
            <p:nvPicPr>
              <p:cNvPr id="92" name="object 16">
                <a:extLst>
                  <a:ext uri="{FF2B5EF4-FFF2-40B4-BE49-F238E27FC236}">
                    <a16:creationId xmlns:a16="http://schemas.microsoft.com/office/drawing/2014/main" id="{E3EDBD3A-4AEA-C3AA-53DC-DE93234C406A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836533" y="4648001"/>
                <a:ext cx="236536" cy="264252"/>
              </a:xfrm>
              <a:prstGeom prst="rect">
                <a:avLst/>
              </a:prstGeom>
            </p:spPr>
          </p:pic>
          <p:pic>
            <p:nvPicPr>
              <p:cNvPr id="93" name="object 17">
                <a:extLst>
                  <a:ext uri="{FF2B5EF4-FFF2-40B4-BE49-F238E27FC236}">
                    <a16:creationId xmlns:a16="http://schemas.microsoft.com/office/drawing/2014/main" id="{33C129F3-BF92-C23B-079A-A4D8D8917459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138757" y="4648009"/>
                <a:ext cx="217614" cy="198310"/>
              </a:xfrm>
              <a:prstGeom prst="rect">
                <a:avLst/>
              </a:prstGeom>
            </p:spPr>
          </p:pic>
          <p:pic>
            <p:nvPicPr>
              <p:cNvPr id="94" name="object 18">
                <a:extLst>
                  <a:ext uri="{FF2B5EF4-FFF2-40B4-BE49-F238E27FC236}">
                    <a16:creationId xmlns:a16="http://schemas.microsoft.com/office/drawing/2014/main" id="{5430913F-2F24-5FD6-6D7E-CCB155BB39A0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377296" y="4720713"/>
                <a:ext cx="107708" cy="125603"/>
              </a:xfrm>
              <a:prstGeom prst="rect">
                <a:avLst/>
              </a:prstGeom>
            </p:spPr>
          </p:pic>
          <p:pic>
            <p:nvPicPr>
              <p:cNvPr id="95" name="object 19">
                <a:extLst>
                  <a:ext uri="{FF2B5EF4-FFF2-40B4-BE49-F238E27FC236}">
                    <a16:creationId xmlns:a16="http://schemas.microsoft.com/office/drawing/2014/main" id="{698B1387-B2D3-609A-894E-6446DF045563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508647" y="4680018"/>
                <a:ext cx="106908" cy="16630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FAE3ABB-B2FB-A8F5-92A0-63674409D2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endParaRPr lang="es-MX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91DAB51-B0F6-0BE2-9F0A-4BF85C8CB0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 err="1"/>
              <a:t>Name</a:t>
            </a:r>
            <a:r>
              <a:rPr lang="es-MX" dirty="0"/>
              <a:t> </a:t>
            </a:r>
            <a:r>
              <a:rPr lang="es-MX" dirty="0" err="1"/>
              <a:t>Lastname</a:t>
            </a:r>
            <a:endParaRPr lang="es-MX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A8E2FBC-EB91-A69C-F658-D3F69D7C688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endParaRPr lang="es-MX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9477F37-E6DC-49C0-18C2-ACEFC8E5B21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MX" dirty="0" err="1"/>
              <a:t>Name</a:t>
            </a:r>
            <a:r>
              <a:rPr lang="es-MX" dirty="0"/>
              <a:t> </a:t>
            </a:r>
            <a:r>
              <a:rPr lang="es-MX" dirty="0" err="1"/>
              <a:t>Lastname</a:t>
            </a:r>
            <a:endParaRPr lang="es-MX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F45BB2-37B1-715C-7309-7C1A0740E7A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MX" dirty="0"/>
              <a:t>00/00/0000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E24D23D-DDA1-D5F5-B93B-CFDCF8C847D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MX" dirty="0"/>
              <a:t>00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8AA505-7349-608C-C8C7-BCF42473F7B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MX" dirty="0"/>
              <a:t>00s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E7988F5-2F4B-EFBB-A0E8-A4384A71CE3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xfrm>
            <a:off x="4339529" y="4120672"/>
            <a:ext cx="2637742" cy="2405723"/>
          </a:xfrm>
        </p:spPr>
        <p:txBody>
          <a:bodyPr vert="horz" wrap="square" lIns="0" tIns="12065" rIns="0" bIns="0" rtlCol="0">
            <a:spAutoFit/>
          </a:bodyPr>
          <a:lstStyle/>
          <a:p>
            <a:r>
              <a:rPr lang="es-MX" dirty="0"/>
              <a:t>Lorem ipsum dolor sit amet, consectetuer adipiscing elit, sed diam nonummy nibh euismod tincidunt ut laoreet dolore magna aliquam erat volutpat. </a:t>
            </a:r>
          </a:p>
          <a:p>
            <a:r>
              <a:rPr lang="es-MX" dirty="0"/>
              <a:t>Ut wisi enim ad minim veniam, quis nostrud exerci tation ullamcorper suscipit lobortis nisl ut aliquip ex ea commodo </a:t>
            </a:r>
            <a:r>
              <a:rPr lang="es-MX" dirty="0" err="1"/>
              <a:t>consequat</a:t>
            </a:r>
            <a:r>
              <a:rPr lang="es-MX" dirty="0"/>
              <a:t>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C570E0E-5BD0-6128-F1D3-FBE18E05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Project </a:t>
            </a:r>
            <a:r>
              <a:rPr lang="es-MX" dirty="0" err="1"/>
              <a:t>name</a:t>
            </a: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42">
            <a:extLst>
              <a:ext uri="{FF2B5EF4-FFF2-40B4-BE49-F238E27FC236}">
                <a16:creationId xmlns:a16="http://schemas.microsoft.com/office/drawing/2014/main" id="{CE43BA47-42E1-2184-33D5-57F91D23DA6B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53170" y="1042980"/>
            <a:ext cx="5075429" cy="196849"/>
          </a:xfrm>
        </p:spPr>
        <p:txBody>
          <a:bodyPr vert="horz" wrap="square" lIns="0" tIns="12065" rIns="0" bIns="0" rtlCol="0">
            <a:spAutoFit/>
          </a:bodyPr>
          <a:lstStyle/>
          <a:p>
            <a:r>
              <a:rPr lang="da-DK" dirty="0"/>
              <a:t>Lorem ipsum dolor sit amet.</a:t>
            </a:r>
            <a:endParaRPr lang="da-DK"/>
          </a:p>
        </p:txBody>
      </p:sp>
      <p:sp>
        <p:nvSpPr>
          <p:cNvPr id="73" name="object 44">
            <a:extLst>
              <a:ext uri="{FF2B5EF4-FFF2-40B4-BE49-F238E27FC236}">
                <a16:creationId xmlns:a16="http://schemas.microsoft.com/office/drawing/2014/main" id="{3C268E49-3227-CF5B-5A8C-E91570E7A5F3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362999" y="9660693"/>
            <a:ext cx="763824" cy="196849"/>
          </a:xfrm>
        </p:spPr>
        <p:txBody>
          <a:bodyPr vert="horz" wrap="square" lIns="0" tIns="12065" rIns="0" bIns="0" rtlCol="0">
            <a:spAutoFit/>
          </a:bodyPr>
          <a:lstStyle/>
          <a:p>
            <a:r>
              <a:rPr lang="es-MX" dirty="0"/>
              <a:t>00 00 00</a:t>
            </a:r>
            <a:endParaRPr lang="es-MX"/>
          </a:p>
        </p:txBody>
      </p:sp>
      <p:sp>
        <p:nvSpPr>
          <p:cNvPr id="74" name="object 43">
            <a:extLst>
              <a:ext uri="{FF2B5EF4-FFF2-40B4-BE49-F238E27FC236}">
                <a16:creationId xmlns:a16="http://schemas.microsoft.com/office/drawing/2014/main" id="{E76DDA7C-6F3D-5DCD-1416-8AA144CB83E3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613105" y="9663846"/>
            <a:ext cx="2835192" cy="381515"/>
          </a:xfrm>
        </p:spPr>
        <p:txBody>
          <a:bodyPr vert="horz" wrap="square" lIns="0" tIns="12065" rIns="0" bIns="0" rtlCol="0">
            <a:spAutoFit/>
          </a:bodyPr>
          <a:lstStyle/>
          <a:p>
            <a:r>
              <a:rPr lang="da-DK" dirty="0"/>
              <a:t>Lorem ipsum dolor sit amet.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CB40D3E6-7AC2-E274-87F7-62122F7025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170" y="6211741"/>
            <a:ext cx="2808000" cy="405683"/>
          </a:xfrm>
        </p:spPr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13028D84-206A-E056-5635-D975F66DFD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3170" y="7199718"/>
            <a:ext cx="2808000" cy="221018"/>
          </a:xfrm>
        </p:spPr>
        <p:txBody>
          <a:bodyPr/>
          <a:lstStyle/>
          <a:p>
            <a:r>
              <a:rPr lang="en-US" dirty="0"/>
              <a:t>00</a:t>
            </a:r>
            <a:endParaRPr lang="es-MX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9DEB488E-13D3-0ADF-BE72-67FA9BE720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3170" y="8113604"/>
            <a:ext cx="2808000" cy="405683"/>
          </a:xfrm>
        </p:spPr>
        <p:txBody>
          <a:bodyPr/>
          <a:lstStyle/>
          <a:p>
            <a:r>
              <a:rPr lang="es-MX" dirty="0"/>
              <a:t>Sed vitae </a:t>
            </a:r>
            <a:r>
              <a:rPr lang="es-MX" dirty="0" err="1"/>
              <a:t>risus</a:t>
            </a:r>
            <a:r>
              <a:rPr lang="es-MX" dirty="0"/>
              <a:t> </a:t>
            </a:r>
            <a:r>
              <a:rPr lang="es-MX" dirty="0" err="1"/>
              <a:t>vel</a:t>
            </a:r>
            <a:r>
              <a:rPr lang="es-MX" dirty="0"/>
              <a:t> </a:t>
            </a:r>
            <a:r>
              <a:rPr lang="es-MX" dirty="0" err="1"/>
              <a:t>diam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 </a:t>
            </a:r>
            <a:r>
              <a:rPr lang="es-MX" dirty="0" err="1"/>
              <a:t>porttitor</a:t>
            </a:r>
            <a:r>
              <a:rPr lang="es-MX" dirty="0"/>
              <a:t> et </a:t>
            </a:r>
            <a:r>
              <a:rPr lang="es-MX" dirty="0" err="1"/>
              <a:t>eu</a:t>
            </a:r>
            <a:r>
              <a:rPr lang="es-MX" dirty="0"/>
              <a:t> </a:t>
            </a:r>
            <a:r>
              <a:rPr lang="es-MX" dirty="0" err="1"/>
              <a:t>nisl</a:t>
            </a:r>
            <a:r>
              <a:rPr lang="es-MX" dirty="0"/>
              <a:t>.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F6F63410-E223-26B2-60ED-F35EAF124C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75100" y="6234113"/>
            <a:ext cx="2808288" cy="544183"/>
          </a:xfrm>
        </p:spPr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  <a:r>
              <a:rPr lang="es-MX" dirty="0" err="1"/>
              <a:t>Donec</a:t>
            </a:r>
            <a:r>
              <a:rPr lang="es-MX" dirty="0"/>
              <a:t> </a:t>
            </a:r>
            <a:r>
              <a:rPr lang="es-MX" dirty="0" err="1"/>
              <a:t>vel</a:t>
            </a:r>
            <a:r>
              <a:rPr lang="es-MX" dirty="0"/>
              <a:t> </a:t>
            </a:r>
            <a:r>
              <a:rPr lang="es-MX" dirty="0" err="1"/>
              <a:t>erat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</a:t>
            </a:r>
            <a:r>
              <a:rPr lang="es-MX" dirty="0" err="1"/>
              <a:t>posuere</a:t>
            </a:r>
            <a:r>
              <a:rPr lang="es-MX" dirty="0"/>
              <a:t> </a:t>
            </a:r>
            <a:r>
              <a:rPr lang="es-MX" dirty="0" err="1"/>
              <a:t>laoreet</a:t>
            </a:r>
            <a:r>
              <a:rPr lang="es-MX" dirty="0"/>
              <a:t>.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7508A396-0466-CC5F-1151-3AB3C5A13E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94150" y="7207250"/>
            <a:ext cx="2808288" cy="544183"/>
          </a:xfrm>
        </p:spPr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  <a:r>
              <a:rPr lang="es-MX" dirty="0" err="1"/>
              <a:t>Donec</a:t>
            </a:r>
            <a:r>
              <a:rPr lang="es-MX" dirty="0"/>
              <a:t> </a:t>
            </a:r>
            <a:r>
              <a:rPr lang="es-MX" dirty="0" err="1"/>
              <a:t>vel</a:t>
            </a:r>
            <a:r>
              <a:rPr lang="es-MX" dirty="0"/>
              <a:t> </a:t>
            </a:r>
            <a:r>
              <a:rPr lang="es-MX" dirty="0" err="1"/>
              <a:t>erat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</a:t>
            </a:r>
            <a:r>
              <a:rPr lang="es-MX" dirty="0" err="1"/>
              <a:t>posuere</a:t>
            </a:r>
            <a:r>
              <a:rPr lang="es-MX" dirty="0"/>
              <a:t> </a:t>
            </a:r>
            <a:r>
              <a:rPr lang="es-MX" dirty="0" err="1"/>
              <a:t>laoreet</a:t>
            </a:r>
            <a:r>
              <a:rPr lang="es-MX" dirty="0"/>
              <a:t>.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E5F6FDF4-288B-842B-DA52-F5B22B9931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94813" y="8113604"/>
            <a:ext cx="2808000" cy="405683"/>
          </a:xfrm>
        </p:spPr>
        <p:txBody>
          <a:bodyPr/>
          <a:lstStyle/>
          <a:p>
            <a:r>
              <a:rPr lang="fr-FR" dirty="0"/>
              <a:t>Nunc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tempus</a:t>
            </a:r>
            <a:r>
              <a:rPr lang="fr-FR" dirty="0"/>
              <a:t> </a:t>
            </a:r>
            <a:r>
              <a:rPr lang="fr-FR" dirty="0" err="1"/>
              <a:t>aliquet</a:t>
            </a:r>
            <a:r>
              <a:rPr lang="fr-FR" dirty="0"/>
              <a:t>.</a:t>
            </a:r>
            <a:endParaRPr lang="es-MX" dirty="0"/>
          </a:p>
        </p:txBody>
      </p:sp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1F0435AC-C6B7-13A2-87EE-EE1F279AE2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3005772" y="2290830"/>
            <a:ext cx="1551305" cy="400050"/>
          </a:xfrm>
        </p:spPr>
        <p:txBody>
          <a:bodyPr vert="horz" wrap="square" lIns="0" tIns="17780" rIns="0" bIns="0" rtlCol="0" anchor="ctr">
            <a:spAutoFit/>
          </a:bodyPr>
          <a:lstStyle/>
          <a:p>
            <a:r>
              <a:rPr lang="es-MX" dirty="0" err="1"/>
              <a:t>Scene</a:t>
            </a:r>
            <a:r>
              <a:rPr lang="es-MX" dirty="0"/>
              <a:t> 01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42">
            <a:extLst>
              <a:ext uri="{FF2B5EF4-FFF2-40B4-BE49-F238E27FC236}">
                <a16:creationId xmlns:a16="http://schemas.microsoft.com/office/drawing/2014/main" id="{CE43BA47-42E1-2184-33D5-57F91D23DA6B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53170" y="1042980"/>
            <a:ext cx="5075429" cy="196849"/>
          </a:xfrm>
        </p:spPr>
        <p:txBody>
          <a:bodyPr vert="horz" wrap="square" lIns="0" tIns="12065" rIns="0" bIns="0" rtlCol="0">
            <a:spAutoFit/>
          </a:bodyPr>
          <a:lstStyle/>
          <a:p>
            <a:r>
              <a:rPr lang="da-DK" dirty="0"/>
              <a:t>Lorem ipsum dolor sit amet.</a:t>
            </a:r>
            <a:endParaRPr lang="da-DK"/>
          </a:p>
        </p:txBody>
      </p:sp>
      <p:sp>
        <p:nvSpPr>
          <p:cNvPr id="73" name="object 44">
            <a:extLst>
              <a:ext uri="{FF2B5EF4-FFF2-40B4-BE49-F238E27FC236}">
                <a16:creationId xmlns:a16="http://schemas.microsoft.com/office/drawing/2014/main" id="{3C268E49-3227-CF5B-5A8C-E91570E7A5F3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362999" y="9660693"/>
            <a:ext cx="763824" cy="196849"/>
          </a:xfrm>
        </p:spPr>
        <p:txBody>
          <a:bodyPr vert="horz" wrap="square" lIns="0" tIns="12065" rIns="0" bIns="0" rtlCol="0">
            <a:spAutoFit/>
          </a:bodyPr>
          <a:lstStyle/>
          <a:p>
            <a:r>
              <a:rPr lang="es-MX" dirty="0"/>
              <a:t>00 00 00</a:t>
            </a:r>
            <a:endParaRPr lang="es-MX"/>
          </a:p>
        </p:txBody>
      </p:sp>
      <p:sp>
        <p:nvSpPr>
          <p:cNvPr id="74" name="object 43">
            <a:extLst>
              <a:ext uri="{FF2B5EF4-FFF2-40B4-BE49-F238E27FC236}">
                <a16:creationId xmlns:a16="http://schemas.microsoft.com/office/drawing/2014/main" id="{E76DDA7C-6F3D-5DCD-1416-8AA144CB83E3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613105" y="9663846"/>
            <a:ext cx="2835192" cy="381515"/>
          </a:xfrm>
        </p:spPr>
        <p:txBody>
          <a:bodyPr vert="horz" wrap="square" lIns="0" tIns="12065" rIns="0" bIns="0" rtlCol="0">
            <a:spAutoFit/>
          </a:bodyPr>
          <a:lstStyle/>
          <a:p>
            <a:r>
              <a:rPr lang="da-DK" dirty="0"/>
              <a:t>Lorem ipsum dolor sit amet.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CB40D3E6-7AC2-E274-87F7-62122F7025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170" y="6211741"/>
            <a:ext cx="2808000" cy="374906"/>
          </a:xfrm>
        </p:spPr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13028D84-206A-E056-5635-D975F66DFD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3170" y="7199718"/>
            <a:ext cx="2808000" cy="205629"/>
          </a:xfrm>
        </p:spPr>
        <p:txBody>
          <a:bodyPr/>
          <a:lstStyle/>
          <a:p>
            <a:r>
              <a:rPr lang="en-US" dirty="0"/>
              <a:t>00</a:t>
            </a:r>
            <a:endParaRPr lang="es-MX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9DEB488E-13D3-0ADF-BE72-67FA9BE720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3170" y="8113604"/>
            <a:ext cx="2808000" cy="374906"/>
          </a:xfrm>
        </p:spPr>
        <p:txBody>
          <a:bodyPr/>
          <a:lstStyle/>
          <a:p>
            <a:r>
              <a:rPr lang="es-MX" dirty="0"/>
              <a:t>Sed vitae </a:t>
            </a:r>
            <a:r>
              <a:rPr lang="es-MX" dirty="0" err="1"/>
              <a:t>risus</a:t>
            </a:r>
            <a:r>
              <a:rPr lang="es-MX" dirty="0"/>
              <a:t> </a:t>
            </a:r>
            <a:r>
              <a:rPr lang="es-MX" dirty="0" err="1"/>
              <a:t>vel</a:t>
            </a:r>
            <a:r>
              <a:rPr lang="es-MX" dirty="0"/>
              <a:t> </a:t>
            </a:r>
            <a:r>
              <a:rPr lang="es-MX" dirty="0" err="1"/>
              <a:t>diam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 </a:t>
            </a:r>
            <a:r>
              <a:rPr lang="es-MX" dirty="0" err="1"/>
              <a:t>porttitor</a:t>
            </a:r>
            <a:r>
              <a:rPr lang="es-MX" dirty="0"/>
              <a:t> et </a:t>
            </a:r>
            <a:r>
              <a:rPr lang="es-MX" dirty="0" err="1"/>
              <a:t>eu</a:t>
            </a:r>
            <a:r>
              <a:rPr lang="es-MX" dirty="0"/>
              <a:t> </a:t>
            </a:r>
            <a:r>
              <a:rPr lang="es-MX" dirty="0" err="1"/>
              <a:t>nisl</a:t>
            </a:r>
            <a:r>
              <a:rPr lang="es-MX" dirty="0"/>
              <a:t>.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F6F63410-E223-26B2-60ED-F35EAF124C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75840" y="6233508"/>
            <a:ext cx="2808000" cy="544183"/>
          </a:xfrm>
        </p:spPr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  <a:r>
              <a:rPr lang="es-MX" dirty="0" err="1"/>
              <a:t>Donec</a:t>
            </a:r>
            <a:r>
              <a:rPr lang="es-MX" dirty="0"/>
              <a:t> </a:t>
            </a:r>
            <a:r>
              <a:rPr lang="es-MX" dirty="0" err="1"/>
              <a:t>vel</a:t>
            </a:r>
            <a:r>
              <a:rPr lang="es-MX" dirty="0"/>
              <a:t> </a:t>
            </a:r>
            <a:r>
              <a:rPr lang="es-MX" dirty="0" err="1"/>
              <a:t>erat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</a:t>
            </a:r>
            <a:r>
              <a:rPr lang="es-MX" dirty="0" err="1"/>
              <a:t>posuere</a:t>
            </a:r>
            <a:r>
              <a:rPr lang="es-MX" dirty="0"/>
              <a:t> </a:t>
            </a:r>
            <a:r>
              <a:rPr lang="es-MX" dirty="0" err="1"/>
              <a:t>laoreet</a:t>
            </a:r>
            <a:r>
              <a:rPr lang="es-MX" dirty="0"/>
              <a:t>.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7508A396-0466-CC5F-1151-3AB3C5A13E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94814" y="7207630"/>
            <a:ext cx="2808000" cy="544183"/>
          </a:xfrm>
        </p:spPr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  <a:r>
              <a:rPr lang="es-MX" dirty="0" err="1"/>
              <a:t>Donec</a:t>
            </a:r>
            <a:r>
              <a:rPr lang="es-MX" dirty="0"/>
              <a:t> </a:t>
            </a:r>
            <a:r>
              <a:rPr lang="es-MX" dirty="0" err="1"/>
              <a:t>vel</a:t>
            </a:r>
            <a:r>
              <a:rPr lang="es-MX" dirty="0"/>
              <a:t> </a:t>
            </a:r>
            <a:r>
              <a:rPr lang="es-MX" dirty="0" err="1"/>
              <a:t>erat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</a:t>
            </a:r>
            <a:r>
              <a:rPr lang="es-MX" dirty="0" err="1"/>
              <a:t>posuere</a:t>
            </a:r>
            <a:r>
              <a:rPr lang="es-MX" dirty="0"/>
              <a:t> </a:t>
            </a:r>
            <a:r>
              <a:rPr lang="es-MX" dirty="0" err="1"/>
              <a:t>laoreet</a:t>
            </a:r>
            <a:r>
              <a:rPr lang="es-MX" dirty="0"/>
              <a:t>.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E5F6FDF4-288B-842B-DA52-F5B22B9931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94813" y="8113604"/>
            <a:ext cx="2808000" cy="374906"/>
          </a:xfrm>
        </p:spPr>
        <p:txBody>
          <a:bodyPr/>
          <a:lstStyle/>
          <a:p>
            <a:r>
              <a:rPr lang="fr-FR" dirty="0"/>
              <a:t>Nunc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tempus</a:t>
            </a:r>
            <a:r>
              <a:rPr lang="fr-FR" dirty="0"/>
              <a:t> </a:t>
            </a:r>
            <a:r>
              <a:rPr lang="fr-FR" dirty="0" err="1"/>
              <a:t>aliquet</a:t>
            </a:r>
            <a:r>
              <a:rPr lang="fr-FR" dirty="0"/>
              <a:t>.</a:t>
            </a:r>
            <a:endParaRPr lang="es-MX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0D83052-439C-A5A8-30B7-F31C089935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3005772" y="2290830"/>
            <a:ext cx="1551305" cy="400050"/>
          </a:xfrm>
        </p:spPr>
        <p:txBody>
          <a:bodyPr vert="horz" wrap="square" lIns="0" tIns="17780" rIns="0" bIns="0" rtlCol="0" anchor="ctr">
            <a:spAutoFit/>
          </a:bodyPr>
          <a:lstStyle/>
          <a:p>
            <a:r>
              <a:rPr lang="es-MX" dirty="0" err="1"/>
              <a:t>Scene</a:t>
            </a:r>
            <a:r>
              <a:rPr lang="es-MX" dirty="0"/>
              <a:t> 02</a:t>
            </a:r>
          </a:p>
        </p:txBody>
      </p:sp>
    </p:spTree>
    <p:extLst>
      <p:ext uri="{BB962C8B-B14F-4D97-AF65-F5344CB8AC3E}">
        <p14:creationId xmlns:p14="http://schemas.microsoft.com/office/powerpoint/2010/main" val="236964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42">
            <a:extLst>
              <a:ext uri="{FF2B5EF4-FFF2-40B4-BE49-F238E27FC236}">
                <a16:creationId xmlns:a16="http://schemas.microsoft.com/office/drawing/2014/main" id="{CE43BA47-42E1-2184-33D5-57F91D23DA6B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/>
        <p:txBody>
          <a:bodyPr vert="horz" wrap="square" lIns="0" tIns="12065" rIns="0" bIns="0" rtlCol="0">
            <a:spAutoFit/>
          </a:bodyPr>
          <a:lstStyle/>
          <a:p>
            <a:r>
              <a:rPr lang="da-DK" dirty="0"/>
              <a:t>Lorem ipsum dolor sit amet.</a:t>
            </a:r>
            <a:endParaRPr lang="da-DK"/>
          </a:p>
        </p:txBody>
      </p:sp>
      <p:sp>
        <p:nvSpPr>
          <p:cNvPr id="73" name="object 44">
            <a:extLst>
              <a:ext uri="{FF2B5EF4-FFF2-40B4-BE49-F238E27FC236}">
                <a16:creationId xmlns:a16="http://schemas.microsoft.com/office/drawing/2014/main" id="{3C268E49-3227-CF5B-5A8C-E91570E7A5F3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/>
        <p:txBody>
          <a:bodyPr vert="horz" wrap="square" lIns="0" tIns="12065" rIns="0" bIns="0" rtlCol="0">
            <a:spAutoFit/>
          </a:bodyPr>
          <a:lstStyle/>
          <a:p>
            <a:r>
              <a:rPr lang="es-MX" dirty="0"/>
              <a:t>00 00 00</a:t>
            </a:r>
            <a:endParaRPr lang="es-MX"/>
          </a:p>
        </p:txBody>
      </p:sp>
      <p:sp>
        <p:nvSpPr>
          <p:cNvPr id="74" name="object 43">
            <a:extLst>
              <a:ext uri="{FF2B5EF4-FFF2-40B4-BE49-F238E27FC236}">
                <a16:creationId xmlns:a16="http://schemas.microsoft.com/office/drawing/2014/main" id="{E76DDA7C-6F3D-5DCD-1416-8AA144CB83E3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/>
        <p:txBody>
          <a:bodyPr vert="horz" wrap="square" lIns="0" tIns="12065" rIns="0" bIns="0" rtlCol="0">
            <a:spAutoFit/>
          </a:bodyPr>
          <a:lstStyle/>
          <a:p>
            <a:r>
              <a:rPr lang="da-DK" dirty="0"/>
              <a:t>Lorem ipsum dolor sit amet.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CB40D3E6-7AC2-E274-87F7-62122F7025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13028D84-206A-E056-5635-D975F66DFD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00</a:t>
            </a:r>
            <a:endParaRPr lang="es-MX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9DEB488E-13D3-0ADF-BE72-67FA9BE720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MX" dirty="0"/>
              <a:t>Sed vitae </a:t>
            </a:r>
            <a:r>
              <a:rPr lang="es-MX" dirty="0" err="1"/>
              <a:t>risus</a:t>
            </a:r>
            <a:r>
              <a:rPr lang="es-MX" dirty="0"/>
              <a:t> </a:t>
            </a:r>
            <a:r>
              <a:rPr lang="es-MX" dirty="0" err="1"/>
              <a:t>vel</a:t>
            </a:r>
            <a:r>
              <a:rPr lang="es-MX" dirty="0"/>
              <a:t> </a:t>
            </a:r>
            <a:r>
              <a:rPr lang="es-MX" dirty="0" err="1"/>
              <a:t>diam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 </a:t>
            </a:r>
            <a:r>
              <a:rPr lang="es-MX" dirty="0" err="1"/>
              <a:t>porttitor</a:t>
            </a:r>
            <a:r>
              <a:rPr lang="es-MX" dirty="0"/>
              <a:t> et </a:t>
            </a:r>
            <a:r>
              <a:rPr lang="es-MX" dirty="0" err="1"/>
              <a:t>eu</a:t>
            </a:r>
            <a:r>
              <a:rPr lang="es-MX" dirty="0"/>
              <a:t> </a:t>
            </a:r>
            <a:r>
              <a:rPr lang="es-MX" dirty="0" err="1"/>
              <a:t>nisl</a:t>
            </a:r>
            <a:r>
              <a:rPr lang="es-MX" dirty="0"/>
              <a:t>.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F6F63410-E223-26B2-60ED-F35EAF124C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  <a:r>
              <a:rPr lang="es-MX" dirty="0" err="1"/>
              <a:t>Donec</a:t>
            </a:r>
            <a:r>
              <a:rPr lang="es-MX" dirty="0"/>
              <a:t> </a:t>
            </a:r>
            <a:r>
              <a:rPr lang="es-MX" dirty="0" err="1"/>
              <a:t>vel</a:t>
            </a:r>
            <a:r>
              <a:rPr lang="es-MX" dirty="0"/>
              <a:t> </a:t>
            </a:r>
            <a:r>
              <a:rPr lang="es-MX" dirty="0" err="1"/>
              <a:t>erat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</a:t>
            </a:r>
            <a:r>
              <a:rPr lang="es-MX" dirty="0" err="1"/>
              <a:t>posuere</a:t>
            </a:r>
            <a:r>
              <a:rPr lang="es-MX" dirty="0"/>
              <a:t> </a:t>
            </a:r>
            <a:r>
              <a:rPr lang="es-MX" dirty="0" err="1"/>
              <a:t>laoreet</a:t>
            </a:r>
            <a:r>
              <a:rPr lang="es-MX" dirty="0"/>
              <a:t>.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7508A396-0466-CC5F-1151-3AB3C5A13E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  <a:r>
              <a:rPr lang="es-MX" dirty="0" err="1"/>
              <a:t>Donec</a:t>
            </a:r>
            <a:r>
              <a:rPr lang="es-MX" dirty="0"/>
              <a:t> </a:t>
            </a:r>
            <a:r>
              <a:rPr lang="es-MX" dirty="0" err="1"/>
              <a:t>vel</a:t>
            </a:r>
            <a:r>
              <a:rPr lang="es-MX" dirty="0"/>
              <a:t> </a:t>
            </a:r>
            <a:r>
              <a:rPr lang="es-MX" dirty="0" err="1"/>
              <a:t>erat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</a:t>
            </a:r>
            <a:r>
              <a:rPr lang="es-MX" dirty="0" err="1"/>
              <a:t>posuere</a:t>
            </a:r>
            <a:r>
              <a:rPr lang="es-MX" dirty="0"/>
              <a:t> </a:t>
            </a:r>
            <a:r>
              <a:rPr lang="es-MX" dirty="0" err="1"/>
              <a:t>laoreet</a:t>
            </a:r>
            <a:endParaRPr lang="es-MX" dirty="0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E5F6FDF4-288B-842B-DA52-F5B22B9931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Nunc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tempus</a:t>
            </a:r>
            <a:r>
              <a:rPr lang="fr-FR" dirty="0"/>
              <a:t> </a:t>
            </a:r>
            <a:r>
              <a:rPr lang="fr-FR" dirty="0" err="1"/>
              <a:t>aliquet</a:t>
            </a:r>
            <a:r>
              <a:rPr lang="fr-FR" dirty="0"/>
              <a:t>.</a:t>
            </a:r>
            <a:endParaRPr lang="es-MX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A2D7156-CF3E-E6A3-25B2-091E41E972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3005772" y="2326754"/>
            <a:ext cx="1551305" cy="328201"/>
          </a:xfrm>
        </p:spPr>
        <p:txBody>
          <a:bodyPr vert="horz" wrap="square" lIns="0" tIns="17780" rIns="0" bIns="0" rtlCol="0" anchor="ctr">
            <a:spAutoFit/>
          </a:bodyPr>
          <a:lstStyle/>
          <a:p>
            <a:r>
              <a:rPr lang="es-MX" dirty="0" err="1"/>
              <a:t>Scene</a:t>
            </a:r>
            <a:r>
              <a:rPr lang="es-MX" dirty="0"/>
              <a:t> 03</a:t>
            </a:r>
          </a:p>
        </p:txBody>
      </p:sp>
    </p:spTree>
    <p:extLst>
      <p:ext uri="{BB962C8B-B14F-4D97-AF65-F5344CB8AC3E}">
        <p14:creationId xmlns:p14="http://schemas.microsoft.com/office/powerpoint/2010/main" val="150259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0011A9E-FCB8-05F9-3E8B-FCBAD6AC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Project </a:t>
            </a:r>
            <a:r>
              <a:rPr lang="es-MX" dirty="0" err="1"/>
              <a:t>name</a:t>
            </a:r>
            <a:endParaRPr lang="es-MX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E9E5E45-161C-EEA0-9852-2527085EB4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81425" y="3593243"/>
            <a:ext cx="2793606" cy="498016"/>
          </a:xfrm>
        </p:spPr>
        <p:txBody>
          <a:bodyPr/>
          <a:lstStyle/>
          <a:p>
            <a:r>
              <a:rPr lang="es-MX" dirty="0"/>
              <a:t>Mauris </a:t>
            </a:r>
            <a:r>
              <a:rPr lang="es-MX" dirty="0" err="1"/>
              <a:t>finibus</a:t>
            </a:r>
            <a:r>
              <a:rPr lang="es-MX" dirty="0"/>
              <a:t>, </a:t>
            </a:r>
            <a:r>
              <a:rPr lang="es-MX" dirty="0" err="1"/>
              <a:t>felis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 </a:t>
            </a:r>
            <a:r>
              <a:rPr lang="es-MX" dirty="0" err="1"/>
              <a:t>luctus</a:t>
            </a:r>
            <a:r>
              <a:rPr lang="es-MX" dirty="0"/>
              <a:t>, </a:t>
            </a:r>
            <a:r>
              <a:rPr lang="es-MX" dirty="0" err="1"/>
              <a:t>erat</a:t>
            </a:r>
            <a:r>
              <a:rPr lang="es-MX" dirty="0"/>
              <a:t> leo </a:t>
            </a:r>
            <a:r>
              <a:rPr lang="es-MX" dirty="0" err="1"/>
              <a:t>ullamcorper</a:t>
            </a:r>
            <a:r>
              <a:rPr lang="es-MX" dirty="0"/>
              <a:t> libero, a </a:t>
            </a:r>
            <a:r>
              <a:rPr lang="es-MX" dirty="0" err="1"/>
              <a:t>rutrum</a:t>
            </a:r>
            <a:r>
              <a:rPr lang="es-MX" dirty="0"/>
              <a:t> </a:t>
            </a:r>
            <a:r>
              <a:rPr lang="es-MX" dirty="0" err="1"/>
              <a:t>nibh</a:t>
            </a:r>
            <a:r>
              <a:rPr lang="es-MX" dirty="0"/>
              <a:t> </a:t>
            </a:r>
            <a:r>
              <a:rPr lang="es-MX" dirty="0" err="1"/>
              <a:t>nulla</a:t>
            </a:r>
            <a:r>
              <a:rPr lang="es-MX" dirty="0"/>
              <a:t> ut </a:t>
            </a:r>
            <a:r>
              <a:rPr lang="es-MX" dirty="0" err="1"/>
              <a:t>lectus</a:t>
            </a:r>
            <a:r>
              <a:rPr lang="es-MX" dirty="0"/>
              <a:t>.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4D3EECC-7056-CA4F-8F98-935A176907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8360DB-07C5-5BFB-D03C-8B9D1C93A0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02116" y="1560832"/>
            <a:ext cx="1105535" cy="311584"/>
          </a:xfrm>
        </p:spPr>
        <p:txBody>
          <a:bodyPr/>
          <a:lstStyle/>
          <a:p>
            <a:r>
              <a:rPr lang="es-MX" dirty="0" err="1"/>
              <a:t>Scene</a:t>
            </a:r>
            <a:r>
              <a:rPr lang="es-MX" dirty="0"/>
              <a:t> 01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7460043-3327-B8AD-F619-3920CD965D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81425" y="6553257"/>
            <a:ext cx="2793606" cy="498016"/>
          </a:xfrm>
        </p:spPr>
        <p:txBody>
          <a:bodyPr/>
          <a:lstStyle/>
          <a:p>
            <a:r>
              <a:rPr lang="es-MX" dirty="0"/>
              <a:t>Mauris </a:t>
            </a:r>
            <a:r>
              <a:rPr lang="es-MX" dirty="0" err="1"/>
              <a:t>finibus</a:t>
            </a:r>
            <a:r>
              <a:rPr lang="es-MX" dirty="0"/>
              <a:t>, </a:t>
            </a:r>
            <a:r>
              <a:rPr lang="es-MX" dirty="0" err="1"/>
              <a:t>felis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 </a:t>
            </a:r>
            <a:r>
              <a:rPr lang="es-MX" dirty="0" err="1"/>
              <a:t>luctus</a:t>
            </a:r>
            <a:r>
              <a:rPr lang="es-MX" dirty="0"/>
              <a:t>, </a:t>
            </a:r>
            <a:r>
              <a:rPr lang="es-MX" dirty="0" err="1"/>
              <a:t>erat</a:t>
            </a:r>
            <a:r>
              <a:rPr lang="es-MX" dirty="0"/>
              <a:t> leo </a:t>
            </a:r>
            <a:r>
              <a:rPr lang="es-MX" dirty="0" err="1"/>
              <a:t>ullamcorper</a:t>
            </a:r>
            <a:r>
              <a:rPr lang="es-MX" dirty="0"/>
              <a:t> libero, a </a:t>
            </a:r>
            <a:r>
              <a:rPr lang="es-MX" dirty="0" err="1"/>
              <a:t>rutrum</a:t>
            </a:r>
            <a:r>
              <a:rPr lang="es-MX" dirty="0"/>
              <a:t> </a:t>
            </a:r>
            <a:r>
              <a:rPr lang="es-MX" dirty="0" err="1"/>
              <a:t>nibh</a:t>
            </a:r>
            <a:r>
              <a:rPr lang="es-MX" dirty="0"/>
              <a:t> </a:t>
            </a:r>
            <a:r>
              <a:rPr lang="es-MX" dirty="0" err="1"/>
              <a:t>nulla</a:t>
            </a:r>
            <a:r>
              <a:rPr lang="es-MX" dirty="0"/>
              <a:t> ut </a:t>
            </a:r>
            <a:r>
              <a:rPr lang="es-MX" dirty="0" err="1"/>
              <a:t>lectus</a:t>
            </a:r>
            <a:r>
              <a:rPr lang="es-MX" dirty="0"/>
              <a:t>.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1493F5F-EE7A-2013-3B94-15F20C95F00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40D267-7496-0882-67C5-31772625E6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02116" y="4520846"/>
            <a:ext cx="1105535" cy="311584"/>
          </a:xfrm>
        </p:spPr>
        <p:txBody>
          <a:bodyPr/>
          <a:lstStyle/>
          <a:p>
            <a:r>
              <a:rPr lang="es-MX" dirty="0" err="1"/>
              <a:t>Scene</a:t>
            </a:r>
            <a:r>
              <a:rPr lang="es-MX" dirty="0"/>
              <a:t> 02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DBBA247-51CE-1693-E6A1-14620EB4D9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81425" y="9577894"/>
            <a:ext cx="2793606" cy="498016"/>
          </a:xfrm>
        </p:spPr>
        <p:txBody>
          <a:bodyPr/>
          <a:lstStyle/>
          <a:p>
            <a:r>
              <a:rPr lang="es-MX" dirty="0"/>
              <a:t>Mauris </a:t>
            </a:r>
            <a:r>
              <a:rPr lang="es-MX" dirty="0" err="1"/>
              <a:t>finibus</a:t>
            </a:r>
            <a:r>
              <a:rPr lang="es-MX" dirty="0"/>
              <a:t>, </a:t>
            </a:r>
            <a:r>
              <a:rPr lang="es-MX" dirty="0" err="1"/>
              <a:t>felis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 </a:t>
            </a:r>
            <a:r>
              <a:rPr lang="es-MX" dirty="0" err="1"/>
              <a:t>luctus</a:t>
            </a:r>
            <a:r>
              <a:rPr lang="es-MX" dirty="0"/>
              <a:t>, </a:t>
            </a:r>
            <a:r>
              <a:rPr lang="es-MX" dirty="0" err="1"/>
              <a:t>erat</a:t>
            </a:r>
            <a:r>
              <a:rPr lang="es-MX" dirty="0"/>
              <a:t> leo </a:t>
            </a:r>
            <a:r>
              <a:rPr lang="es-MX" dirty="0" err="1"/>
              <a:t>ullamcorper</a:t>
            </a:r>
            <a:r>
              <a:rPr lang="es-MX" dirty="0"/>
              <a:t> libero, a </a:t>
            </a:r>
            <a:r>
              <a:rPr lang="es-MX" dirty="0" err="1"/>
              <a:t>rutrum</a:t>
            </a:r>
            <a:r>
              <a:rPr lang="es-MX" dirty="0"/>
              <a:t> </a:t>
            </a:r>
            <a:r>
              <a:rPr lang="es-MX" dirty="0" err="1"/>
              <a:t>nibh</a:t>
            </a:r>
            <a:r>
              <a:rPr lang="es-MX" dirty="0"/>
              <a:t> </a:t>
            </a:r>
            <a:r>
              <a:rPr lang="es-MX" dirty="0" err="1"/>
              <a:t>nulla</a:t>
            </a:r>
            <a:r>
              <a:rPr lang="es-MX" dirty="0"/>
              <a:t> ut </a:t>
            </a:r>
            <a:r>
              <a:rPr lang="es-MX" dirty="0" err="1"/>
              <a:t>lectus</a:t>
            </a:r>
            <a:r>
              <a:rPr lang="es-MX" dirty="0"/>
              <a:t>.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E40A6DC-4CBD-4BD0-428C-F40A89D21E4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6DACDC-ADE2-EC7B-E968-3DAF279B70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02116" y="7545483"/>
            <a:ext cx="1105535" cy="311584"/>
          </a:xfrm>
        </p:spPr>
        <p:txBody>
          <a:bodyPr/>
          <a:lstStyle/>
          <a:p>
            <a:r>
              <a:rPr lang="es-MX" dirty="0" err="1"/>
              <a:t>Scene</a:t>
            </a:r>
            <a:r>
              <a:rPr lang="es-MX" dirty="0"/>
              <a:t> 03</a:t>
            </a:r>
          </a:p>
        </p:txBody>
      </p:sp>
    </p:spTree>
    <p:extLst>
      <p:ext uri="{BB962C8B-B14F-4D97-AF65-F5344CB8AC3E}">
        <p14:creationId xmlns:p14="http://schemas.microsoft.com/office/powerpoint/2010/main" val="303704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D9A8E1B1-5F28-4619-8171-A5DC51A7B6C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4EC2D1C5-F3C4-10ED-F472-26FE4F6A18B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1E1969E4-8D43-7A09-D6E3-8201337FA05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24ECF95F-02AF-416A-2E4C-9953C9E5D683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532712D7-7F7E-6C72-5049-A88DF7B173D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2DE9A185-3304-DB0C-19F8-B511FF3B0B9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B08ED817-FEFF-3353-1BE1-6E549D5D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Project </a:t>
            </a:r>
            <a:r>
              <a:rPr lang="es-MX" dirty="0" err="1"/>
              <a:t>name</a:t>
            </a:r>
            <a:endParaRPr lang="es-MX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795488E-EC20-9C2A-DA3D-0A1BC6E7D5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44ADBF4-AA24-4A96-094A-04363A28FD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MX" dirty="0" err="1"/>
              <a:t>Scene</a:t>
            </a:r>
            <a:r>
              <a:rPr lang="es-MX" dirty="0"/>
              <a:t> 01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24D219D-E612-D024-FB78-1E91FAC5D4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MX" dirty="0"/>
              <a:t>00:00:00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AA922CE-8BE9-DF23-FAAE-200B19BA139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F9434C3-93DB-9E84-6953-0C104BB02E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MX" dirty="0" err="1"/>
              <a:t>Scene</a:t>
            </a:r>
            <a:r>
              <a:rPr lang="es-MX" dirty="0"/>
              <a:t> 02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C824A81C-303B-3C64-C6C4-D4C449731CF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97B7E134-0D65-8038-E189-99FB2404BA3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MX" dirty="0" err="1"/>
              <a:t>Scene</a:t>
            </a:r>
            <a:r>
              <a:rPr lang="es-MX" dirty="0"/>
              <a:t> 03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C16EBD1-15DA-0F68-9971-3232E6EE843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MX" dirty="0" err="1"/>
              <a:t>Scene</a:t>
            </a:r>
            <a:r>
              <a:rPr lang="es-MX" dirty="0"/>
              <a:t> 04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AFA885E0-C017-33B0-B536-201F40D279A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MX" dirty="0" err="1"/>
              <a:t>Scene</a:t>
            </a:r>
            <a:r>
              <a:rPr lang="es-MX" dirty="0"/>
              <a:t> 05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1BE4C56C-0AA2-3D6B-C16B-F667E5D9973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MX" dirty="0" err="1"/>
              <a:t>Scene</a:t>
            </a:r>
            <a:r>
              <a:rPr lang="es-MX" dirty="0"/>
              <a:t> 06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9028B6-A496-07D5-4C54-5A1AC712205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MX" dirty="0" err="1"/>
              <a:t>Scene</a:t>
            </a:r>
            <a:r>
              <a:rPr lang="es-MX" dirty="0"/>
              <a:t> 07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0761FCD4-6F29-2E16-4221-19BBE49A705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MX" dirty="0" err="1"/>
              <a:t>Scene</a:t>
            </a:r>
            <a:r>
              <a:rPr lang="es-MX" dirty="0"/>
              <a:t> 08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1FF7B7CF-3929-2CE2-9CC5-D83DBE69B55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MX" dirty="0" err="1"/>
              <a:t>Scene</a:t>
            </a:r>
            <a:r>
              <a:rPr lang="es-MX" dirty="0"/>
              <a:t> 09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42A483F8-E976-291B-CB32-4C213885E5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09900" y="3589338"/>
            <a:ext cx="1079500" cy="165100"/>
          </a:xfrm>
        </p:spPr>
        <p:txBody>
          <a:bodyPr/>
          <a:lstStyle/>
          <a:p>
            <a:r>
              <a:rPr lang="es-MX" dirty="0"/>
              <a:t>00:00:00</a:t>
            </a:r>
          </a:p>
        </p:txBody>
      </p:sp>
      <p:sp>
        <p:nvSpPr>
          <p:cNvPr id="59" name="Text Placeholder 32">
            <a:extLst>
              <a:ext uri="{FF2B5EF4-FFF2-40B4-BE49-F238E27FC236}">
                <a16:creationId xmlns:a16="http://schemas.microsoft.com/office/drawing/2014/main" id="{3506F98C-3FC3-8046-0D46-2C23EB2C0E2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27625" y="3589338"/>
            <a:ext cx="1081088" cy="165100"/>
          </a:xfrm>
        </p:spPr>
        <p:txBody>
          <a:bodyPr/>
          <a:lstStyle/>
          <a:p>
            <a:r>
              <a:rPr lang="es-MX" dirty="0"/>
              <a:t>00:00:00</a:t>
            </a: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94208C20-1BE4-864D-6A6F-E6DC99CADE5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7725" y="6326188"/>
            <a:ext cx="1079500" cy="166687"/>
          </a:xfrm>
        </p:spPr>
        <p:txBody>
          <a:bodyPr/>
          <a:lstStyle/>
          <a:p>
            <a:r>
              <a:rPr lang="es-MX" dirty="0"/>
              <a:t>00:00:00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28BD1E02-E7F3-4109-0764-691AABC8C5E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09900" y="6326188"/>
            <a:ext cx="1079500" cy="166687"/>
          </a:xfrm>
        </p:spPr>
        <p:txBody>
          <a:bodyPr/>
          <a:lstStyle/>
          <a:p>
            <a:r>
              <a:rPr lang="es-MX" dirty="0"/>
              <a:t>00:00:00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97269213-D4D9-C56F-5119-F79566B0B02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127625" y="6326188"/>
            <a:ext cx="1081088" cy="166687"/>
          </a:xfrm>
        </p:spPr>
        <p:txBody>
          <a:bodyPr/>
          <a:lstStyle/>
          <a:p>
            <a:r>
              <a:rPr lang="es-MX" dirty="0"/>
              <a:t>00:00:00</a:t>
            </a:r>
          </a:p>
        </p:txBody>
      </p:sp>
      <p:sp>
        <p:nvSpPr>
          <p:cNvPr id="63" name="Text Placeholder 32">
            <a:extLst>
              <a:ext uri="{FF2B5EF4-FFF2-40B4-BE49-F238E27FC236}">
                <a16:creationId xmlns:a16="http://schemas.microsoft.com/office/drawing/2014/main" id="{EACC334A-D9EA-0DF7-8EFC-188D0D84198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7725" y="9069388"/>
            <a:ext cx="1079500" cy="165100"/>
          </a:xfrm>
        </p:spPr>
        <p:txBody>
          <a:bodyPr/>
          <a:lstStyle/>
          <a:p>
            <a:r>
              <a:rPr lang="es-MX" dirty="0"/>
              <a:t>00:00:00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6589849E-6402-7E19-1824-CCD12880771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009900" y="9069388"/>
            <a:ext cx="1079500" cy="165100"/>
          </a:xfrm>
        </p:spPr>
        <p:txBody>
          <a:bodyPr/>
          <a:lstStyle/>
          <a:p>
            <a:r>
              <a:rPr lang="es-MX" dirty="0"/>
              <a:t>00:00:00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6CB33FFA-ECB1-9090-4BF3-40974D17D241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127625" y="9069388"/>
            <a:ext cx="1081088" cy="165100"/>
          </a:xfrm>
        </p:spPr>
        <p:txBody>
          <a:bodyPr/>
          <a:lstStyle/>
          <a:p>
            <a:r>
              <a:rPr lang="es-MX" dirty="0"/>
              <a:t>00:00:00</a:t>
            </a:r>
          </a:p>
        </p:txBody>
      </p:sp>
    </p:spTree>
    <p:extLst>
      <p:ext uri="{BB962C8B-B14F-4D97-AF65-F5344CB8AC3E}">
        <p14:creationId xmlns:p14="http://schemas.microsoft.com/office/powerpoint/2010/main" val="441216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2"/>
            <a:extLst>
              <a:ext uri="{FF2B5EF4-FFF2-40B4-BE49-F238E27FC236}">
                <a16:creationId xmlns:a16="http://schemas.microsoft.com/office/drawing/2014/main" id="{9DBBC523-BDB7-D3F7-F445-E364B9EBBE0C}"/>
              </a:ext>
            </a:extLst>
          </p:cNvPr>
          <p:cNvSpPr/>
          <p:nvPr/>
        </p:nvSpPr>
        <p:spPr>
          <a:xfrm>
            <a:off x="3406128" y="9325879"/>
            <a:ext cx="768587" cy="24934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9260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2"/>
            <a:extLst>
              <a:ext uri="{FF2B5EF4-FFF2-40B4-BE49-F238E27FC236}">
                <a16:creationId xmlns:a16="http://schemas.microsoft.com/office/drawing/2014/main" id="{9DBBC523-BDB7-D3F7-F445-E364B9EBBE0C}"/>
              </a:ext>
            </a:extLst>
          </p:cNvPr>
          <p:cNvSpPr/>
          <p:nvPr/>
        </p:nvSpPr>
        <p:spPr>
          <a:xfrm>
            <a:off x="3406128" y="9325879"/>
            <a:ext cx="768587" cy="24934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2685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_MG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90CF2A"/>
      </a:accent1>
      <a:accent2>
        <a:srgbClr val="74A622"/>
      </a:accent2>
      <a:accent3>
        <a:srgbClr val="FFC000"/>
      </a:accent3>
      <a:accent4>
        <a:srgbClr val="FFD03B"/>
      </a:accent4>
      <a:accent5>
        <a:srgbClr val="547919"/>
      </a:accent5>
      <a:accent6>
        <a:srgbClr val="E2AC00"/>
      </a:accent6>
      <a:hlink>
        <a:srgbClr val="3F3F3F"/>
      </a:hlink>
      <a:folHlink>
        <a:srgbClr val="3F3F3F"/>
      </a:folHlink>
    </a:clrScheme>
    <a:fontScheme name="SB_MG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415</Words>
  <Application>Microsoft Office PowerPoint</Application>
  <PresentationFormat>Custom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Office Theme</vt:lpstr>
      <vt:lpstr>Project name</vt:lpstr>
      <vt:lpstr>Project name</vt:lpstr>
      <vt:lpstr>Scene 01</vt:lpstr>
      <vt:lpstr>Scene 02</vt:lpstr>
      <vt:lpstr>Scene 03</vt:lpstr>
      <vt:lpstr>Project name</vt:lpstr>
      <vt:lpstr>Project name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Powerhouse_storyboard_templates_path</dc:title>
  <cp:lastModifiedBy>Mahonia Oglesby</cp:lastModifiedBy>
  <cp:revision>1</cp:revision>
  <dcterms:created xsi:type="dcterms:W3CDTF">2023-12-19T18:21:17Z</dcterms:created>
  <dcterms:modified xsi:type="dcterms:W3CDTF">2023-12-21T23:16:49Z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2023-12-19T00:00:00Z</vt:filetime>
  </property>
  <property fmtid="{D5CDD505-2E9C-101B-9397-08002B2CF9AE}" pid="3" name="Creator">
    <vt:lpwstr>Adobe Illustrator 28.0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2023-12-19T00:00:00Z</vt:filetime>
  </property>
  <property fmtid="{D5CDD505-2E9C-101B-9397-08002B2CF9AE}" pid="6" name="Producer">
    <vt:lpwstr>Adobe PDF library 17.00</vt:lpwstr>
  </property>
</Properties>
</file>