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63" r:id="rId11"/>
    <p:sldId id="274" r:id="rId12"/>
  </p:sldIdLst>
  <p:sldSz cx="6858000" cy="9906000" type="A4"/>
  <p:notesSz cx="20104100" cy="11309350"/>
  <p:embeddedFontLst>
    <p:embeddedFont>
      <p:font typeface="AktivGrotesk-Light" panose="020B0304020202020204" pitchFamily="34" charset="0"/>
      <p:regular r:id="rId15"/>
    </p:embeddedFont>
    <p:embeddedFont>
      <p:font typeface="AktivGrotesk-Medium" panose="020B0604020202020204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522" userDrawn="1">
          <p15:clr>
            <a:srgbClr val="A4A3A4"/>
          </p15:clr>
        </p15:guide>
        <p15:guide id="2" pos="7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51FD4-6AFD-46B4-8307-6ADA19C1D6ED}" v="114" dt="2023-12-21T23:17:50.05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7" autoAdjust="0"/>
    <p:restoredTop sz="94660"/>
  </p:normalViewPr>
  <p:slideViewPr>
    <p:cSldViewPr snapToGrid="0">
      <p:cViewPr varScale="1">
        <p:scale>
          <a:sx n="48" d="100"/>
          <a:sy n="48" d="100"/>
        </p:scale>
        <p:origin x="1728" y="54"/>
      </p:cViewPr>
      <p:guideLst>
        <p:guide orient="horz" pos="2522"/>
        <p:guide pos="73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36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onia Oglesby" userId="dc7413b4-f296-4386-9cc0-9e850d973af1" providerId="ADAL" clId="{65551FD4-6AFD-46B4-8307-6ADA19C1D6ED}"/>
    <pc:docChg chg="undo custSel addSld delSld modSld modMainMaster">
      <pc:chgData name="Mahonia Oglesby" userId="dc7413b4-f296-4386-9cc0-9e850d973af1" providerId="ADAL" clId="{65551FD4-6AFD-46B4-8307-6ADA19C1D6ED}" dt="2023-12-21T23:18:09.781" v="658" actId="700"/>
      <pc:docMkLst>
        <pc:docMk/>
      </pc:docMkLst>
      <pc:sldChg chg="addSp delSp modSp mod chgLayout">
        <pc:chgData name="Mahonia Oglesby" userId="dc7413b4-f296-4386-9cc0-9e850d973af1" providerId="ADAL" clId="{65551FD4-6AFD-46B4-8307-6ADA19C1D6ED}" dt="2023-12-19T01:27:20.780" v="629" actId="6264"/>
        <pc:sldMkLst>
          <pc:docMk/>
          <pc:sldMk cId="0" sldId="256"/>
        </pc:sldMkLst>
        <pc:spChg chg="add del mod">
          <ac:chgData name="Mahonia Oglesby" userId="dc7413b4-f296-4386-9cc0-9e850d973af1" providerId="ADAL" clId="{65551FD4-6AFD-46B4-8307-6ADA19C1D6ED}" dt="2023-12-19T00:56:00.776" v="307" actId="6264"/>
          <ac:spMkLst>
            <pc:docMk/>
            <pc:sldMk cId="0" sldId="256"/>
            <ac:spMk id="2" creationId="{F8114EC1-99FE-63EF-C43B-2E33CCD1C71E}"/>
          </ac:spMkLst>
        </pc:spChg>
        <pc:spChg chg="add del mod">
          <ac:chgData name="Mahonia Oglesby" userId="dc7413b4-f296-4386-9cc0-9e850d973af1" providerId="ADAL" clId="{65551FD4-6AFD-46B4-8307-6ADA19C1D6ED}" dt="2023-12-19T00:56:00.776" v="307" actId="6264"/>
          <ac:spMkLst>
            <pc:docMk/>
            <pc:sldMk cId="0" sldId="256"/>
            <ac:spMk id="3" creationId="{D8DB8242-9658-7696-0FF8-55A5D5991876}"/>
          </ac:spMkLst>
        </pc:spChg>
        <pc:spChg chg="add del mod ord">
          <ac:chgData name="Mahonia Oglesby" userId="dc7413b4-f296-4386-9cc0-9e850d973af1" providerId="ADAL" clId="{65551FD4-6AFD-46B4-8307-6ADA19C1D6ED}" dt="2023-12-19T01:27:20.780" v="629" actId="6264"/>
          <ac:spMkLst>
            <pc:docMk/>
            <pc:sldMk cId="0" sldId="256"/>
            <ac:spMk id="4" creationId="{E26445AB-F2A2-2761-F2AC-0AC8F6A13004}"/>
          </ac:spMkLst>
        </pc:spChg>
        <pc:spChg chg="add del mod">
          <ac:chgData name="Mahonia Oglesby" userId="dc7413b4-f296-4386-9cc0-9e850d973af1" providerId="ADAL" clId="{65551FD4-6AFD-46B4-8307-6ADA19C1D6ED}" dt="2023-12-19T01:27:20.780" v="629" actId="6264"/>
          <ac:spMkLst>
            <pc:docMk/>
            <pc:sldMk cId="0" sldId="256"/>
            <ac:spMk id="5" creationId="{83375962-EC03-B496-C61E-AA557B18D17F}"/>
          </ac:spMkLst>
        </pc:spChg>
        <pc:spChg chg="mod ord">
          <ac:chgData name="Mahonia Oglesby" userId="dc7413b4-f296-4386-9cc0-9e850d973af1" providerId="ADAL" clId="{65551FD4-6AFD-46B4-8307-6ADA19C1D6ED}" dt="2023-12-19T01:27:20.780" v="629" actId="6264"/>
          <ac:spMkLst>
            <pc:docMk/>
            <pc:sldMk cId="0" sldId="256"/>
            <ac:spMk id="6" creationId="{4AEF9DC1-AEE5-FD44-C5A9-3F60AE630340}"/>
          </ac:spMkLst>
        </pc:spChg>
        <pc:spChg chg="del">
          <ac:chgData name="Mahonia Oglesby" userId="dc7413b4-f296-4386-9cc0-9e850d973af1" providerId="ADAL" clId="{65551FD4-6AFD-46B4-8307-6ADA19C1D6ED}" dt="2023-12-19T00:56:00.776" v="307" actId="6264"/>
          <ac:spMkLst>
            <pc:docMk/>
            <pc:sldMk cId="0" sldId="256"/>
            <ac:spMk id="7" creationId="{F26E5059-3625-90E6-5973-5E3BF28F35B7}"/>
          </ac:spMkLst>
        </pc:spChg>
        <pc:spChg chg="mod ord">
          <ac:chgData name="Mahonia Oglesby" userId="dc7413b4-f296-4386-9cc0-9e850d973af1" providerId="ADAL" clId="{65551FD4-6AFD-46B4-8307-6ADA19C1D6ED}" dt="2023-12-19T01:27:20.780" v="629" actId="6264"/>
          <ac:spMkLst>
            <pc:docMk/>
            <pc:sldMk cId="0" sldId="256"/>
            <ac:spMk id="8" creationId="{313885B9-6911-62E2-4169-9459EE551584}"/>
          </ac:spMkLst>
        </pc:spChg>
        <pc:spChg chg="add del mod">
          <ac:chgData name="Mahonia Oglesby" userId="dc7413b4-f296-4386-9cc0-9e850d973af1" providerId="ADAL" clId="{65551FD4-6AFD-46B4-8307-6ADA19C1D6ED}" dt="2023-12-19T01:27:20.780" v="629" actId="6264"/>
          <ac:spMkLst>
            <pc:docMk/>
            <pc:sldMk cId="0" sldId="256"/>
            <ac:spMk id="9" creationId="{2172A1B8-298D-D793-EFBF-6F27F26C9E0F}"/>
          </ac:spMkLst>
        </pc:spChg>
        <pc:spChg chg="add mod ord">
          <ac:chgData name="Mahonia Oglesby" userId="dc7413b4-f296-4386-9cc0-9e850d973af1" providerId="ADAL" clId="{65551FD4-6AFD-46B4-8307-6ADA19C1D6ED}" dt="2023-12-19T01:27:20.780" v="629" actId="6264"/>
          <ac:spMkLst>
            <pc:docMk/>
            <pc:sldMk cId="0" sldId="256"/>
            <ac:spMk id="10" creationId="{539CA3B5-271C-E867-91B2-4C3F87DF123C}"/>
          </ac:spMkLst>
        </pc:spChg>
      </pc:sldChg>
      <pc:sldChg chg="setBg">
        <pc:chgData name="Mahonia Oglesby" userId="dc7413b4-f296-4386-9cc0-9e850d973af1" providerId="ADAL" clId="{65551FD4-6AFD-46B4-8307-6ADA19C1D6ED}" dt="2023-12-21T18:49:24.348" v="632"/>
        <pc:sldMkLst>
          <pc:docMk/>
          <pc:sldMk cId="509260227" sldId="263"/>
        </pc:sldMkLst>
      </pc:sldChg>
      <pc:sldChg chg="addSp delSp modSp mod chgLayout">
        <pc:chgData name="Mahonia Oglesby" userId="dc7413b4-f296-4386-9cc0-9e850d973af1" providerId="ADAL" clId="{65551FD4-6AFD-46B4-8307-6ADA19C1D6ED}" dt="2023-12-19T00:56:06.770" v="308" actId="6264"/>
        <pc:sldMkLst>
          <pc:docMk/>
          <pc:sldMk cId="3804061870" sldId="265"/>
        </pc:sldMkLst>
        <pc:spChg chg="add del mod">
          <ac:chgData name="Mahonia Oglesby" userId="dc7413b4-f296-4386-9cc0-9e850d973af1" providerId="ADAL" clId="{65551FD4-6AFD-46B4-8307-6ADA19C1D6ED}" dt="2023-12-19T00:56:06.770" v="308" actId="6264"/>
          <ac:spMkLst>
            <pc:docMk/>
            <pc:sldMk cId="3804061870" sldId="265"/>
            <ac:spMk id="2" creationId="{F9F4EA9B-F891-8D1D-3DE4-2C478CB9599B}"/>
          </ac:spMkLst>
        </pc:spChg>
        <pc:spChg chg="add del mod">
          <ac:chgData name="Mahonia Oglesby" userId="dc7413b4-f296-4386-9cc0-9e850d973af1" providerId="ADAL" clId="{65551FD4-6AFD-46B4-8307-6ADA19C1D6ED}" dt="2023-12-19T00:56:06.770" v="308" actId="6264"/>
          <ac:spMkLst>
            <pc:docMk/>
            <pc:sldMk cId="3804061870" sldId="265"/>
            <ac:spMk id="3" creationId="{E2B6CF74-840F-1175-621C-687659CC798D}"/>
          </ac:spMkLst>
        </pc:spChg>
        <pc:spChg chg="mod ord">
          <ac:chgData name="Mahonia Oglesby" userId="dc7413b4-f296-4386-9cc0-9e850d973af1" providerId="ADAL" clId="{65551FD4-6AFD-46B4-8307-6ADA19C1D6ED}" dt="2023-12-19T00:56:06.770" v="308" actId="6264"/>
          <ac:spMkLst>
            <pc:docMk/>
            <pc:sldMk cId="3804061870" sldId="265"/>
            <ac:spMk id="6" creationId="{4AEF9DC1-AEE5-FD44-C5A9-3F60AE630340}"/>
          </ac:spMkLst>
        </pc:spChg>
        <pc:spChg chg="mod ord">
          <ac:chgData name="Mahonia Oglesby" userId="dc7413b4-f296-4386-9cc0-9e850d973af1" providerId="ADAL" clId="{65551FD4-6AFD-46B4-8307-6ADA19C1D6ED}" dt="2023-12-19T00:56:06.770" v="308" actId="6264"/>
          <ac:spMkLst>
            <pc:docMk/>
            <pc:sldMk cId="3804061870" sldId="265"/>
            <ac:spMk id="8" creationId="{313885B9-6911-62E2-4169-9459EE551584}"/>
          </ac:spMkLst>
        </pc:spChg>
      </pc:sldChg>
      <pc:sldChg chg="addSp delSp modSp mod chgLayout">
        <pc:chgData name="Mahonia Oglesby" userId="dc7413b4-f296-4386-9cc0-9e850d973af1" providerId="ADAL" clId="{65551FD4-6AFD-46B4-8307-6ADA19C1D6ED}" dt="2023-12-19T00:56:12.450" v="310" actId="27636"/>
        <pc:sldMkLst>
          <pc:docMk/>
          <pc:sldMk cId="769053189" sldId="266"/>
        </pc:sldMkLst>
        <pc:spChg chg="mod ord">
          <ac:chgData name="Mahonia Oglesby" userId="dc7413b4-f296-4386-9cc0-9e850d973af1" providerId="ADAL" clId="{65551FD4-6AFD-46B4-8307-6ADA19C1D6ED}" dt="2023-12-19T00:56:12.362" v="309" actId="6264"/>
          <ac:spMkLst>
            <pc:docMk/>
            <pc:sldMk cId="769053189" sldId="266"/>
            <ac:spMk id="2" creationId="{3246846D-4C95-CE3A-5529-18FB79A8E858}"/>
          </ac:spMkLst>
        </pc:spChg>
        <pc:spChg chg="mod ord">
          <ac:chgData name="Mahonia Oglesby" userId="dc7413b4-f296-4386-9cc0-9e850d973af1" providerId="ADAL" clId="{65551FD4-6AFD-46B4-8307-6ADA19C1D6ED}" dt="2023-12-19T00:56:12.362" v="309" actId="6264"/>
          <ac:spMkLst>
            <pc:docMk/>
            <pc:sldMk cId="769053189" sldId="266"/>
            <ac:spMk id="3" creationId="{0F65EC9C-F466-EF5C-97BE-96DFB88F6D51}"/>
          </ac:spMkLst>
        </pc:spChg>
        <pc:spChg chg="mod ord">
          <ac:chgData name="Mahonia Oglesby" userId="dc7413b4-f296-4386-9cc0-9e850d973af1" providerId="ADAL" clId="{65551FD4-6AFD-46B4-8307-6ADA19C1D6ED}" dt="2023-12-19T00:56:12.362" v="309" actId="6264"/>
          <ac:spMkLst>
            <pc:docMk/>
            <pc:sldMk cId="769053189" sldId="266"/>
            <ac:spMk id="4" creationId="{185E5BA7-27BF-ED8C-0485-6A7832A544CF}"/>
          </ac:spMkLst>
        </pc:spChg>
        <pc:spChg chg="add del mod">
          <ac:chgData name="Mahonia Oglesby" userId="dc7413b4-f296-4386-9cc0-9e850d973af1" providerId="ADAL" clId="{65551FD4-6AFD-46B4-8307-6ADA19C1D6ED}" dt="2023-12-19T00:56:12.362" v="309" actId="6264"/>
          <ac:spMkLst>
            <pc:docMk/>
            <pc:sldMk cId="769053189" sldId="266"/>
            <ac:spMk id="5" creationId="{82FB65DB-1CAD-D240-696D-F5262CA14B3F}"/>
          </ac:spMkLst>
        </pc:spChg>
        <pc:spChg chg="mod ord">
          <ac:chgData name="Mahonia Oglesby" userId="dc7413b4-f296-4386-9cc0-9e850d973af1" providerId="ADAL" clId="{65551FD4-6AFD-46B4-8307-6ADA19C1D6ED}" dt="2023-12-19T00:56:12.450" v="310" actId="27636"/>
          <ac:spMkLst>
            <pc:docMk/>
            <pc:sldMk cId="769053189" sldId="266"/>
            <ac:spMk id="6" creationId="{4AEF9DC1-AEE5-FD44-C5A9-3F60AE630340}"/>
          </ac:spMkLst>
        </pc:spChg>
        <pc:spChg chg="add del mod">
          <ac:chgData name="Mahonia Oglesby" userId="dc7413b4-f296-4386-9cc0-9e850d973af1" providerId="ADAL" clId="{65551FD4-6AFD-46B4-8307-6ADA19C1D6ED}" dt="2023-12-19T00:56:12.362" v="309" actId="6264"/>
          <ac:spMkLst>
            <pc:docMk/>
            <pc:sldMk cId="769053189" sldId="266"/>
            <ac:spMk id="7" creationId="{40059D3B-C280-C751-0896-13285A6094B3}"/>
          </ac:spMkLst>
        </pc:spChg>
        <pc:spChg chg="mod ord">
          <ac:chgData name="Mahonia Oglesby" userId="dc7413b4-f296-4386-9cc0-9e850d973af1" providerId="ADAL" clId="{65551FD4-6AFD-46B4-8307-6ADA19C1D6ED}" dt="2023-12-19T00:56:12.362" v="309" actId="6264"/>
          <ac:spMkLst>
            <pc:docMk/>
            <pc:sldMk cId="769053189" sldId="266"/>
            <ac:spMk id="8" creationId="{313885B9-6911-62E2-4169-9459EE551584}"/>
          </ac:spMkLst>
        </pc:spChg>
        <pc:spChg chg="add del mod">
          <ac:chgData name="Mahonia Oglesby" userId="dc7413b4-f296-4386-9cc0-9e850d973af1" providerId="ADAL" clId="{65551FD4-6AFD-46B4-8307-6ADA19C1D6ED}" dt="2023-12-19T00:56:12.362" v="309" actId="6264"/>
          <ac:spMkLst>
            <pc:docMk/>
            <pc:sldMk cId="769053189" sldId="266"/>
            <ac:spMk id="9" creationId="{831B0273-6396-746F-2828-E2533F29EA31}"/>
          </ac:spMkLst>
        </pc:spChg>
        <pc:spChg chg="add del mod">
          <ac:chgData name="Mahonia Oglesby" userId="dc7413b4-f296-4386-9cc0-9e850d973af1" providerId="ADAL" clId="{65551FD4-6AFD-46B4-8307-6ADA19C1D6ED}" dt="2023-12-19T00:56:12.362" v="309" actId="6264"/>
          <ac:spMkLst>
            <pc:docMk/>
            <pc:sldMk cId="769053189" sldId="266"/>
            <ac:spMk id="10" creationId="{98F12044-B49A-9257-AA10-2854A8C7D616}"/>
          </ac:spMkLst>
        </pc:spChg>
        <pc:spChg chg="add del mod">
          <ac:chgData name="Mahonia Oglesby" userId="dc7413b4-f296-4386-9cc0-9e850d973af1" providerId="ADAL" clId="{65551FD4-6AFD-46B4-8307-6ADA19C1D6ED}" dt="2023-12-19T00:56:12.362" v="309" actId="6264"/>
          <ac:spMkLst>
            <pc:docMk/>
            <pc:sldMk cId="769053189" sldId="266"/>
            <ac:spMk id="11" creationId="{1C4881E5-FBF9-3BFE-C65C-BAD5FE566DA0}"/>
          </ac:spMkLst>
        </pc:spChg>
      </pc:sldChg>
      <pc:sldChg chg="addSp delSp modSp mod chgLayout">
        <pc:chgData name="Mahonia Oglesby" userId="dc7413b4-f296-4386-9cc0-9e850d973af1" providerId="ADAL" clId="{65551FD4-6AFD-46B4-8307-6ADA19C1D6ED}" dt="2023-12-19T01:27:37.682" v="630" actId="6264"/>
        <pc:sldMkLst>
          <pc:docMk/>
          <pc:sldMk cId="2439095360" sldId="268"/>
        </pc:sldMkLst>
        <pc:spChg chg="mod ord">
          <ac:chgData name="Mahonia Oglesby" userId="dc7413b4-f296-4386-9cc0-9e850d973af1" providerId="ADAL" clId="{65551FD4-6AFD-46B4-8307-6ADA19C1D6ED}" dt="2023-12-19T01:27:37.682" v="630" actId="6264"/>
          <ac:spMkLst>
            <pc:docMk/>
            <pc:sldMk cId="2439095360" sldId="268"/>
            <ac:spMk id="2" creationId="{3246846D-4C95-CE3A-5529-18FB79A8E858}"/>
          </ac:spMkLst>
        </pc:spChg>
        <pc:spChg chg="mod ord">
          <ac:chgData name="Mahonia Oglesby" userId="dc7413b4-f296-4386-9cc0-9e850d973af1" providerId="ADAL" clId="{65551FD4-6AFD-46B4-8307-6ADA19C1D6ED}" dt="2023-12-19T01:27:37.682" v="630" actId="6264"/>
          <ac:spMkLst>
            <pc:docMk/>
            <pc:sldMk cId="2439095360" sldId="268"/>
            <ac:spMk id="3" creationId="{0F65EC9C-F466-EF5C-97BE-96DFB88F6D51}"/>
          </ac:spMkLst>
        </pc:spChg>
        <pc:spChg chg="mod ord">
          <ac:chgData name="Mahonia Oglesby" userId="dc7413b4-f296-4386-9cc0-9e850d973af1" providerId="ADAL" clId="{65551FD4-6AFD-46B4-8307-6ADA19C1D6ED}" dt="2023-12-19T01:27:37.682" v="630" actId="6264"/>
          <ac:spMkLst>
            <pc:docMk/>
            <pc:sldMk cId="2439095360" sldId="268"/>
            <ac:spMk id="4" creationId="{185E5BA7-27BF-ED8C-0485-6A7832A544CF}"/>
          </ac:spMkLst>
        </pc:spChg>
        <pc:spChg chg="add del mod">
          <ac:chgData name="Mahonia Oglesby" userId="dc7413b4-f296-4386-9cc0-9e850d973af1" providerId="ADAL" clId="{65551FD4-6AFD-46B4-8307-6ADA19C1D6ED}" dt="2023-12-19T00:56:23.372" v="311" actId="6264"/>
          <ac:spMkLst>
            <pc:docMk/>
            <pc:sldMk cId="2439095360" sldId="268"/>
            <ac:spMk id="5" creationId="{3800B1F7-6547-AC81-7725-89853B9DAFD9}"/>
          </ac:spMkLst>
        </pc:spChg>
        <pc:spChg chg="add del mod">
          <ac:chgData name="Mahonia Oglesby" userId="dc7413b4-f296-4386-9cc0-9e850d973af1" providerId="ADAL" clId="{65551FD4-6AFD-46B4-8307-6ADA19C1D6ED}" dt="2023-12-19T00:56:23.372" v="311" actId="6264"/>
          <ac:spMkLst>
            <pc:docMk/>
            <pc:sldMk cId="2439095360" sldId="268"/>
            <ac:spMk id="6" creationId="{533B7E35-9113-7D6B-9D12-D9EE29A27514}"/>
          </ac:spMkLst>
        </pc:spChg>
        <pc:spChg chg="mod ord">
          <ac:chgData name="Mahonia Oglesby" userId="dc7413b4-f296-4386-9cc0-9e850d973af1" providerId="ADAL" clId="{65551FD4-6AFD-46B4-8307-6ADA19C1D6ED}" dt="2023-12-19T01:27:37.682" v="630" actId="6264"/>
          <ac:spMkLst>
            <pc:docMk/>
            <pc:sldMk cId="2439095360" sldId="268"/>
            <ac:spMk id="7" creationId="{296332A3-CA9A-52AD-B000-8C60CF9A1BF3}"/>
          </ac:spMkLst>
        </pc:spChg>
        <pc:spChg chg="add del mod">
          <ac:chgData name="Mahonia Oglesby" userId="dc7413b4-f296-4386-9cc0-9e850d973af1" providerId="ADAL" clId="{65551FD4-6AFD-46B4-8307-6ADA19C1D6ED}" dt="2023-12-19T00:56:23.372" v="311" actId="6264"/>
          <ac:spMkLst>
            <pc:docMk/>
            <pc:sldMk cId="2439095360" sldId="268"/>
            <ac:spMk id="8" creationId="{7B560C5E-AAFB-E87A-514D-C0A32CD16E2D}"/>
          </ac:spMkLst>
        </pc:spChg>
        <pc:spChg chg="mod ord">
          <ac:chgData name="Mahonia Oglesby" userId="dc7413b4-f296-4386-9cc0-9e850d973af1" providerId="ADAL" clId="{65551FD4-6AFD-46B4-8307-6ADA19C1D6ED}" dt="2023-12-19T01:27:37.682" v="630" actId="6264"/>
          <ac:spMkLst>
            <pc:docMk/>
            <pc:sldMk cId="2439095360" sldId="268"/>
            <ac:spMk id="9" creationId="{775AC413-D02B-A95D-7ED7-96A2FDC34112}"/>
          </ac:spMkLst>
        </pc:spChg>
        <pc:spChg chg="mod ord">
          <ac:chgData name="Mahonia Oglesby" userId="dc7413b4-f296-4386-9cc0-9e850d973af1" providerId="ADAL" clId="{65551FD4-6AFD-46B4-8307-6ADA19C1D6ED}" dt="2023-12-19T01:27:37.682" v="630" actId="6264"/>
          <ac:spMkLst>
            <pc:docMk/>
            <pc:sldMk cId="2439095360" sldId="268"/>
            <ac:spMk id="10" creationId="{7388F36F-FDB1-B143-D19F-00C31FEF5577}"/>
          </ac:spMkLst>
        </pc:spChg>
        <pc:spChg chg="mod ord">
          <ac:chgData name="Mahonia Oglesby" userId="dc7413b4-f296-4386-9cc0-9e850d973af1" providerId="ADAL" clId="{65551FD4-6AFD-46B4-8307-6ADA19C1D6ED}" dt="2023-12-19T01:27:37.682" v="630" actId="6264"/>
          <ac:spMkLst>
            <pc:docMk/>
            <pc:sldMk cId="2439095360" sldId="268"/>
            <ac:spMk id="11" creationId="{B3AC36DA-748F-F5D7-2612-2229706710FD}"/>
          </ac:spMkLst>
        </pc:spChg>
        <pc:spChg chg="add del mod">
          <ac:chgData name="Mahonia Oglesby" userId="dc7413b4-f296-4386-9cc0-9e850d973af1" providerId="ADAL" clId="{65551FD4-6AFD-46B4-8307-6ADA19C1D6ED}" dt="2023-12-19T00:56:23.372" v="311" actId="6264"/>
          <ac:spMkLst>
            <pc:docMk/>
            <pc:sldMk cId="2439095360" sldId="268"/>
            <ac:spMk id="12" creationId="{75514300-D128-6DF4-83BB-49638C445642}"/>
          </ac:spMkLst>
        </pc:spChg>
        <pc:spChg chg="add del mod">
          <ac:chgData name="Mahonia Oglesby" userId="dc7413b4-f296-4386-9cc0-9e850d973af1" providerId="ADAL" clId="{65551FD4-6AFD-46B4-8307-6ADA19C1D6ED}" dt="2023-12-19T00:56:23.372" v="311" actId="6264"/>
          <ac:spMkLst>
            <pc:docMk/>
            <pc:sldMk cId="2439095360" sldId="268"/>
            <ac:spMk id="13" creationId="{DF32DF93-90CC-0A92-4604-BABFAA6C261F}"/>
          </ac:spMkLst>
        </pc:spChg>
        <pc:spChg chg="add del mod">
          <ac:chgData name="Mahonia Oglesby" userId="dc7413b4-f296-4386-9cc0-9e850d973af1" providerId="ADAL" clId="{65551FD4-6AFD-46B4-8307-6ADA19C1D6ED}" dt="2023-12-19T00:56:23.372" v="311" actId="6264"/>
          <ac:spMkLst>
            <pc:docMk/>
            <pc:sldMk cId="2439095360" sldId="268"/>
            <ac:spMk id="14" creationId="{63B40C3B-B275-DF8A-A33A-A6AD3CFE7A8E}"/>
          </ac:spMkLst>
        </pc:spChg>
        <pc:spChg chg="add del mod">
          <ac:chgData name="Mahonia Oglesby" userId="dc7413b4-f296-4386-9cc0-9e850d973af1" providerId="ADAL" clId="{65551FD4-6AFD-46B4-8307-6ADA19C1D6ED}" dt="2023-12-19T00:56:23.372" v="311" actId="6264"/>
          <ac:spMkLst>
            <pc:docMk/>
            <pc:sldMk cId="2439095360" sldId="268"/>
            <ac:spMk id="15" creationId="{7A61FA5B-799A-3B2F-2F72-B923E333D01D}"/>
          </ac:spMkLst>
        </pc:spChg>
        <pc:spChg chg="add del mod ord">
          <ac:chgData name="Mahonia Oglesby" userId="dc7413b4-f296-4386-9cc0-9e850d973af1" providerId="ADAL" clId="{65551FD4-6AFD-46B4-8307-6ADA19C1D6ED}" dt="2023-12-19T01:27:37.682" v="630" actId="6264"/>
          <ac:spMkLst>
            <pc:docMk/>
            <pc:sldMk cId="2439095360" sldId="268"/>
            <ac:spMk id="16" creationId="{D4975CDC-6BA5-D9DA-3E3A-9A36DE586D95}"/>
          </ac:spMkLst>
        </pc:spChg>
        <pc:spChg chg="add del mod">
          <ac:chgData name="Mahonia Oglesby" userId="dc7413b4-f296-4386-9cc0-9e850d973af1" providerId="ADAL" clId="{65551FD4-6AFD-46B4-8307-6ADA19C1D6ED}" dt="2023-12-19T01:27:37.682" v="630" actId="6264"/>
          <ac:spMkLst>
            <pc:docMk/>
            <pc:sldMk cId="2439095360" sldId="268"/>
            <ac:spMk id="17" creationId="{F949F775-E2BA-BDE5-7012-416AF5CE69D6}"/>
          </ac:spMkLst>
        </pc:spChg>
        <pc:spChg chg="add del mod">
          <ac:chgData name="Mahonia Oglesby" userId="dc7413b4-f296-4386-9cc0-9e850d973af1" providerId="ADAL" clId="{65551FD4-6AFD-46B4-8307-6ADA19C1D6ED}" dt="2023-12-19T01:27:37.682" v="630" actId="6264"/>
          <ac:spMkLst>
            <pc:docMk/>
            <pc:sldMk cId="2439095360" sldId="268"/>
            <ac:spMk id="18" creationId="{AB4B30AB-B331-F5BE-00A7-FF5BD887D93E}"/>
          </ac:spMkLst>
        </pc:spChg>
        <pc:spChg chg="add del mod">
          <ac:chgData name="Mahonia Oglesby" userId="dc7413b4-f296-4386-9cc0-9e850d973af1" providerId="ADAL" clId="{65551FD4-6AFD-46B4-8307-6ADA19C1D6ED}" dt="2023-12-19T01:27:37.682" v="630" actId="6264"/>
          <ac:spMkLst>
            <pc:docMk/>
            <pc:sldMk cId="2439095360" sldId="268"/>
            <ac:spMk id="19" creationId="{77CF2970-930E-6FA1-AE40-2F172ABBD922}"/>
          </ac:spMkLst>
        </pc:spChg>
        <pc:spChg chg="add del mod">
          <ac:chgData name="Mahonia Oglesby" userId="dc7413b4-f296-4386-9cc0-9e850d973af1" providerId="ADAL" clId="{65551FD4-6AFD-46B4-8307-6ADA19C1D6ED}" dt="2023-12-19T01:27:37.682" v="630" actId="6264"/>
          <ac:spMkLst>
            <pc:docMk/>
            <pc:sldMk cId="2439095360" sldId="268"/>
            <ac:spMk id="20" creationId="{7AFA8845-22CF-8C3A-961E-373434C91660}"/>
          </ac:spMkLst>
        </pc:spChg>
        <pc:spChg chg="add del mod">
          <ac:chgData name="Mahonia Oglesby" userId="dc7413b4-f296-4386-9cc0-9e850d973af1" providerId="ADAL" clId="{65551FD4-6AFD-46B4-8307-6ADA19C1D6ED}" dt="2023-12-19T01:27:37.682" v="630" actId="6264"/>
          <ac:spMkLst>
            <pc:docMk/>
            <pc:sldMk cId="2439095360" sldId="268"/>
            <ac:spMk id="21" creationId="{1AD4CC44-BC26-23B2-6CFA-19237FCAFC3B}"/>
          </ac:spMkLst>
        </pc:spChg>
        <pc:spChg chg="add del mod">
          <ac:chgData name="Mahonia Oglesby" userId="dc7413b4-f296-4386-9cc0-9e850d973af1" providerId="ADAL" clId="{65551FD4-6AFD-46B4-8307-6ADA19C1D6ED}" dt="2023-12-19T01:27:37.682" v="630" actId="6264"/>
          <ac:spMkLst>
            <pc:docMk/>
            <pc:sldMk cId="2439095360" sldId="268"/>
            <ac:spMk id="22" creationId="{FB05FBC7-AF83-5C86-3CF2-ACCCEA4105EB}"/>
          </ac:spMkLst>
        </pc:spChg>
        <pc:spChg chg="add del mod">
          <ac:chgData name="Mahonia Oglesby" userId="dc7413b4-f296-4386-9cc0-9e850d973af1" providerId="ADAL" clId="{65551FD4-6AFD-46B4-8307-6ADA19C1D6ED}" dt="2023-12-19T01:27:37.682" v="630" actId="6264"/>
          <ac:spMkLst>
            <pc:docMk/>
            <pc:sldMk cId="2439095360" sldId="268"/>
            <ac:spMk id="23" creationId="{8C21ADF8-06AC-0E23-BE91-D91B521DE76B}"/>
          </ac:spMkLst>
        </pc:spChg>
        <pc:spChg chg="add mod ord">
          <ac:chgData name="Mahonia Oglesby" userId="dc7413b4-f296-4386-9cc0-9e850d973af1" providerId="ADAL" clId="{65551FD4-6AFD-46B4-8307-6ADA19C1D6ED}" dt="2023-12-19T01:27:37.682" v="630" actId="6264"/>
          <ac:spMkLst>
            <pc:docMk/>
            <pc:sldMk cId="2439095360" sldId="268"/>
            <ac:spMk id="24" creationId="{B42C37E9-037A-E25C-E02E-7321429C8CEB}"/>
          </ac:spMkLst>
        </pc:spChg>
        <pc:spChg chg="del">
          <ac:chgData name="Mahonia Oglesby" userId="dc7413b4-f296-4386-9cc0-9e850d973af1" providerId="ADAL" clId="{65551FD4-6AFD-46B4-8307-6ADA19C1D6ED}" dt="2023-12-19T00:56:23.372" v="311" actId="6264"/>
          <ac:spMkLst>
            <pc:docMk/>
            <pc:sldMk cId="2439095360" sldId="268"/>
            <ac:spMk id="43" creationId="{EA1BBAE7-A242-AB80-D10C-B064F1AB6EFB}"/>
          </ac:spMkLst>
        </pc:spChg>
      </pc:sldChg>
      <pc:sldChg chg="addSp delSp modSp add mod modClrScheme chgLayout">
        <pc:chgData name="Mahonia Oglesby" userId="dc7413b4-f296-4386-9cc0-9e850d973af1" providerId="ADAL" clId="{65551FD4-6AFD-46B4-8307-6ADA19C1D6ED}" dt="2023-12-19T00:57:04.729" v="320" actId="700"/>
        <pc:sldMkLst>
          <pc:docMk/>
          <pc:sldMk cId="538826076" sldId="269"/>
        </pc:sldMkLst>
        <pc:spChg chg="mod ord">
          <ac:chgData name="Mahonia Oglesby" userId="dc7413b4-f296-4386-9cc0-9e850d973af1" providerId="ADAL" clId="{65551FD4-6AFD-46B4-8307-6ADA19C1D6ED}" dt="2023-12-19T00:57:04.729" v="320" actId="700"/>
          <ac:spMkLst>
            <pc:docMk/>
            <pc:sldMk cId="538826076" sldId="269"/>
            <ac:spMk id="2" creationId="{3246846D-4C95-CE3A-5529-18FB79A8E858}"/>
          </ac:spMkLst>
        </pc:spChg>
        <pc:spChg chg="mod ord">
          <ac:chgData name="Mahonia Oglesby" userId="dc7413b4-f296-4386-9cc0-9e850d973af1" providerId="ADAL" clId="{65551FD4-6AFD-46B4-8307-6ADA19C1D6ED}" dt="2023-12-19T00:57:04.729" v="320" actId="700"/>
          <ac:spMkLst>
            <pc:docMk/>
            <pc:sldMk cId="538826076" sldId="269"/>
            <ac:spMk id="3" creationId="{0F65EC9C-F466-EF5C-97BE-96DFB88F6D51}"/>
          </ac:spMkLst>
        </pc:spChg>
        <pc:spChg chg="mod ord">
          <ac:chgData name="Mahonia Oglesby" userId="dc7413b4-f296-4386-9cc0-9e850d973af1" providerId="ADAL" clId="{65551FD4-6AFD-46B4-8307-6ADA19C1D6ED}" dt="2023-12-19T00:57:04.729" v="320" actId="700"/>
          <ac:spMkLst>
            <pc:docMk/>
            <pc:sldMk cId="538826076" sldId="269"/>
            <ac:spMk id="4" creationId="{185E5BA7-27BF-ED8C-0485-6A7832A544CF}"/>
          </ac:spMkLst>
        </pc:spChg>
        <pc:spChg chg="add mod ord">
          <ac:chgData name="Mahonia Oglesby" userId="dc7413b4-f296-4386-9cc0-9e850d973af1" providerId="ADAL" clId="{65551FD4-6AFD-46B4-8307-6ADA19C1D6ED}" dt="2023-12-19T00:57:04.729" v="320" actId="700"/>
          <ac:spMkLst>
            <pc:docMk/>
            <pc:sldMk cId="538826076" sldId="269"/>
            <ac:spMk id="5" creationId="{5BD02C91-1E34-8C51-D5B2-411B476A6E76}"/>
          </ac:spMkLst>
        </pc:spChg>
        <pc:spChg chg="mod ord">
          <ac:chgData name="Mahonia Oglesby" userId="dc7413b4-f296-4386-9cc0-9e850d973af1" providerId="ADAL" clId="{65551FD4-6AFD-46B4-8307-6ADA19C1D6ED}" dt="2023-12-19T00:57:04.729" v="320" actId="700"/>
          <ac:spMkLst>
            <pc:docMk/>
            <pc:sldMk cId="538826076" sldId="269"/>
            <ac:spMk id="7" creationId="{296332A3-CA9A-52AD-B000-8C60CF9A1BF3}"/>
          </ac:spMkLst>
        </pc:spChg>
        <pc:spChg chg="mod ord">
          <ac:chgData name="Mahonia Oglesby" userId="dc7413b4-f296-4386-9cc0-9e850d973af1" providerId="ADAL" clId="{65551FD4-6AFD-46B4-8307-6ADA19C1D6ED}" dt="2023-12-19T00:57:04.729" v="320" actId="700"/>
          <ac:spMkLst>
            <pc:docMk/>
            <pc:sldMk cId="538826076" sldId="269"/>
            <ac:spMk id="9" creationId="{775AC413-D02B-A95D-7ED7-96A2FDC34112}"/>
          </ac:spMkLst>
        </pc:spChg>
        <pc:spChg chg="mod ord">
          <ac:chgData name="Mahonia Oglesby" userId="dc7413b4-f296-4386-9cc0-9e850d973af1" providerId="ADAL" clId="{65551FD4-6AFD-46B4-8307-6ADA19C1D6ED}" dt="2023-12-19T00:57:04.729" v="320" actId="700"/>
          <ac:spMkLst>
            <pc:docMk/>
            <pc:sldMk cId="538826076" sldId="269"/>
            <ac:spMk id="10" creationId="{7388F36F-FDB1-B143-D19F-00C31FEF5577}"/>
          </ac:spMkLst>
        </pc:spChg>
        <pc:spChg chg="mod ord">
          <ac:chgData name="Mahonia Oglesby" userId="dc7413b4-f296-4386-9cc0-9e850d973af1" providerId="ADAL" clId="{65551FD4-6AFD-46B4-8307-6ADA19C1D6ED}" dt="2023-12-19T00:57:04.729" v="320" actId="700"/>
          <ac:spMkLst>
            <pc:docMk/>
            <pc:sldMk cId="538826076" sldId="269"/>
            <ac:spMk id="11" creationId="{B3AC36DA-748F-F5D7-2612-2229706710FD}"/>
          </ac:spMkLst>
        </pc:spChg>
        <pc:spChg chg="del mod ord">
          <ac:chgData name="Mahonia Oglesby" userId="dc7413b4-f296-4386-9cc0-9e850d973af1" providerId="ADAL" clId="{65551FD4-6AFD-46B4-8307-6ADA19C1D6ED}" dt="2023-12-19T00:57:04.729" v="320" actId="700"/>
          <ac:spMkLst>
            <pc:docMk/>
            <pc:sldMk cId="538826076" sldId="269"/>
            <ac:spMk id="16" creationId="{D4975CDC-6BA5-D9DA-3E3A-9A36DE586D95}"/>
          </ac:spMkLst>
        </pc:spChg>
      </pc:sldChg>
      <pc:sldChg chg="addSp delSp modSp add mod modClrScheme chgLayout">
        <pc:chgData name="Mahonia Oglesby" userId="dc7413b4-f296-4386-9cc0-9e850d973af1" providerId="ADAL" clId="{65551FD4-6AFD-46B4-8307-6ADA19C1D6ED}" dt="2023-12-19T00:57:11.054" v="322" actId="700"/>
        <pc:sldMkLst>
          <pc:docMk/>
          <pc:sldMk cId="2334315969" sldId="270"/>
        </pc:sldMkLst>
        <pc:spChg chg="mod ord">
          <ac:chgData name="Mahonia Oglesby" userId="dc7413b4-f296-4386-9cc0-9e850d973af1" providerId="ADAL" clId="{65551FD4-6AFD-46B4-8307-6ADA19C1D6ED}" dt="2023-12-19T00:57:11.054" v="322" actId="700"/>
          <ac:spMkLst>
            <pc:docMk/>
            <pc:sldMk cId="2334315969" sldId="270"/>
            <ac:spMk id="2" creationId="{3246846D-4C95-CE3A-5529-18FB79A8E858}"/>
          </ac:spMkLst>
        </pc:spChg>
        <pc:spChg chg="mod ord">
          <ac:chgData name="Mahonia Oglesby" userId="dc7413b4-f296-4386-9cc0-9e850d973af1" providerId="ADAL" clId="{65551FD4-6AFD-46B4-8307-6ADA19C1D6ED}" dt="2023-12-19T00:57:11.054" v="322" actId="700"/>
          <ac:spMkLst>
            <pc:docMk/>
            <pc:sldMk cId="2334315969" sldId="270"/>
            <ac:spMk id="3" creationId="{0F65EC9C-F466-EF5C-97BE-96DFB88F6D51}"/>
          </ac:spMkLst>
        </pc:spChg>
        <pc:spChg chg="mod ord">
          <ac:chgData name="Mahonia Oglesby" userId="dc7413b4-f296-4386-9cc0-9e850d973af1" providerId="ADAL" clId="{65551FD4-6AFD-46B4-8307-6ADA19C1D6ED}" dt="2023-12-19T00:57:11.054" v="322" actId="700"/>
          <ac:spMkLst>
            <pc:docMk/>
            <pc:sldMk cId="2334315969" sldId="270"/>
            <ac:spMk id="4" creationId="{185E5BA7-27BF-ED8C-0485-6A7832A544CF}"/>
          </ac:spMkLst>
        </pc:spChg>
        <pc:spChg chg="del mod ord">
          <ac:chgData name="Mahonia Oglesby" userId="dc7413b4-f296-4386-9cc0-9e850d973af1" providerId="ADAL" clId="{65551FD4-6AFD-46B4-8307-6ADA19C1D6ED}" dt="2023-12-19T00:57:11.054" v="322" actId="700"/>
          <ac:spMkLst>
            <pc:docMk/>
            <pc:sldMk cId="2334315969" sldId="270"/>
            <ac:spMk id="5" creationId="{5BD02C91-1E34-8C51-D5B2-411B476A6E76}"/>
          </ac:spMkLst>
        </pc:spChg>
        <pc:spChg chg="add mod ord">
          <ac:chgData name="Mahonia Oglesby" userId="dc7413b4-f296-4386-9cc0-9e850d973af1" providerId="ADAL" clId="{65551FD4-6AFD-46B4-8307-6ADA19C1D6ED}" dt="2023-12-19T00:57:11.054" v="322" actId="700"/>
          <ac:spMkLst>
            <pc:docMk/>
            <pc:sldMk cId="2334315969" sldId="270"/>
            <ac:spMk id="6" creationId="{33CCD4A7-42B5-0EBB-C94D-42C502F90F26}"/>
          </ac:spMkLst>
        </pc:spChg>
        <pc:spChg chg="mod ord">
          <ac:chgData name="Mahonia Oglesby" userId="dc7413b4-f296-4386-9cc0-9e850d973af1" providerId="ADAL" clId="{65551FD4-6AFD-46B4-8307-6ADA19C1D6ED}" dt="2023-12-19T00:57:11.054" v="322" actId="700"/>
          <ac:spMkLst>
            <pc:docMk/>
            <pc:sldMk cId="2334315969" sldId="270"/>
            <ac:spMk id="7" creationId="{296332A3-CA9A-52AD-B000-8C60CF9A1BF3}"/>
          </ac:spMkLst>
        </pc:spChg>
        <pc:spChg chg="mod ord">
          <ac:chgData name="Mahonia Oglesby" userId="dc7413b4-f296-4386-9cc0-9e850d973af1" providerId="ADAL" clId="{65551FD4-6AFD-46B4-8307-6ADA19C1D6ED}" dt="2023-12-19T00:57:11.054" v="322" actId="700"/>
          <ac:spMkLst>
            <pc:docMk/>
            <pc:sldMk cId="2334315969" sldId="270"/>
            <ac:spMk id="9" creationId="{775AC413-D02B-A95D-7ED7-96A2FDC34112}"/>
          </ac:spMkLst>
        </pc:spChg>
        <pc:spChg chg="mod ord">
          <ac:chgData name="Mahonia Oglesby" userId="dc7413b4-f296-4386-9cc0-9e850d973af1" providerId="ADAL" clId="{65551FD4-6AFD-46B4-8307-6ADA19C1D6ED}" dt="2023-12-19T00:57:11.054" v="322" actId="700"/>
          <ac:spMkLst>
            <pc:docMk/>
            <pc:sldMk cId="2334315969" sldId="270"/>
            <ac:spMk id="10" creationId="{7388F36F-FDB1-B143-D19F-00C31FEF5577}"/>
          </ac:spMkLst>
        </pc:spChg>
        <pc:spChg chg="mod ord">
          <ac:chgData name="Mahonia Oglesby" userId="dc7413b4-f296-4386-9cc0-9e850d973af1" providerId="ADAL" clId="{65551FD4-6AFD-46B4-8307-6ADA19C1D6ED}" dt="2023-12-19T00:57:11.054" v="322" actId="700"/>
          <ac:spMkLst>
            <pc:docMk/>
            <pc:sldMk cId="2334315969" sldId="270"/>
            <ac:spMk id="11" creationId="{B3AC36DA-748F-F5D7-2612-2229706710FD}"/>
          </ac:spMkLst>
        </pc:spChg>
      </pc:sldChg>
      <pc:sldChg chg="addSp delSp modSp add mod modClrScheme chgLayout">
        <pc:chgData name="Mahonia Oglesby" userId="dc7413b4-f296-4386-9cc0-9e850d973af1" providerId="ADAL" clId="{65551FD4-6AFD-46B4-8307-6ADA19C1D6ED}" dt="2023-12-19T01:25:26.503" v="622"/>
        <pc:sldMkLst>
          <pc:docMk/>
          <pc:sldMk cId="1702041097" sldId="271"/>
        </pc:sldMkLst>
        <pc:spChg chg="mod ord">
          <ac:chgData name="Mahonia Oglesby" userId="dc7413b4-f296-4386-9cc0-9e850d973af1" providerId="ADAL" clId="{65551FD4-6AFD-46B4-8307-6ADA19C1D6ED}" dt="2023-12-19T00:57:27.195" v="325" actId="700"/>
          <ac:spMkLst>
            <pc:docMk/>
            <pc:sldMk cId="1702041097" sldId="271"/>
            <ac:spMk id="2" creationId="{3246846D-4C95-CE3A-5529-18FB79A8E858}"/>
          </ac:spMkLst>
        </pc:spChg>
        <pc:spChg chg="mod ord">
          <ac:chgData name="Mahonia Oglesby" userId="dc7413b4-f296-4386-9cc0-9e850d973af1" providerId="ADAL" clId="{65551FD4-6AFD-46B4-8307-6ADA19C1D6ED}" dt="2023-12-19T00:57:27.195" v="325" actId="700"/>
          <ac:spMkLst>
            <pc:docMk/>
            <pc:sldMk cId="1702041097" sldId="271"/>
            <ac:spMk id="3" creationId="{0F65EC9C-F466-EF5C-97BE-96DFB88F6D51}"/>
          </ac:spMkLst>
        </pc:spChg>
        <pc:spChg chg="mod ord">
          <ac:chgData name="Mahonia Oglesby" userId="dc7413b4-f296-4386-9cc0-9e850d973af1" providerId="ADAL" clId="{65551FD4-6AFD-46B4-8307-6ADA19C1D6ED}" dt="2023-12-19T00:57:27.195" v="325" actId="700"/>
          <ac:spMkLst>
            <pc:docMk/>
            <pc:sldMk cId="1702041097" sldId="271"/>
            <ac:spMk id="4" creationId="{185E5BA7-27BF-ED8C-0485-6A7832A544CF}"/>
          </ac:spMkLst>
        </pc:spChg>
        <pc:spChg chg="add del mod ord">
          <ac:chgData name="Mahonia Oglesby" userId="dc7413b4-f296-4386-9cc0-9e850d973af1" providerId="ADAL" clId="{65551FD4-6AFD-46B4-8307-6ADA19C1D6ED}" dt="2023-12-19T00:57:27.195" v="325" actId="700"/>
          <ac:spMkLst>
            <pc:docMk/>
            <pc:sldMk cId="1702041097" sldId="271"/>
            <ac:spMk id="5" creationId="{3C331CCF-7B4F-3B54-34CA-AEB8214C92B2}"/>
          </ac:spMkLst>
        </pc:spChg>
        <pc:spChg chg="del mod ord">
          <ac:chgData name="Mahonia Oglesby" userId="dc7413b4-f296-4386-9cc0-9e850d973af1" providerId="ADAL" clId="{65551FD4-6AFD-46B4-8307-6ADA19C1D6ED}" dt="2023-12-19T00:57:19.057" v="324" actId="700"/>
          <ac:spMkLst>
            <pc:docMk/>
            <pc:sldMk cId="1702041097" sldId="271"/>
            <ac:spMk id="6" creationId="{33CCD4A7-42B5-0EBB-C94D-42C502F90F26}"/>
          </ac:spMkLst>
        </pc:spChg>
        <pc:spChg chg="mod ord">
          <ac:chgData name="Mahonia Oglesby" userId="dc7413b4-f296-4386-9cc0-9e850d973af1" providerId="ADAL" clId="{65551FD4-6AFD-46B4-8307-6ADA19C1D6ED}" dt="2023-12-19T00:57:27.195" v="325" actId="700"/>
          <ac:spMkLst>
            <pc:docMk/>
            <pc:sldMk cId="1702041097" sldId="271"/>
            <ac:spMk id="7" creationId="{296332A3-CA9A-52AD-B000-8C60CF9A1BF3}"/>
          </ac:spMkLst>
        </pc:spChg>
        <pc:spChg chg="add mod ord">
          <ac:chgData name="Mahonia Oglesby" userId="dc7413b4-f296-4386-9cc0-9e850d973af1" providerId="ADAL" clId="{65551FD4-6AFD-46B4-8307-6ADA19C1D6ED}" dt="2023-12-19T00:57:27.195" v="325" actId="700"/>
          <ac:spMkLst>
            <pc:docMk/>
            <pc:sldMk cId="1702041097" sldId="271"/>
            <ac:spMk id="8" creationId="{57866995-DA49-584D-4A46-DCC16568A836}"/>
          </ac:spMkLst>
        </pc:spChg>
        <pc:spChg chg="mod ord">
          <ac:chgData name="Mahonia Oglesby" userId="dc7413b4-f296-4386-9cc0-9e850d973af1" providerId="ADAL" clId="{65551FD4-6AFD-46B4-8307-6ADA19C1D6ED}" dt="2023-12-19T00:57:27.195" v="325" actId="700"/>
          <ac:spMkLst>
            <pc:docMk/>
            <pc:sldMk cId="1702041097" sldId="271"/>
            <ac:spMk id="9" creationId="{775AC413-D02B-A95D-7ED7-96A2FDC34112}"/>
          </ac:spMkLst>
        </pc:spChg>
        <pc:spChg chg="mod ord">
          <ac:chgData name="Mahonia Oglesby" userId="dc7413b4-f296-4386-9cc0-9e850d973af1" providerId="ADAL" clId="{65551FD4-6AFD-46B4-8307-6ADA19C1D6ED}" dt="2023-12-19T00:57:27.195" v="325" actId="700"/>
          <ac:spMkLst>
            <pc:docMk/>
            <pc:sldMk cId="1702041097" sldId="271"/>
            <ac:spMk id="10" creationId="{7388F36F-FDB1-B143-D19F-00C31FEF5577}"/>
          </ac:spMkLst>
        </pc:spChg>
        <pc:spChg chg="del mod ord">
          <ac:chgData name="Mahonia Oglesby" userId="dc7413b4-f296-4386-9cc0-9e850d973af1" providerId="ADAL" clId="{65551FD4-6AFD-46B4-8307-6ADA19C1D6ED}" dt="2023-12-19T01:23:10.183" v="567" actId="21"/>
          <ac:spMkLst>
            <pc:docMk/>
            <pc:sldMk cId="1702041097" sldId="271"/>
            <ac:spMk id="11" creationId="{B3AC36DA-748F-F5D7-2612-2229706710FD}"/>
          </ac:spMkLst>
        </pc:spChg>
        <pc:spChg chg="add del mod">
          <ac:chgData name="Mahonia Oglesby" userId="dc7413b4-f296-4386-9cc0-9e850d973af1" providerId="ADAL" clId="{65551FD4-6AFD-46B4-8307-6ADA19C1D6ED}" dt="2023-12-19T01:25:24.172" v="621" actId="478"/>
          <ac:spMkLst>
            <pc:docMk/>
            <pc:sldMk cId="1702041097" sldId="271"/>
            <ac:spMk id="13" creationId="{5207FDB5-BB14-89B4-9E5B-1726BDCAA9A2}"/>
          </ac:spMkLst>
        </pc:spChg>
        <pc:spChg chg="add del mod">
          <ac:chgData name="Mahonia Oglesby" userId="dc7413b4-f296-4386-9cc0-9e850d973af1" providerId="ADAL" clId="{65551FD4-6AFD-46B4-8307-6ADA19C1D6ED}" dt="2023-12-19T01:25:26.503" v="622"/>
          <ac:spMkLst>
            <pc:docMk/>
            <pc:sldMk cId="1702041097" sldId="271"/>
            <ac:spMk id="15" creationId="{12F3D682-B413-92C5-3D2E-02AAC4B74977}"/>
          </ac:spMkLst>
        </pc:spChg>
        <pc:spChg chg="add mod">
          <ac:chgData name="Mahonia Oglesby" userId="dc7413b4-f296-4386-9cc0-9e850d973af1" providerId="ADAL" clId="{65551FD4-6AFD-46B4-8307-6ADA19C1D6ED}" dt="2023-12-19T01:25:26.503" v="622"/>
          <ac:spMkLst>
            <pc:docMk/>
            <pc:sldMk cId="1702041097" sldId="271"/>
            <ac:spMk id="16" creationId="{20D7A412-C960-3ECE-9AAD-03834E45D0F3}"/>
          </ac:spMkLst>
        </pc:spChg>
      </pc:sldChg>
      <pc:sldChg chg="del">
        <pc:chgData name="Mahonia Oglesby" userId="dc7413b4-f296-4386-9cc0-9e850d973af1" providerId="ADAL" clId="{65551FD4-6AFD-46B4-8307-6ADA19C1D6ED}" dt="2023-12-19T00:56:58.336" v="318" actId="47"/>
        <pc:sldMkLst>
          <pc:docMk/>
          <pc:sldMk cId="1948161926" sldId="271"/>
        </pc:sldMkLst>
      </pc:sldChg>
      <pc:sldChg chg="del">
        <pc:chgData name="Mahonia Oglesby" userId="dc7413b4-f296-4386-9cc0-9e850d973af1" providerId="ADAL" clId="{65551FD4-6AFD-46B4-8307-6ADA19C1D6ED}" dt="2023-12-19T00:56:58.336" v="318" actId="47"/>
        <pc:sldMkLst>
          <pc:docMk/>
          <pc:sldMk cId="753412555" sldId="272"/>
        </pc:sldMkLst>
      </pc:sldChg>
      <pc:sldChg chg="addSp delSp modSp new mod modClrScheme chgLayout">
        <pc:chgData name="Mahonia Oglesby" userId="dc7413b4-f296-4386-9cc0-9e850d973af1" providerId="ADAL" clId="{65551FD4-6AFD-46B4-8307-6ADA19C1D6ED}" dt="2023-12-19T01:23:28.421" v="571"/>
        <pc:sldMkLst>
          <pc:docMk/>
          <pc:sldMk cId="2031017227" sldId="272"/>
        </pc:sldMkLst>
        <pc:spChg chg="del mod ord">
          <ac:chgData name="Mahonia Oglesby" userId="dc7413b4-f296-4386-9cc0-9e850d973af1" providerId="ADAL" clId="{65551FD4-6AFD-46B4-8307-6ADA19C1D6ED}" dt="2023-12-19T01:23:00.912" v="566" actId="700"/>
          <ac:spMkLst>
            <pc:docMk/>
            <pc:sldMk cId="2031017227" sldId="272"/>
            <ac:spMk id="2" creationId="{420F8992-2FCB-5E14-159B-72345C882A92}"/>
          </ac:spMkLst>
        </pc:spChg>
        <pc:spChg chg="del mod ord">
          <ac:chgData name="Mahonia Oglesby" userId="dc7413b4-f296-4386-9cc0-9e850d973af1" providerId="ADAL" clId="{65551FD4-6AFD-46B4-8307-6ADA19C1D6ED}" dt="2023-12-19T01:23:00.912" v="566" actId="700"/>
          <ac:spMkLst>
            <pc:docMk/>
            <pc:sldMk cId="2031017227" sldId="272"/>
            <ac:spMk id="3" creationId="{B7CE9BF1-5F14-EB1F-8AEB-1503E75EF3DA}"/>
          </ac:spMkLst>
        </pc:spChg>
        <pc:spChg chg="del mod ord">
          <ac:chgData name="Mahonia Oglesby" userId="dc7413b4-f296-4386-9cc0-9e850d973af1" providerId="ADAL" clId="{65551FD4-6AFD-46B4-8307-6ADA19C1D6ED}" dt="2023-12-19T01:23:00.912" v="566" actId="700"/>
          <ac:spMkLst>
            <pc:docMk/>
            <pc:sldMk cId="2031017227" sldId="272"/>
            <ac:spMk id="4" creationId="{4A8E84CB-9140-A481-7FCC-87010838DAE5}"/>
          </ac:spMkLst>
        </pc:spChg>
        <pc:spChg chg="del">
          <ac:chgData name="Mahonia Oglesby" userId="dc7413b4-f296-4386-9cc0-9e850d973af1" providerId="ADAL" clId="{65551FD4-6AFD-46B4-8307-6ADA19C1D6ED}" dt="2023-12-19T01:23:00.912" v="566" actId="700"/>
          <ac:spMkLst>
            <pc:docMk/>
            <pc:sldMk cId="2031017227" sldId="272"/>
            <ac:spMk id="5" creationId="{67630089-5612-7CFE-2072-88B7D6E64FCB}"/>
          </ac:spMkLst>
        </pc:spChg>
        <pc:spChg chg="del">
          <ac:chgData name="Mahonia Oglesby" userId="dc7413b4-f296-4386-9cc0-9e850d973af1" providerId="ADAL" clId="{65551FD4-6AFD-46B4-8307-6ADA19C1D6ED}" dt="2023-12-19T01:23:00.912" v="566" actId="700"/>
          <ac:spMkLst>
            <pc:docMk/>
            <pc:sldMk cId="2031017227" sldId="272"/>
            <ac:spMk id="6" creationId="{D989FAC8-D27D-DAA2-72E4-B1914F790185}"/>
          </ac:spMkLst>
        </pc:spChg>
        <pc:spChg chg="del mod ord">
          <ac:chgData name="Mahonia Oglesby" userId="dc7413b4-f296-4386-9cc0-9e850d973af1" providerId="ADAL" clId="{65551FD4-6AFD-46B4-8307-6ADA19C1D6ED}" dt="2023-12-19T01:23:00.912" v="566" actId="700"/>
          <ac:spMkLst>
            <pc:docMk/>
            <pc:sldMk cId="2031017227" sldId="272"/>
            <ac:spMk id="7" creationId="{DB4E6009-C5F8-262D-F91B-A056987DF45E}"/>
          </ac:spMkLst>
        </pc:spChg>
        <pc:spChg chg="del">
          <ac:chgData name="Mahonia Oglesby" userId="dc7413b4-f296-4386-9cc0-9e850d973af1" providerId="ADAL" clId="{65551FD4-6AFD-46B4-8307-6ADA19C1D6ED}" dt="2023-12-19T01:23:00.912" v="566" actId="700"/>
          <ac:spMkLst>
            <pc:docMk/>
            <pc:sldMk cId="2031017227" sldId="272"/>
            <ac:spMk id="8" creationId="{8B3227CD-E408-CA57-828F-CC4A0DC12637}"/>
          </ac:spMkLst>
        </pc:spChg>
        <pc:spChg chg="del mod ord">
          <ac:chgData name="Mahonia Oglesby" userId="dc7413b4-f296-4386-9cc0-9e850d973af1" providerId="ADAL" clId="{65551FD4-6AFD-46B4-8307-6ADA19C1D6ED}" dt="2023-12-19T01:23:00.912" v="566" actId="700"/>
          <ac:spMkLst>
            <pc:docMk/>
            <pc:sldMk cId="2031017227" sldId="272"/>
            <ac:spMk id="9" creationId="{CA14AB5A-7C68-08FB-DC9C-D430CC27B4FF}"/>
          </ac:spMkLst>
        </pc:spChg>
        <pc:spChg chg="add del mod ord">
          <ac:chgData name="Mahonia Oglesby" userId="dc7413b4-f296-4386-9cc0-9e850d973af1" providerId="ADAL" clId="{65551FD4-6AFD-46B4-8307-6ADA19C1D6ED}" dt="2023-12-19T01:23:28.421" v="571"/>
          <ac:spMkLst>
            <pc:docMk/>
            <pc:sldMk cId="2031017227" sldId="272"/>
            <ac:spMk id="10" creationId="{30629D56-FC90-9F23-4D33-3A2AAF696096}"/>
          </ac:spMkLst>
        </pc:spChg>
        <pc:spChg chg="add mod ord">
          <ac:chgData name="Mahonia Oglesby" userId="dc7413b4-f296-4386-9cc0-9e850d973af1" providerId="ADAL" clId="{65551FD4-6AFD-46B4-8307-6ADA19C1D6ED}" dt="2023-12-19T01:23:00.912" v="566" actId="700"/>
          <ac:spMkLst>
            <pc:docMk/>
            <pc:sldMk cId="2031017227" sldId="272"/>
            <ac:spMk id="11" creationId="{EA3F7AF6-4AEA-486F-D9F0-AD77C6C9A7F0}"/>
          </ac:spMkLst>
        </pc:spChg>
        <pc:spChg chg="add del mod ord">
          <ac:chgData name="Mahonia Oglesby" userId="dc7413b4-f296-4386-9cc0-9e850d973af1" providerId="ADAL" clId="{65551FD4-6AFD-46B4-8307-6ADA19C1D6ED}" dt="2023-12-19T01:23:15.970" v="569"/>
          <ac:spMkLst>
            <pc:docMk/>
            <pc:sldMk cId="2031017227" sldId="272"/>
            <ac:spMk id="12" creationId="{0C2F4D81-56BB-2BD0-085D-DCF3851A9D1B}"/>
          </ac:spMkLst>
        </pc:spChg>
        <pc:spChg chg="add del mod ord">
          <ac:chgData name="Mahonia Oglesby" userId="dc7413b4-f296-4386-9cc0-9e850d973af1" providerId="ADAL" clId="{65551FD4-6AFD-46B4-8307-6ADA19C1D6ED}" dt="2023-12-19T01:23:13.468" v="568"/>
          <ac:spMkLst>
            <pc:docMk/>
            <pc:sldMk cId="2031017227" sldId="272"/>
            <ac:spMk id="13" creationId="{7C5798C6-B606-6EEE-96F8-7AD16C03D62B}"/>
          </ac:spMkLst>
        </pc:spChg>
        <pc:spChg chg="add del mod ord">
          <ac:chgData name="Mahonia Oglesby" userId="dc7413b4-f296-4386-9cc0-9e850d973af1" providerId="ADAL" clId="{65551FD4-6AFD-46B4-8307-6ADA19C1D6ED}" dt="2023-12-19T01:23:19.492" v="570"/>
          <ac:spMkLst>
            <pc:docMk/>
            <pc:sldMk cId="2031017227" sldId="272"/>
            <ac:spMk id="14" creationId="{FF94B5D5-7A97-4D36-542A-92E6BC72D726}"/>
          </ac:spMkLst>
        </pc:spChg>
        <pc:spChg chg="add mod ord">
          <ac:chgData name="Mahonia Oglesby" userId="dc7413b4-f296-4386-9cc0-9e850d973af1" providerId="ADAL" clId="{65551FD4-6AFD-46B4-8307-6ADA19C1D6ED}" dt="2023-12-19T01:23:00.912" v="566" actId="700"/>
          <ac:spMkLst>
            <pc:docMk/>
            <pc:sldMk cId="2031017227" sldId="272"/>
            <ac:spMk id="15" creationId="{B382CA1E-30A6-FC4B-3FF0-3385129D3A71}"/>
          </ac:spMkLst>
        </pc:spChg>
        <pc:spChg chg="add mod ord">
          <ac:chgData name="Mahonia Oglesby" userId="dc7413b4-f296-4386-9cc0-9e850d973af1" providerId="ADAL" clId="{65551FD4-6AFD-46B4-8307-6ADA19C1D6ED}" dt="2023-12-19T01:23:00.912" v="566" actId="700"/>
          <ac:spMkLst>
            <pc:docMk/>
            <pc:sldMk cId="2031017227" sldId="272"/>
            <ac:spMk id="16" creationId="{642C71CF-6AA2-29C4-8D10-4A3BA96E1502}"/>
          </ac:spMkLst>
        </pc:spChg>
        <pc:spChg chg="add mod">
          <ac:chgData name="Mahonia Oglesby" userId="dc7413b4-f296-4386-9cc0-9e850d973af1" providerId="ADAL" clId="{65551FD4-6AFD-46B4-8307-6ADA19C1D6ED}" dt="2023-12-19T01:23:13.468" v="568"/>
          <ac:spMkLst>
            <pc:docMk/>
            <pc:sldMk cId="2031017227" sldId="272"/>
            <ac:spMk id="17" creationId="{6B831F0D-FAA3-7486-F058-FF57B2A744B7}"/>
          </ac:spMkLst>
        </pc:spChg>
        <pc:spChg chg="add mod">
          <ac:chgData name="Mahonia Oglesby" userId="dc7413b4-f296-4386-9cc0-9e850d973af1" providerId="ADAL" clId="{65551FD4-6AFD-46B4-8307-6ADA19C1D6ED}" dt="2023-12-19T01:23:15.970" v="569"/>
          <ac:spMkLst>
            <pc:docMk/>
            <pc:sldMk cId="2031017227" sldId="272"/>
            <ac:spMk id="18" creationId="{A7D80A92-F86A-EAB2-C5D4-C163A4D641B5}"/>
          </ac:spMkLst>
        </pc:spChg>
        <pc:spChg chg="add mod">
          <ac:chgData name="Mahonia Oglesby" userId="dc7413b4-f296-4386-9cc0-9e850d973af1" providerId="ADAL" clId="{65551FD4-6AFD-46B4-8307-6ADA19C1D6ED}" dt="2023-12-19T01:23:19.492" v="570"/>
          <ac:spMkLst>
            <pc:docMk/>
            <pc:sldMk cId="2031017227" sldId="272"/>
            <ac:spMk id="19" creationId="{25ACE795-8ACD-120F-196A-E188EE6E0DDD}"/>
          </ac:spMkLst>
        </pc:spChg>
        <pc:spChg chg="add mod">
          <ac:chgData name="Mahonia Oglesby" userId="dc7413b4-f296-4386-9cc0-9e850d973af1" providerId="ADAL" clId="{65551FD4-6AFD-46B4-8307-6ADA19C1D6ED}" dt="2023-12-19T01:23:28.421" v="571"/>
          <ac:spMkLst>
            <pc:docMk/>
            <pc:sldMk cId="2031017227" sldId="272"/>
            <ac:spMk id="20" creationId="{47032994-25DC-5095-1611-3FADD8E55569}"/>
          </ac:spMkLst>
        </pc:spChg>
      </pc:sldChg>
      <pc:sldChg chg="del">
        <pc:chgData name="Mahonia Oglesby" userId="dc7413b4-f296-4386-9cc0-9e850d973af1" providerId="ADAL" clId="{65551FD4-6AFD-46B4-8307-6ADA19C1D6ED}" dt="2023-12-19T00:56:58.336" v="318" actId="47"/>
        <pc:sldMkLst>
          <pc:docMk/>
          <pc:sldMk cId="2320336758" sldId="273"/>
        </pc:sldMkLst>
      </pc:sldChg>
      <pc:sldChg chg="modSp new mod">
        <pc:chgData name="Mahonia Oglesby" userId="dc7413b4-f296-4386-9cc0-9e850d973af1" providerId="ADAL" clId="{65551FD4-6AFD-46B4-8307-6ADA19C1D6ED}" dt="2023-12-19T01:24:56.278" v="619" actId="20577"/>
        <pc:sldMkLst>
          <pc:docMk/>
          <pc:sldMk cId="2610332653" sldId="273"/>
        </pc:sldMkLst>
        <pc:spChg chg="mod">
          <ac:chgData name="Mahonia Oglesby" userId="dc7413b4-f296-4386-9cc0-9e850d973af1" providerId="ADAL" clId="{65551FD4-6AFD-46B4-8307-6ADA19C1D6ED}" dt="2023-12-19T01:24:31.473" v="609" actId="20577"/>
          <ac:spMkLst>
            <pc:docMk/>
            <pc:sldMk cId="2610332653" sldId="273"/>
            <ac:spMk id="8" creationId="{5251C41B-E034-5C65-B7F5-CF506D4FFDE4}"/>
          </ac:spMkLst>
        </pc:spChg>
        <pc:spChg chg="mod">
          <ac:chgData name="Mahonia Oglesby" userId="dc7413b4-f296-4386-9cc0-9e850d973af1" providerId="ADAL" clId="{65551FD4-6AFD-46B4-8307-6ADA19C1D6ED}" dt="2023-12-19T01:23:46.519" v="579" actId="20577"/>
          <ac:spMkLst>
            <pc:docMk/>
            <pc:sldMk cId="2610332653" sldId="273"/>
            <ac:spMk id="9" creationId="{C4913FBE-9E93-F517-E1CD-2D62FD1108FA}"/>
          </ac:spMkLst>
        </pc:spChg>
        <pc:spChg chg="mod">
          <ac:chgData name="Mahonia Oglesby" userId="dc7413b4-f296-4386-9cc0-9e850d973af1" providerId="ADAL" clId="{65551FD4-6AFD-46B4-8307-6ADA19C1D6ED}" dt="2023-12-19T01:24:44.150" v="611"/>
          <ac:spMkLst>
            <pc:docMk/>
            <pc:sldMk cId="2610332653" sldId="273"/>
            <ac:spMk id="10" creationId="{E44696CB-4A03-6A11-DAE5-E606BBA610E5}"/>
          </ac:spMkLst>
        </pc:spChg>
        <pc:spChg chg="mod">
          <ac:chgData name="Mahonia Oglesby" userId="dc7413b4-f296-4386-9cc0-9e850d973af1" providerId="ADAL" clId="{65551FD4-6AFD-46B4-8307-6ADA19C1D6ED}" dt="2023-12-19T01:23:53.277" v="583" actId="20577"/>
          <ac:spMkLst>
            <pc:docMk/>
            <pc:sldMk cId="2610332653" sldId="273"/>
            <ac:spMk id="11" creationId="{568F945D-272D-E295-6FCF-594CE369F955}"/>
          </ac:spMkLst>
        </pc:spChg>
        <pc:spChg chg="mod">
          <ac:chgData name="Mahonia Oglesby" userId="dc7413b4-f296-4386-9cc0-9e850d973af1" providerId="ADAL" clId="{65551FD4-6AFD-46B4-8307-6ADA19C1D6ED}" dt="2023-12-19T01:24:47.935" v="613" actId="20577"/>
          <ac:spMkLst>
            <pc:docMk/>
            <pc:sldMk cId="2610332653" sldId="273"/>
            <ac:spMk id="12" creationId="{75D49F6B-E51A-1630-D79A-FB2D5AA9830B}"/>
          </ac:spMkLst>
        </pc:spChg>
        <pc:spChg chg="mod">
          <ac:chgData name="Mahonia Oglesby" userId="dc7413b4-f296-4386-9cc0-9e850d973af1" providerId="ADAL" clId="{65551FD4-6AFD-46B4-8307-6ADA19C1D6ED}" dt="2023-12-19T01:24:02.970" v="589" actId="20577"/>
          <ac:spMkLst>
            <pc:docMk/>
            <pc:sldMk cId="2610332653" sldId="273"/>
            <ac:spMk id="13" creationId="{03E030ED-C260-91A2-AF2E-5CDA99536F24}"/>
          </ac:spMkLst>
        </pc:spChg>
        <pc:spChg chg="mod">
          <ac:chgData name="Mahonia Oglesby" userId="dc7413b4-f296-4386-9cc0-9e850d973af1" providerId="ADAL" clId="{65551FD4-6AFD-46B4-8307-6ADA19C1D6ED}" dt="2023-12-19T01:24:50.461" v="615" actId="20577"/>
          <ac:spMkLst>
            <pc:docMk/>
            <pc:sldMk cId="2610332653" sldId="273"/>
            <ac:spMk id="14" creationId="{6DF781CD-8A8B-2B22-85B4-DD178DF1BF2F}"/>
          </ac:spMkLst>
        </pc:spChg>
        <pc:spChg chg="mod">
          <ac:chgData name="Mahonia Oglesby" userId="dc7413b4-f296-4386-9cc0-9e850d973af1" providerId="ADAL" clId="{65551FD4-6AFD-46B4-8307-6ADA19C1D6ED}" dt="2023-12-19T01:24:07.696" v="593" actId="20577"/>
          <ac:spMkLst>
            <pc:docMk/>
            <pc:sldMk cId="2610332653" sldId="273"/>
            <ac:spMk id="15" creationId="{2A033462-A221-1A75-E6A1-4D0A109F77DE}"/>
          </ac:spMkLst>
        </pc:spChg>
        <pc:spChg chg="mod">
          <ac:chgData name="Mahonia Oglesby" userId="dc7413b4-f296-4386-9cc0-9e850d973af1" providerId="ADAL" clId="{65551FD4-6AFD-46B4-8307-6ADA19C1D6ED}" dt="2023-12-19T01:24:53.640" v="617" actId="20577"/>
          <ac:spMkLst>
            <pc:docMk/>
            <pc:sldMk cId="2610332653" sldId="273"/>
            <ac:spMk id="16" creationId="{22842D1B-872E-243A-39F5-4FB9AD918A58}"/>
          </ac:spMkLst>
        </pc:spChg>
        <pc:spChg chg="mod">
          <ac:chgData name="Mahonia Oglesby" userId="dc7413b4-f296-4386-9cc0-9e850d973af1" providerId="ADAL" clId="{65551FD4-6AFD-46B4-8307-6ADA19C1D6ED}" dt="2023-12-19T01:24:16.267" v="597" actId="20577"/>
          <ac:spMkLst>
            <pc:docMk/>
            <pc:sldMk cId="2610332653" sldId="273"/>
            <ac:spMk id="17" creationId="{575F7EBC-915C-7D31-B854-CA738B9E5550}"/>
          </ac:spMkLst>
        </pc:spChg>
        <pc:spChg chg="mod">
          <ac:chgData name="Mahonia Oglesby" userId="dc7413b4-f296-4386-9cc0-9e850d973af1" providerId="ADAL" clId="{65551FD4-6AFD-46B4-8307-6ADA19C1D6ED}" dt="2023-12-19T01:24:56.278" v="619" actId="20577"/>
          <ac:spMkLst>
            <pc:docMk/>
            <pc:sldMk cId="2610332653" sldId="273"/>
            <ac:spMk id="18" creationId="{0985E53A-5821-50BD-0AE8-F141DD84497C}"/>
          </ac:spMkLst>
        </pc:spChg>
        <pc:spChg chg="mod">
          <ac:chgData name="Mahonia Oglesby" userId="dc7413b4-f296-4386-9cc0-9e850d973af1" providerId="ADAL" clId="{65551FD4-6AFD-46B4-8307-6ADA19C1D6ED}" dt="2023-12-19T01:24:21.681" v="601" actId="20577"/>
          <ac:spMkLst>
            <pc:docMk/>
            <pc:sldMk cId="2610332653" sldId="273"/>
            <ac:spMk id="19" creationId="{F8CA0D36-B765-2B68-F1CE-CD17577024A7}"/>
          </ac:spMkLst>
        </pc:spChg>
      </pc:sldChg>
      <pc:sldChg chg="del">
        <pc:chgData name="Mahonia Oglesby" userId="dc7413b4-f296-4386-9cc0-9e850d973af1" providerId="ADAL" clId="{65551FD4-6AFD-46B4-8307-6ADA19C1D6ED}" dt="2023-12-19T00:56:58.336" v="318" actId="47"/>
        <pc:sldMkLst>
          <pc:docMk/>
          <pc:sldMk cId="3030513763" sldId="274"/>
        </pc:sldMkLst>
      </pc:sldChg>
      <pc:sldChg chg="add mod modClrScheme chgLayout">
        <pc:chgData name="Mahonia Oglesby" userId="dc7413b4-f296-4386-9cc0-9e850d973af1" providerId="ADAL" clId="{65551FD4-6AFD-46B4-8307-6ADA19C1D6ED}" dt="2023-12-21T23:18:09.781" v="658" actId="700"/>
        <pc:sldMkLst>
          <pc:docMk/>
          <pc:sldMk cId="3677014305" sldId="274"/>
        </pc:sldMkLst>
      </pc:sldChg>
      <pc:sldChg chg="del">
        <pc:chgData name="Mahonia Oglesby" userId="dc7413b4-f296-4386-9cc0-9e850d973af1" providerId="ADAL" clId="{65551FD4-6AFD-46B4-8307-6ADA19C1D6ED}" dt="2023-12-19T00:56:58.336" v="318" actId="47"/>
        <pc:sldMkLst>
          <pc:docMk/>
          <pc:sldMk cId="2325354508" sldId="275"/>
        </pc:sldMkLst>
      </pc:sldChg>
      <pc:sldMasterChg chg="addSldLayout delSldLayout modSldLayout">
        <pc:chgData name="Mahonia Oglesby" userId="dc7413b4-f296-4386-9cc0-9e850d973af1" providerId="ADAL" clId="{65551FD4-6AFD-46B4-8307-6ADA19C1D6ED}" dt="2023-12-21T23:17:53.850" v="656" actId="1076"/>
        <pc:sldMasterMkLst>
          <pc:docMk/>
          <pc:sldMasterMk cId="0" sldId="2147483648"/>
        </pc:sldMasterMkLst>
        <pc:sldLayoutChg chg="addSp delSp modSp mod">
          <pc:chgData name="Mahonia Oglesby" userId="dc7413b4-f296-4386-9cc0-9e850d973af1" providerId="ADAL" clId="{65551FD4-6AFD-46B4-8307-6ADA19C1D6ED}" dt="2023-12-21T22:49:15.197" v="633" actId="6014"/>
          <pc:sldLayoutMkLst>
            <pc:docMk/>
            <pc:sldMasterMk cId="0" sldId="2147483648"/>
            <pc:sldLayoutMk cId="0" sldId="2147483664"/>
          </pc:sldLayoutMkLst>
          <pc:spChg chg="add mod">
            <ac:chgData name="Mahonia Oglesby" userId="dc7413b4-f296-4386-9cc0-9e850d973af1" providerId="ADAL" clId="{65551FD4-6AFD-46B4-8307-6ADA19C1D6ED}" dt="2023-12-19T01:26:57.844" v="626" actId="14100"/>
            <ac:spMkLst>
              <pc:docMk/>
              <pc:sldMasterMk cId="0" sldId="2147483648"/>
              <pc:sldLayoutMk cId="0" sldId="2147483664"/>
              <ac:spMk id="5" creationId="{077E739F-5F1D-7A3B-145D-5F16AC37366E}"/>
            </ac:spMkLst>
          </pc:spChg>
          <pc:spChg chg="mod">
            <ac:chgData name="Mahonia Oglesby" userId="dc7413b4-f296-4386-9cc0-9e850d973af1" providerId="ADAL" clId="{65551FD4-6AFD-46B4-8307-6ADA19C1D6ED}" dt="2023-12-19T01:26:33.964" v="624" actId="14100"/>
            <ac:spMkLst>
              <pc:docMk/>
              <pc:sldMasterMk cId="0" sldId="2147483648"/>
              <pc:sldLayoutMk cId="0" sldId="2147483664"/>
              <ac:spMk id="7" creationId="{C0956874-3E6C-18E8-BB9B-06DB941915AE}"/>
            </ac:spMkLst>
          </pc:spChg>
          <pc:spChg chg="mod">
            <ac:chgData name="Mahonia Oglesby" userId="dc7413b4-f296-4386-9cc0-9e850d973af1" providerId="ADAL" clId="{65551FD4-6AFD-46B4-8307-6ADA19C1D6ED}" dt="2023-12-19T01:27:15.611" v="628" actId="1076"/>
            <ac:spMkLst>
              <pc:docMk/>
              <pc:sldMasterMk cId="0" sldId="2147483648"/>
              <pc:sldLayoutMk cId="0" sldId="2147483664"/>
              <ac:spMk id="8" creationId="{E288C39D-1AED-ED37-DBB5-1D9CD4220410}"/>
            </ac:spMkLst>
          </pc:spChg>
          <pc:spChg chg="mod">
            <ac:chgData name="Mahonia Oglesby" userId="dc7413b4-f296-4386-9cc0-9e850d973af1" providerId="ADAL" clId="{65551FD4-6AFD-46B4-8307-6ADA19C1D6ED}" dt="2023-12-19T00:34:44.260" v="133" actId="1076"/>
            <ac:spMkLst>
              <pc:docMk/>
              <pc:sldMasterMk cId="0" sldId="2147483648"/>
              <pc:sldLayoutMk cId="0" sldId="2147483664"/>
              <ac:spMk id="9" creationId="{6D04CD4F-1F27-6BBA-CA27-3D50BB8A65CC}"/>
            </ac:spMkLst>
          </pc:spChg>
          <pc:spChg chg="mod">
            <ac:chgData name="Mahonia Oglesby" userId="dc7413b4-f296-4386-9cc0-9e850d973af1" providerId="ADAL" clId="{65551FD4-6AFD-46B4-8307-6ADA19C1D6ED}" dt="2023-12-19T00:33:47.712" v="123" actId="14100"/>
            <ac:spMkLst>
              <pc:docMk/>
              <pc:sldMasterMk cId="0" sldId="2147483648"/>
              <pc:sldLayoutMk cId="0" sldId="2147483664"/>
              <ac:spMk id="10" creationId="{94E1CA31-541C-D4C6-A7B2-66B496CDA0D6}"/>
            </ac:spMkLst>
          </pc:spChg>
          <pc:spChg chg="mod">
            <ac:chgData name="Mahonia Oglesby" userId="dc7413b4-f296-4386-9cc0-9e850d973af1" providerId="ADAL" clId="{65551FD4-6AFD-46B4-8307-6ADA19C1D6ED}" dt="2023-12-19T00:33:02.086" v="113"/>
            <ac:spMkLst>
              <pc:docMk/>
              <pc:sldMasterMk cId="0" sldId="2147483648"/>
              <pc:sldLayoutMk cId="0" sldId="2147483664"/>
              <ac:spMk id="11" creationId="{C80104BC-6FD6-CE7B-3ECE-1FAA05DC1F26}"/>
            </ac:spMkLst>
          </pc:spChg>
          <pc:spChg chg="mod">
            <ac:chgData name="Mahonia Oglesby" userId="dc7413b4-f296-4386-9cc0-9e850d973af1" providerId="ADAL" clId="{65551FD4-6AFD-46B4-8307-6ADA19C1D6ED}" dt="2023-12-19T00:33:13.095" v="116" actId="14100"/>
            <ac:spMkLst>
              <pc:docMk/>
              <pc:sldMasterMk cId="0" sldId="2147483648"/>
              <pc:sldLayoutMk cId="0" sldId="2147483664"/>
              <ac:spMk id="18" creationId="{00000000-0000-0000-0000-000000000000}"/>
            </ac:spMkLst>
          </pc:spChg>
          <pc:spChg chg="mod">
            <ac:chgData name="Mahonia Oglesby" userId="dc7413b4-f296-4386-9cc0-9e850d973af1" providerId="ADAL" clId="{65551FD4-6AFD-46B4-8307-6ADA19C1D6ED}" dt="2023-12-19T00:33:23.841" v="118" actId="1076"/>
            <ac:spMkLst>
              <pc:docMk/>
              <pc:sldMasterMk cId="0" sldId="2147483648"/>
              <pc:sldLayoutMk cId="0" sldId="2147483664"/>
              <ac:spMk id="19" creationId="{00000000-0000-0000-0000-000000000000}"/>
            </ac:spMkLst>
          </pc:spChg>
          <pc:spChg chg="mod">
            <ac:chgData name="Mahonia Oglesby" userId="dc7413b4-f296-4386-9cc0-9e850d973af1" providerId="ADAL" clId="{65551FD4-6AFD-46B4-8307-6ADA19C1D6ED}" dt="2023-12-19T00:16:47.050" v="1" actId="1076"/>
            <ac:spMkLst>
              <pc:docMk/>
              <pc:sldMasterMk cId="0" sldId="2147483648"/>
              <pc:sldLayoutMk cId="0" sldId="2147483664"/>
              <ac:spMk id="20" creationId="{00000000-0000-0000-0000-000000000000}"/>
            </ac:spMkLst>
          </pc:spChg>
          <pc:spChg chg="del mod">
            <ac:chgData name="Mahonia Oglesby" userId="dc7413b4-f296-4386-9cc0-9e850d973af1" providerId="ADAL" clId="{65551FD4-6AFD-46B4-8307-6ADA19C1D6ED}" dt="2023-12-19T00:33:00.818" v="112" actId="478"/>
            <ac:spMkLst>
              <pc:docMk/>
              <pc:sldMasterMk cId="0" sldId="2147483648"/>
              <pc:sldLayoutMk cId="0" sldId="2147483664"/>
              <ac:spMk id="21" creationId="{00000000-0000-0000-0000-000000000000}"/>
            </ac:spMkLst>
          </pc:spChg>
          <pc:spChg chg="del mod">
            <ac:chgData name="Mahonia Oglesby" userId="dc7413b4-f296-4386-9cc0-9e850d973af1" providerId="ADAL" clId="{65551FD4-6AFD-46B4-8307-6ADA19C1D6ED}" dt="2023-12-19T00:17:30.481" v="8" actId="478"/>
            <ac:spMkLst>
              <pc:docMk/>
              <pc:sldMasterMk cId="0" sldId="2147483648"/>
              <pc:sldLayoutMk cId="0" sldId="2147483664"/>
              <ac:spMk id="22" creationId="{00000000-0000-0000-0000-000000000000}"/>
            </ac:spMkLst>
          </pc:spChg>
          <pc:spChg chg="del mod">
            <ac:chgData name="Mahonia Oglesby" userId="dc7413b4-f296-4386-9cc0-9e850d973af1" providerId="ADAL" clId="{65551FD4-6AFD-46B4-8307-6ADA19C1D6ED}" dt="2023-12-19T00:33:33.415" v="120" actId="478"/>
            <ac:spMkLst>
              <pc:docMk/>
              <pc:sldMasterMk cId="0" sldId="2147483648"/>
              <pc:sldLayoutMk cId="0" sldId="2147483664"/>
              <ac:spMk id="23" creationId="{00000000-0000-0000-0000-000000000000}"/>
            </ac:spMkLst>
          </pc:spChg>
          <pc:grpChg chg="add del mod">
            <ac:chgData name="Mahonia Oglesby" userId="dc7413b4-f296-4386-9cc0-9e850d973af1" providerId="ADAL" clId="{65551FD4-6AFD-46B4-8307-6ADA19C1D6ED}" dt="2023-12-19T00:34:44.260" v="133" actId="1076"/>
            <ac:grpSpMkLst>
              <pc:docMk/>
              <pc:sldMasterMk cId="0" sldId="2147483648"/>
              <pc:sldLayoutMk cId="0" sldId="2147483664"/>
              <ac:grpSpMk id="4" creationId="{36686D99-EB76-E804-0D49-A07FC76024D2}"/>
            </ac:grpSpMkLst>
          </pc:grpChg>
          <pc:grpChg chg="add mod">
            <ac:chgData name="Mahonia Oglesby" userId="dc7413b4-f296-4386-9cc0-9e850d973af1" providerId="ADAL" clId="{65551FD4-6AFD-46B4-8307-6ADA19C1D6ED}" dt="2023-12-19T00:33:06.058" v="114" actId="1076"/>
            <ac:grpSpMkLst>
              <pc:docMk/>
              <pc:sldMasterMk cId="0" sldId="2147483648"/>
              <pc:sldLayoutMk cId="0" sldId="2147483664"/>
              <ac:grpSpMk id="6" creationId="{C7B7F629-128A-C63F-8FBA-A0F1D0F755D4}"/>
            </ac:grpSpMkLst>
          </pc:grpChg>
          <pc:picChg chg="add mod">
            <ac:chgData name="Mahonia Oglesby" userId="dc7413b4-f296-4386-9cc0-9e850d973af1" providerId="ADAL" clId="{65551FD4-6AFD-46B4-8307-6ADA19C1D6ED}" dt="2023-12-19T00:20:25.930" v="16" actId="164"/>
            <ac:picMkLst>
              <pc:docMk/>
              <pc:sldMasterMk cId="0" sldId="2147483648"/>
              <pc:sldLayoutMk cId="0" sldId="2147483664"/>
              <ac:picMk id="2" creationId="{E3B77E4B-4FC9-1C21-10AE-87E9083634E8}"/>
            </ac:picMkLst>
          </pc:picChg>
          <pc:picChg chg="del">
            <ac:chgData name="Mahonia Oglesby" userId="dc7413b4-f296-4386-9cc0-9e850d973af1" providerId="ADAL" clId="{65551FD4-6AFD-46B4-8307-6ADA19C1D6ED}" dt="2023-12-19T00:20:55.769" v="26" actId="478"/>
            <ac:picMkLst>
              <pc:docMk/>
              <pc:sldMasterMk cId="0" sldId="2147483648"/>
              <pc:sldLayoutMk cId="0" sldId="2147483664"/>
              <ac:picMk id="25" creationId="{00000000-0000-0000-0000-000000000000}"/>
            </ac:picMkLst>
          </pc:picChg>
          <pc:cxnChg chg="add mod">
            <ac:chgData name="Mahonia Oglesby" userId="dc7413b4-f296-4386-9cc0-9e850d973af1" providerId="ADAL" clId="{65551FD4-6AFD-46B4-8307-6ADA19C1D6ED}" dt="2023-12-19T00:20:25.930" v="16" actId="164"/>
            <ac:cxnSpMkLst>
              <pc:docMk/>
              <pc:sldMasterMk cId="0" sldId="2147483648"/>
              <pc:sldLayoutMk cId="0" sldId="2147483664"/>
              <ac:cxnSpMk id="3" creationId="{F4D6266F-258D-D2DE-C55E-BB3EA2AE4B6E}"/>
            </ac:cxnSpMkLst>
          </pc:cxnChg>
          <pc:cxnChg chg="mod ord">
            <ac:chgData name="Mahonia Oglesby" userId="dc7413b4-f296-4386-9cc0-9e850d973af1" providerId="ADAL" clId="{65551FD4-6AFD-46B4-8307-6ADA19C1D6ED}" dt="2023-12-19T01:26:26.997" v="623" actId="166"/>
            <ac:cxnSpMkLst>
              <pc:docMk/>
              <pc:sldMasterMk cId="0" sldId="2147483648"/>
              <pc:sldLayoutMk cId="0" sldId="2147483664"/>
              <ac:cxnSpMk id="12" creationId="{19460A53-4C23-F203-2D8C-174FB0E34437}"/>
            </ac:cxnSpMkLst>
          </pc:cxnChg>
          <pc:cxnChg chg="del">
            <ac:chgData name="Mahonia Oglesby" userId="dc7413b4-f296-4386-9cc0-9e850d973af1" providerId="ADAL" clId="{65551FD4-6AFD-46B4-8307-6ADA19C1D6ED}" dt="2023-12-19T00:20:55.769" v="26" actId="478"/>
            <ac:cxnSpMkLst>
              <pc:docMk/>
              <pc:sldMasterMk cId="0" sldId="2147483648"/>
              <pc:sldLayoutMk cId="0" sldId="2147483664"/>
              <ac:cxnSpMk id="13" creationId="{A8021CF3-748B-7B43-F698-5AA3E51CD471}"/>
            </ac:cxnSpMkLst>
          </pc:cxnChg>
        </pc:sldLayoutChg>
        <pc:sldLayoutChg chg="addSp delSp modSp mod">
          <pc:chgData name="Mahonia Oglesby" userId="dc7413b4-f296-4386-9cc0-9e850d973af1" providerId="ADAL" clId="{65551FD4-6AFD-46B4-8307-6ADA19C1D6ED}" dt="2023-12-21T22:50:26.170" v="640" actId="6014"/>
          <pc:sldLayoutMkLst>
            <pc:docMk/>
            <pc:sldMasterMk cId="0" sldId="2147483648"/>
            <pc:sldLayoutMk cId="1738229557" sldId="2147483666"/>
          </pc:sldLayoutMkLst>
          <pc:spChg chg="add mod">
            <ac:chgData name="Mahonia Oglesby" userId="dc7413b4-f296-4386-9cc0-9e850d973af1" providerId="ADAL" clId="{65551FD4-6AFD-46B4-8307-6ADA19C1D6ED}" dt="2023-12-19T00:58:31.427" v="336" actId="207"/>
            <ac:spMkLst>
              <pc:docMk/>
              <pc:sldMasterMk cId="0" sldId="2147483648"/>
              <pc:sldLayoutMk cId="1738229557" sldId="2147483666"/>
              <ac:spMk id="2" creationId="{2D66F68E-5A8C-2EE1-BE40-FADE7311A13C}"/>
            </ac:spMkLst>
          </pc:spChg>
          <pc:spChg chg="add mod">
            <ac:chgData name="Mahonia Oglesby" userId="dc7413b4-f296-4386-9cc0-9e850d973af1" providerId="ADAL" clId="{65551FD4-6AFD-46B4-8307-6ADA19C1D6ED}" dt="2023-12-19T00:58:55.911" v="339" actId="1076"/>
            <ac:spMkLst>
              <pc:docMk/>
              <pc:sldMasterMk cId="0" sldId="2147483648"/>
              <pc:sldLayoutMk cId="1738229557" sldId="2147483666"/>
              <ac:spMk id="3" creationId="{0B99305F-0454-BB04-C4FE-CAABF86D4125}"/>
            </ac:spMkLst>
          </pc:spChg>
          <pc:spChg chg="mod">
            <ac:chgData name="Mahonia Oglesby" userId="dc7413b4-f296-4386-9cc0-9e850d973af1" providerId="ADAL" clId="{65551FD4-6AFD-46B4-8307-6ADA19C1D6ED}" dt="2023-12-19T00:58:43.719" v="337"/>
            <ac:spMkLst>
              <pc:docMk/>
              <pc:sldMasterMk cId="0" sldId="2147483648"/>
              <pc:sldLayoutMk cId="1738229557" sldId="2147483666"/>
              <ac:spMk id="5" creationId="{A75FF970-D884-1A09-535B-2036FB7E875D}"/>
            </ac:spMkLst>
          </pc:spChg>
          <pc:spChg chg="mod">
            <ac:chgData name="Mahonia Oglesby" userId="dc7413b4-f296-4386-9cc0-9e850d973af1" providerId="ADAL" clId="{65551FD4-6AFD-46B4-8307-6ADA19C1D6ED}" dt="2023-12-19T00:58:43.719" v="337"/>
            <ac:spMkLst>
              <pc:docMk/>
              <pc:sldMasterMk cId="0" sldId="2147483648"/>
              <pc:sldLayoutMk cId="1738229557" sldId="2147483666"/>
              <ac:spMk id="6" creationId="{797E6117-7A80-B076-0D2F-A2902D047234}"/>
            </ac:spMkLst>
          </pc:spChg>
          <pc:spChg chg="mod">
            <ac:chgData name="Mahonia Oglesby" userId="dc7413b4-f296-4386-9cc0-9e850d973af1" providerId="ADAL" clId="{65551FD4-6AFD-46B4-8307-6ADA19C1D6ED}" dt="2023-12-19T00:58:43.719" v="337"/>
            <ac:spMkLst>
              <pc:docMk/>
              <pc:sldMasterMk cId="0" sldId="2147483648"/>
              <pc:sldLayoutMk cId="1738229557" sldId="2147483666"/>
              <ac:spMk id="7" creationId="{93CB8A63-36C2-5805-67D0-D0D877FF24E7}"/>
            </ac:spMkLst>
          </pc:spChg>
          <pc:spChg chg="mod">
            <ac:chgData name="Mahonia Oglesby" userId="dc7413b4-f296-4386-9cc0-9e850d973af1" providerId="ADAL" clId="{65551FD4-6AFD-46B4-8307-6ADA19C1D6ED}" dt="2023-12-19T00:58:43.719" v="337"/>
            <ac:spMkLst>
              <pc:docMk/>
              <pc:sldMasterMk cId="0" sldId="2147483648"/>
              <pc:sldLayoutMk cId="1738229557" sldId="2147483666"/>
              <ac:spMk id="8" creationId="{E8B4B546-5940-6698-8C19-DA6D21618472}"/>
            </ac:spMkLst>
          </pc:spChg>
          <pc:spChg chg="mod">
            <ac:chgData name="Mahonia Oglesby" userId="dc7413b4-f296-4386-9cc0-9e850d973af1" providerId="ADAL" clId="{65551FD4-6AFD-46B4-8307-6ADA19C1D6ED}" dt="2023-12-19T00:58:43.719" v="337"/>
            <ac:spMkLst>
              <pc:docMk/>
              <pc:sldMasterMk cId="0" sldId="2147483648"/>
              <pc:sldLayoutMk cId="1738229557" sldId="2147483666"/>
              <ac:spMk id="9" creationId="{D97B5F28-A9EF-7704-F8F2-1AB59A8B8903}"/>
            </ac:spMkLst>
          </pc:spChg>
          <pc:spChg chg="mod">
            <ac:chgData name="Mahonia Oglesby" userId="dc7413b4-f296-4386-9cc0-9e850d973af1" providerId="ADAL" clId="{65551FD4-6AFD-46B4-8307-6ADA19C1D6ED}" dt="2023-12-19T00:58:43.719" v="337"/>
            <ac:spMkLst>
              <pc:docMk/>
              <pc:sldMasterMk cId="0" sldId="2147483648"/>
              <pc:sldLayoutMk cId="1738229557" sldId="2147483666"/>
              <ac:spMk id="10" creationId="{7990C2FA-866B-359A-EE47-2AFBF3AAC63B}"/>
            </ac:spMkLst>
          </pc:spChg>
          <pc:spChg chg="mod">
            <ac:chgData name="Mahonia Oglesby" userId="dc7413b4-f296-4386-9cc0-9e850d973af1" providerId="ADAL" clId="{65551FD4-6AFD-46B4-8307-6ADA19C1D6ED}" dt="2023-12-19T00:58:43.719" v="337"/>
            <ac:spMkLst>
              <pc:docMk/>
              <pc:sldMasterMk cId="0" sldId="2147483648"/>
              <pc:sldLayoutMk cId="1738229557" sldId="2147483666"/>
              <ac:spMk id="11" creationId="{DA8324A0-B3DA-1EB3-5CD5-069171999686}"/>
            </ac:spMkLst>
          </pc:spChg>
          <pc:spChg chg="mod">
            <ac:chgData name="Mahonia Oglesby" userId="dc7413b4-f296-4386-9cc0-9e850d973af1" providerId="ADAL" clId="{65551FD4-6AFD-46B4-8307-6ADA19C1D6ED}" dt="2023-12-19T00:58:43.719" v="337"/>
            <ac:spMkLst>
              <pc:docMk/>
              <pc:sldMasterMk cId="0" sldId="2147483648"/>
              <pc:sldLayoutMk cId="1738229557" sldId="2147483666"/>
              <ac:spMk id="12" creationId="{2E5B3882-1D3A-3F86-4B0A-FEA41DDD81E5}"/>
            </ac:spMkLst>
          </pc:spChg>
          <pc:spChg chg="mod">
            <ac:chgData name="Mahonia Oglesby" userId="dc7413b4-f296-4386-9cc0-9e850d973af1" providerId="ADAL" clId="{65551FD4-6AFD-46B4-8307-6ADA19C1D6ED}" dt="2023-12-19T00:58:43.719" v="337"/>
            <ac:spMkLst>
              <pc:docMk/>
              <pc:sldMasterMk cId="0" sldId="2147483648"/>
              <pc:sldLayoutMk cId="1738229557" sldId="2147483666"/>
              <ac:spMk id="13" creationId="{B8EE1421-0395-2ED7-5346-D61247D1EB7A}"/>
            </ac:spMkLst>
          </pc:spChg>
          <pc:spChg chg="add mod">
            <ac:chgData name="Mahonia Oglesby" userId="dc7413b4-f296-4386-9cc0-9e850d973af1" providerId="ADAL" clId="{65551FD4-6AFD-46B4-8307-6ADA19C1D6ED}" dt="2023-12-19T01:00:13.413" v="350" actId="14100"/>
            <ac:spMkLst>
              <pc:docMk/>
              <pc:sldMasterMk cId="0" sldId="2147483648"/>
              <pc:sldLayoutMk cId="1738229557" sldId="2147483666"/>
              <ac:spMk id="14" creationId="{4869CA71-91F5-A046-00CC-53CE6C372530}"/>
            </ac:spMkLst>
          </pc:spChg>
          <pc:spChg chg="add mod">
            <ac:chgData name="Mahonia Oglesby" userId="dc7413b4-f296-4386-9cc0-9e850d973af1" providerId="ADAL" clId="{65551FD4-6AFD-46B4-8307-6ADA19C1D6ED}" dt="2023-12-19T01:00:13.413" v="350" actId="14100"/>
            <ac:spMkLst>
              <pc:docMk/>
              <pc:sldMasterMk cId="0" sldId="2147483648"/>
              <pc:sldLayoutMk cId="1738229557" sldId="2147483666"/>
              <ac:spMk id="15" creationId="{B5C77DF2-38FB-B1F0-24CE-4F708390C008}"/>
            </ac:spMkLst>
          </pc:spChg>
          <pc:spChg chg="add mod">
            <ac:chgData name="Mahonia Oglesby" userId="dc7413b4-f296-4386-9cc0-9e850d973af1" providerId="ADAL" clId="{65551FD4-6AFD-46B4-8307-6ADA19C1D6ED}" dt="2023-12-19T01:00:19.786" v="351" actId="465"/>
            <ac:spMkLst>
              <pc:docMk/>
              <pc:sldMasterMk cId="0" sldId="2147483648"/>
              <pc:sldLayoutMk cId="1738229557" sldId="2147483666"/>
              <ac:spMk id="16" creationId="{A9347CA4-5296-5D95-F710-3D9DC999303D}"/>
            </ac:spMkLst>
          </pc:spChg>
          <pc:spChg chg="mod">
            <ac:chgData name="Mahonia Oglesby" userId="dc7413b4-f296-4386-9cc0-9e850d973af1" providerId="ADAL" clId="{65551FD4-6AFD-46B4-8307-6ADA19C1D6ED}" dt="2023-12-19T01:01:45.245" v="361"/>
            <ac:spMkLst>
              <pc:docMk/>
              <pc:sldMasterMk cId="0" sldId="2147483648"/>
              <pc:sldLayoutMk cId="1738229557" sldId="2147483666"/>
              <ac:spMk id="24" creationId="{7B543F93-B12F-3A0C-D981-4F2ED83FFBBD}"/>
            </ac:spMkLst>
          </pc:spChg>
          <pc:spChg chg="mod">
            <ac:chgData name="Mahonia Oglesby" userId="dc7413b4-f296-4386-9cc0-9e850d973af1" providerId="ADAL" clId="{65551FD4-6AFD-46B4-8307-6ADA19C1D6ED}" dt="2023-12-19T01:01:45.245" v="361"/>
            <ac:spMkLst>
              <pc:docMk/>
              <pc:sldMasterMk cId="0" sldId="2147483648"/>
              <pc:sldLayoutMk cId="1738229557" sldId="2147483666"/>
              <ac:spMk id="25" creationId="{621B5444-6670-1582-8AB5-C62B69EBF37A}"/>
            </ac:spMkLst>
          </pc:spChg>
          <pc:spChg chg="mod">
            <ac:chgData name="Mahonia Oglesby" userId="dc7413b4-f296-4386-9cc0-9e850d973af1" providerId="ADAL" clId="{65551FD4-6AFD-46B4-8307-6ADA19C1D6ED}" dt="2023-12-19T01:01:45.245" v="361"/>
            <ac:spMkLst>
              <pc:docMk/>
              <pc:sldMasterMk cId="0" sldId="2147483648"/>
              <pc:sldLayoutMk cId="1738229557" sldId="2147483666"/>
              <ac:spMk id="26" creationId="{F7CC6A3E-A1FF-FB7E-3EFC-B4050D1C05FB}"/>
            </ac:spMkLst>
          </pc:spChg>
          <pc:spChg chg="mod">
            <ac:chgData name="Mahonia Oglesby" userId="dc7413b4-f296-4386-9cc0-9e850d973af1" providerId="ADAL" clId="{65551FD4-6AFD-46B4-8307-6ADA19C1D6ED}" dt="2023-12-19T01:01:45.245" v="361"/>
            <ac:spMkLst>
              <pc:docMk/>
              <pc:sldMasterMk cId="0" sldId="2147483648"/>
              <pc:sldLayoutMk cId="1738229557" sldId="2147483666"/>
              <ac:spMk id="27" creationId="{941D99BE-BDEA-99A0-E694-97EE1F6DFDD1}"/>
            </ac:spMkLst>
          </pc:spChg>
          <pc:spChg chg="mod">
            <ac:chgData name="Mahonia Oglesby" userId="dc7413b4-f296-4386-9cc0-9e850d973af1" providerId="ADAL" clId="{65551FD4-6AFD-46B4-8307-6ADA19C1D6ED}" dt="2023-12-19T01:01:45.245" v="361"/>
            <ac:spMkLst>
              <pc:docMk/>
              <pc:sldMasterMk cId="0" sldId="2147483648"/>
              <pc:sldLayoutMk cId="1738229557" sldId="2147483666"/>
              <ac:spMk id="28" creationId="{1640FE52-5518-28FB-B23E-388F9BB46417}"/>
            </ac:spMkLst>
          </pc:spChg>
          <pc:spChg chg="mod">
            <ac:chgData name="Mahonia Oglesby" userId="dc7413b4-f296-4386-9cc0-9e850d973af1" providerId="ADAL" clId="{65551FD4-6AFD-46B4-8307-6ADA19C1D6ED}" dt="2023-12-19T01:01:45.245" v="361"/>
            <ac:spMkLst>
              <pc:docMk/>
              <pc:sldMasterMk cId="0" sldId="2147483648"/>
              <pc:sldLayoutMk cId="1738229557" sldId="2147483666"/>
              <ac:spMk id="29" creationId="{86D55C7F-6FE0-1364-8F7A-4B4EC7DD3275}"/>
            </ac:spMkLst>
          </pc:spChg>
          <pc:spChg chg="mod">
            <ac:chgData name="Mahonia Oglesby" userId="dc7413b4-f296-4386-9cc0-9e850d973af1" providerId="ADAL" clId="{65551FD4-6AFD-46B4-8307-6ADA19C1D6ED}" dt="2023-12-19T01:01:45.245" v="361"/>
            <ac:spMkLst>
              <pc:docMk/>
              <pc:sldMasterMk cId="0" sldId="2147483648"/>
              <pc:sldLayoutMk cId="1738229557" sldId="2147483666"/>
              <ac:spMk id="30" creationId="{84877805-7B20-D7E9-8151-71FEC7F1E48D}"/>
            </ac:spMkLst>
          </pc:spChg>
          <pc:spChg chg="mod">
            <ac:chgData name="Mahonia Oglesby" userId="dc7413b4-f296-4386-9cc0-9e850d973af1" providerId="ADAL" clId="{65551FD4-6AFD-46B4-8307-6ADA19C1D6ED}" dt="2023-12-19T01:01:45.245" v="361"/>
            <ac:spMkLst>
              <pc:docMk/>
              <pc:sldMasterMk cId="0" sldId="2147483648"/>
              <pc:sldLayoutMk cId="1738229557" sldId="2147483666"/>
              <ac:spMk id="31" creationId="{8EF04F9A-2853-E8E9-5442-BEBAD553C8BC}"/>
            </ac:spMkLst>
          </pc:spChg>
          <pc:spChg chg="mod">
            <ac:chgData name="Mahonia Oglesby" userId="dc7413b4-f296-4386-9cc0-9e850d973af1" providerId="ADAL" clId="{65551FD4-6AFD-46B4-8307-6ADA19C1D6ED}" dt="2023-12-19T01:01:45.245" v="361"/>
            <ac:spMkLst>
              <pc:docMk/>
              <pc:sldMasterMk cId="0" sldId="2147483648"/>
              <pc:sldLayoutMk cId="1738229557" sldId="2147483666"/>
              <ac:spMk id="32" creationId="{3F48B489-F906-A54B-5EFA-B05A9B3CFFE8}"/>
            </ac:spMkLst>
          </pc:spChg>
          <pc:spChg chg="mod">
            <ac:chgData name="Mahonia Oglesby" userId="dc7413b4-f296-4386-9cc0-9e850d973af1" providerId="ADAL" clId="{65551FD4-6AFD-46B4-8307-6ADA19C1D6ED}" dt="2023-12-19T01:01:45.245" v="361"/>
            <ac:spMkLst>
              <pc:docMk/>
              <pc:sldMasterMk cId="0" sldId="2147483648"/>
              <pc:sldLayoutMk cId="1738229557" sldId="2147483666"/>
              <ac:spMk id="33" creationId="{BAB66141-3635-6653-93A1-DC3AF35D01F6}"/>
            </ac:spMkLst>
          </pc:spChg>
          <pc:spChg chg="mod">
            <ac:chgData name="Mahonia Oglesby" userId="dc7413b4-f296-4386-9cc0-9e850d973af1" providerId="ADAL" clId="{65551FD4-6AFD-46B4-8307-6ADA19C1D6ED}" dt="2023-12-19T01:01:45.245" v="361"/>
            <ac:spMkLst>
              <pc:docMk/>
              <pc:sldMasterMk cId="0" sldId="2147483648"/>
              <pc:sldLayoutMk cId="1738229557" sldId="2147483666"/>
              <ac:spMk id="34" creationId="{97B51B1D-7F12-2E41-3DE7-70F2E4ADF051}"/>
            </ac:spMkLst>
          </pc:spChg>
          <pc:spChg chg="mod">
            <ac:chgData name="Mahonia Oglesby" userId="dc7413b4-f296-4386-9cc0-9e850d973af1" providerId="ADAL" clId="{65551FD4-6AFD-46B4-8307-6ADA19C1D6ED}" dt="2023-12-19T01:01:45.245" v="361"/>
            <ac:spMkLst>
              <pc:docMk/>
              <pc:sldMasterMk cId="0" sldId="2147483648"/>
              <pc:sldLayoutMk cId="1738229557" sldId="2147483666"/>
              <ac:spMk id="35" creationId="{BDD359E4-DF80-7642-3FD3-7E0E4FCF60AC}"/>
            </ac:spMkLst>
          </pc:spChg>
          <pc:spChg chg="mod">
            <ac:chgData name="Mahonia Oglesby" userId="dc7413b4-f296-4386-9cc0-9e850d973af1" providerId="ADAL" clId="{65551FD4-6AFD-46B4-8307-6ADA19C1D6ED}" dt="2023-12-19T01:01:45.245" v="361"/>
            <ac:spMkLst>
              <pc:docMk/>
              <pc:sldMasterMk cId="0" sldId="2147483648"/>
              <pc:sldLayoutMk cId="1738229557" sldId="2147483666"/>
              <ac:spMk id="36" creationId="{0F1585DF-6006-9EC6-B95A-E9380E34E10C}"/>
            </ac:spMkLst>
          </pc:spChg>
          <pc:spChg chg="mod">
            <ac:chgData name="Mahonia Oglesby" userId="dc7413b4-f296-4386-9cc0-9e850d973af1" providerId="ADAL" clId="{65551FD4-6AFD-46B4-8307-6ADA19C1D6ED}" dt="2023-12-19T01:02:38.313" v="370" actId="571"/>
            <ac:spMkLst>
              <pc:docMk/>
              <pc:sldMasterMk cId="0" sldId="2147483648"/>
              <pc:sldLayoutMk cId="1738229557" sldId="2147483666"/>
              <ac:spMk id="38" creationId="{92DD530B-5A0D-AA38-AE74-58A166B42D4B}"/>
            </ac:spMkLst>
          </pc:spChg>
          <pc:spChg chg="mod">
            <ac:chgData name="Mahonia Oglesby" userId="dc7413b4-f296-4386-9cc0-9e850d973af1" providerId="ADAL" clId="{65551FD4-6AFD-46B4-8307-6ADA19C1D6ED}" dt="2023-12-19T01:02:38.313" v="370" actId="571"/>
            <ac:spMkLst>
              <pc:docMk/>
              <pc:sldMasterMk cId="0" sldId="2147483648"/>
              <pc:sldLayoutMk cId="1738229557" sldId="2147483666"/>
              <ac:spMk id="39" creationId="{BD8CFC74-BA6E-D474-DBA7-337156E1387A}"/>
            </ac:spMkLst>
          </pc:spChg>
          <pc:spChg chg="mod">
            <ac:chgData name="Mahonia Oglesby" userId="dc7413b4-f296-4386-9cc0-9e850d973af1" providerId="ADAL" clId="{65551FD4-6AFD-46B4-8307-6ADA19C1D6ED}" dt="2023-12-19T01:02:38.313" v="370" actId="571"/>
            <ac:spMkLst>
              <pc:docMk/>
              <pc:sldMasterMk cId="0" sldId="2147483648"/>
              <pc:sldLayoutMk cId="1738229557" sldId="2147483666"/>
              <ac:spMk id="40" creationId="{EE2B5133-C50E-9996-51BD-203E5CB47B84}"/>
            </ac:spMkLst>
          </pc:spChg>
          <pc:spChg chg="mod">
            <ac:chgData name="Mahonia Oglesby" userId="dc7413b4-f296-4386-9cc0-9e850d973af1" providerId="ADAL" clId="{65551FD4-6AFD-46B4-8307-6ADA19C1D6ED}" dt="2023-12-19T01:02:38.313" v="370" actId="571"/>
            <ac:spMkLst>
              <pc:docMk/>
              <pc:sldMasterMk cId="0" sldId="2147483648"/>
              <pc:sldLayoutMk cId="1738229557" sldId="2147483666"/>
              <ac:spMk id="41" creationId="{0D9AA1E4-710E-8A77-C1D1-BA5B23F3A7BC}"/>
            </ac:spMkLst>
          </pc:spChg>
          <pc:spChg chg="mod">
            <ac:chgData name="Mahonia Oglesby" userId="dc7413b4-f296-4386-9cc0-9e850d973af1" providerId="ADAL" clId="{65551FD4-6AFD-46B4-8307-6ADA19C1D6ED}" dt="2023-12-19T01:02:38.313" v="370" actId="571"/>
            <ac:spMkLst>
              <pc:docMk/>
              <pc:sldMasterMk cId="0" sldId="2147483648"/>
              <pc:sldLayoutMk cId="1738229557" sldId="2147483666"/>
              <ac:spMk id="42" creationId="{737122AD-7CDC-E923-6DD1-5C734958E7C3}"/>
            </ac:spMkLst>
          </pc:spChg>
          <pc:spChg chg="mod">
            <ac:chgData name="Mahonia Oglesby" userId="dc7413b4-f296-4386-9cc0-9e850d973af1" providerId="ADAL" clId="{65551FD4-6AFD-46B4-8307-6ADA19C1D6ED}" dt="2023-12-19T01:02:38.313" v="370" actId="571"/>
            <ac:spMkLst>
              <pc:docMk/>
              <pc:sldMasterMk cId="0" sldId="2147483648"/>
              <pc:sldLayoutMk cId="1738229557" sldId="2147483666"/>
              <ac:spMk id="43" creationId="{29964F06-5B00-7D8F-4F1D-182134DDA4EB}"/>
            </ac:spMkLst>
          </pc:spChg>
          <pc:spChg chg="mod">
            <ac:chgData name="Mahonia Oglesby" userId="dc7413b4-f296-4386-9cc0-9e850d973af1" providerId="ADAL" clId="{65551FD4-6AFD-46B4-8307-6ADA19C1D6ED}" dt="2023-12-19T01:02:38.313" v="370" actId="571"/>
            <ac:spMkLst>
              <pc:docMk/>
              <pc:sldMasterMk cId="0" sldId="2147483648"/>
              <pc:sldLayoutMk cId="1738229557" sldId="2147483666"/>
              <ac:spMk id="44" creationId="{FC8E3403-479F-E749-4043-E627AC5CEFA6}"/>
            </ac:spMkLst>
          </pc:spChg>
          <pc:spChg chg="mod">
            <ac:chgData name="Mahonia Oglesby" userId="dc7413b4-f296-4386-9cc0-9e850d973af1" providerId="ADAL" clId="{65551FD4-6AFD-46B4-8307-6ADA19C1D6ED}" dt="2023-12-19T01:02:38.313" v="370" actId="571"/>
            <ac:spMkLst>
              <pc:docMk/>
              <pc:sldMasterMk cId="0" sldId="2147483648"/>
              <pc:sldLayoutMk cId="1738229557" sldId="2147483666"/>
              <ac:spMk id="45" creationId="{8C81A932-531C-F11E-5B64-B870723C79A3}"/>
            </ac:spMkLst>
          </pc:spChg>
          <pc:spChg chg="mod">
            <ac:chgData name="Mahonia Oglesby" userId="dc7413b4-f296-4386-9cc0-9e850d973af1" providerId="ADAL" clId="{65551FD4-6AFD-46B4-8307-6ADA19C1D6ED}" dt="2023-12-19T01:02:38.313" v="370" actId="571"/>
            <ac:spMkLst>
              <pc:docMk/>
              <pc:sldMasterMk cId="0" sldId="2147483648"/>
              <pc:sldLayoutMk cId="1738229557" sldId="2147483666"/>
              <ac:spMk id="46" creationId="{70E64A00-7FF3-B358-E2B5-92F45B014672}"/>
            </ac:spMkLst>
          </pc:spChg>
          <pc:spChg chg="mod">
            <ac:chgData name="Mahonia Oglesby" userId="dc7413b4-f296-4386-9cc0-9e850d973af1" providerId="ADAL" clId="{65551FD4-6AFD-46B4-8307-6ADA19C1D6ED}" dt="2023-12-19T01:02:38.313" v="370" actId="571"/>
            <ac:spMkLst>
              <pc:docMk/>
              <pc:sldMasterMk cId="0" sldId="2147483648"/>
              <pc:sldLayoutMk cId="1738229557" sldId="2147483666"/>
              <ac:spMk id="47" creationId="{9D93E6B4-7DE3-199D-02E0-EE72D7A4741F}"/>
            </ac:spMkLst>
          </pc:spChg>
          <pc:spChg chg="mod">
            <ac:chgData name="Mahonia Oglesby" userId="dc7413b4-f296-4386-9cc0-9e850d973af1" providerId="ADAL" clId="{65551FD4-6AFD-46B4-8307-6ADA19C1D6ED}" dt="2023-12-19T01:02:38.313" v="370" actId="571"/>
            <ac:spMkLst>
              <pc:docMk/>
              <pc:sldMasterMk cId="0" sldId="2147483648"/>
              <pc:sldLayoutMk cId="1738229557" sldId="2147483666"/>
              <ac:spMk id="48" creationId="{0A03F8C2-E2FF-5575-CC25-D0F9D85AF1D1}"/>
            </ac:spMkLst>
          </pc:spChg>
          <pc:spChg chg="mod">
            <ac:chgData name="Mahonia Oglesby" userId="dc7413b4-f296-4386-9cc0-9e850d973af1" providerId="ADAL" clId="{65551FD4-6AFD-46B4-8307-6ADA19C1D6ED}" dt="2023-12-19T01:02:38.313" v="370" actId="571"/>
            <ac:spMkLst>
              <pc:docMk/>
              <pc:sldMasterMk cId="0" sldId="2147483648"/>
              <pc:sldLayoutMk cId="1738229557" sldId="2147483666"/>
              <ac:spMk id="49" creationId="{1C066969-5A78-D606-68D1-F2159DB6D557}"/>
            </ac:spMkLst>
          </pc:spChg>
          <pc:spChg chg="mod">
            <ac:chgData name="Mahonia Oglesby" userId="dc7413b4-f296-4386-9cc0-9e850d973af1" providerId="ADAL" clId="{65551FD4-6AFD-46B4-8307-6ADA19C1D6ED}" dt="2023-12-19T01:02:38.313" v="370" actId="571"/>
            <ac:spMkLst>
              <pc:docMk/>
              <pc:sldMasterMk cId="0" sldId="2147483648"/>
              <pc:sldLayoutMk cId="1738229557" sldId="2147483666"/>
              <ac:spMk id="50" creationId="{4946F16B-9EA5-D9AC-45A1-D7DB4BE7CD13}"/>
            </ac:spMkLst>
          </pc:spChg>
          <pc:spChg chg="mod">
            <ac:chgData name="Mahonia Oglesby" userId="dc7413b4-f296-4386-9cc0-9e850d973af1" providerId="ADAL" clId="{65551FD4-6AFD-46B4-8307-6ADA19C1D6ED}" dt="2023-12-19T01:02:53.725" v="372" actId="571"/>
            <ac:spMkLst>
              <pc:docMk/>
              <pc:sldMasterMk cId="0" sldId="2147483648"/>
              <pc:sldLayoutMk cId="1738229557" sldId="2147483666"/>
              <ac:spMk id="52" creationId="{E36AD956-A76C-FB0A-055E-31C32BE8CFC5}"/>
            </ac:spMkLst>
          </pc:spChg>
          <pc:spChg chg="mod">
            <ac:chgData name="Mahonia Oglesby" userId="dc7413b4-f296-4386-9cc0-9e850d973af1" providerId="ADAL" clId="{65551FD4-6AFD-46B4-8307-6ADA19C1D6ED}" dt="2023-12-19T01:02:53.725" v="372" actId="571"/>
            <ac:spMkLst>
              <pc:docMk/>
              <pc:sldMasterMk cId="0" sldId="2147483648"/>
              <pc:sldLayoutMk cId="1738229557" sldId="2147483666"/>
              <ac:spMk id="53" creationId="{805D5012-7EDC-744E-7B51-E896548AD09C}"/>
            </ac:spMkLst>
          </pc:spChg>
          <pc:spChg chg="mod">
            <ac:chgData name="Mahonia Oglesby" userId="dc7413b4-f296-4386-9cc0-9e850d973af1" providerId="ADAL" clId="{65551FD4-6AFD-46B4-8307-6ADA19C1D6ED}" dt="2023-12-19T01:02:53.725" v="372" actId="571"/>
            <ac:spMkLst>
              <pc:docMk/>
              <pc:sldMasterMk cId="0" sldId="2147483648"/>
              <pc:sldLayoutMk cId="1738229557" sldId="2147483666"/>
              <ac:spMk id="54" creationId="{05440715-0E51-7D0A-A3FB-7047803D3510}"/>
            </ac:spMkLst>
          </pc:spChg>
          <pc:spChg chg="mod">
            <ac:chgData name="Mahonia Oglesby" userId="dc7413b4-f296-4386-9cc0-9e850d973af1" providerId="ADAL" clId="{65551FD4-6AFD-46B4-8307-6ADA19C1D6ED}" dt="2023-12-19T01:02:53.725" v="372" actId="571"/>
            <ac:spMkLst>
              <pc:docMk/>
              <pc:sldMasterMk cId="0" sldId="2147483648"/>
              <pc:sldLayoutMk cId="1738229557" sldId="2147483666"/>
              <ac:spMk id="55" creationId="{CD6B30B9-D26C-F446-7BFB-E0612323A6F0}"/>
            </ac:spMkLst>
          </pc:spChg>
          <pc:spChg chg="mod">
            <ac:chgData name="Mahonia Oglesby" userId="dc7413b4-f296-4386-9cc0-9e850d973af1" providerId="ADAL" clId="{65551FD4-6AFD-46B4-8307-6ADA19C1D6ED}" dt="2023-12-19T01:02:53.725" v="372" actId="571"/>
            <ac:spMkLst>
              <pc:docMk/>
              <pc:sldMasterMk cId="0" sldId="2147483648"/>
              <pc:sldLayoutMk cId="1738229557" sldId="2147483666"/>
              <ac:spMk id="56" creationId="{A1206F6B-DD72-76FE-C80E-2BB1E54A22D8}"/>
            </ac:spMkLst>
          </pc:spChg>
          <pc:spChg chg="mod">
            <ac:chgData name="Mahonia Oglesby" userId="dc7413b4-f296-4386-9cc0-9e850d973af1" providerId="ADAL" clId="{65551FD4-6AFD-46B4-8307-6ADA19C1D6ED}" dt="2023-12-19T01:02:53.725" v="372" actId="571"/>
            <ac:spMkLst>
              <pc:docMk/>
              <pc:sldMasterMk cId="0" sldId="2147483648"/>
              <pc:sldLayoutMk cId="1738229557" sldId="2147483666"/>
              <ac:spMk id="57" creationId="{26980144-75F9-DC40-A1CC-E426487F00B4}"/>
            </ac:spMkLst>
          </pc:spChg>
          <pc:spChg chg="mod">
            <ac:chgData name="Mahonia Oglesby" userId="dc7413b4-f296-4386-9cc0-9e850d973af1" providerId="ADAL" clId="{65551FD4-6AFD-46B4-8307-6ADA19C1D6ED}" dt="2023-12-19T01:02:53.725" v="372" actId="571"/>
            <ac:spMkLst>
              <pc:docMk/>
              <pc:sldMasterMk cId="0" sldId="2147483648"/>
              <pc:sldLayoutMk cId="1738229557" sldId="2147483666"/>
              <ac:spMk id="58" creationId="{E885BC83-AFEF-C309-DE2F-2C7BBBA260A2}"/>
            </ac:spMkLst>
          </pc:spChg>
          <pc:spChg chg="mod">
            <ac:chgData name="Mahonia Oglesby" userId="dc7413b4-f296-4386-9cc0-9e850d973af1" providerId="ADAL" clId="{65551FD4-6AFD-46B4-8307-6ADA19C1D6ED}" dt="2023-12-19T01:02:53.725" v="372" actId="571"/>
            <ac:spMkLst>
              <pc:docMk/>
              <pc:sldMasterMk cId="0" sldId="2147483648"/>
              <pc:sldLayoutMk cId="1738229557" sldId="2147483666"/>
              <ac:spMk id="59" creationId="{7F331E52-E0E4-85AD-AD7F-0E8245FA7372}"/>
            </ac:spMkLst>
          </pc:spChg>
          <pc:spChg chg="mod">
            <ac:chgData name="Mahonia Oglesby" userId="dc7413b4-f296-4386-9cc0-9e850d973af1" providerId="ADAL" clId="{65551FD4-6AFD-46B4-8307-6ADA19C1D6ED}" dt="2023-12-19T01:02:53.725" v="372" actId="571"/>
            <ac:spMkLst>
              <pc:docMk/>
              <pc:sldMasterMk cId="0" sldId="2147483648"/>
              <pc:sldLayoutMk cId="1738229557" sldId="2147483666"/>
              <ac:spMk id="60" creationId="{B280E6D7-C6C7-6F47-9A1C-615B563FB1BC}"/>
            </ac:spMkLst>
          </pc:spChg>
          <pc:spChg chg="mod">
            <ac:chgData name="Mahonia Oglesby" userId="dc7413b4-f296-4386-9cc0-9e850d973af1" providerId="ADAL" clId="{65551FD4-6AFD-46B4-8307-6ADA19C1D6ED}" dt="2023-12-19T01:02:53.725" v="372" actId="571"/>
            <ac:spMkLst>
              <pc:docMk/>
              <pc:sldMasterMk cId="0" sldId="2147483648"/>
              <pc:sldLayoutMk cId="1738229557" sldId="2147483666"/>
              <ac:spMk id="61" creationId="{BA413AAB-9FE6-1454-2121-9A67B100C5FE}"/>
            </ac:spMkLst>
          </pc:spChg>
          <pc:spChg chg="mod">
            <ac:chgData name="Mahonia Oglesby" userId="dc7413b4-f296-4386-9cc0-9e850d973af1" providerId="ADAL" clId="{65551FD4-6AFD-46B4-8307-6ADA19C1D6ED}" dt="2023-12-19T01:02:53.725" v="372" actId="571"/>
            <ac:spMkLst>
              <pc:docMk/>
              <pc:sldMasterMk cId="0" sldId="2147483648"/>
              <pc:sldLayoutMk cId="1738229557" sldId="2147483666"/>
              <ac:spMk id="62" creationId="{3F3EBE33-004E-58DA-7B98-E543F34D476E}"/>
            </ac:spMkLst>
          </pc:spChg>
          <pc:spChg chg="mod">
            <ac:chgData name="Mahonia Oglesby" userId="dc7413b4-f296-4386-9cc0-9e850d973af1" providerId="ADAL" clId="{65551FD4-6AFD-46B4-8307-6ADA19C1D6ED}" dt="2023-12-19T01:02:53.725" v="372" actId="571"/>
            <ac:spMkLst>
              <pc:docMk/>
              <pc:sldMasterMk cId="0" sldId="2147483648"/>
              <pc:sldLayoutMk cId="1738229557" sldId="2147483666"/>
              <ac:spMk id="63" creationId="{2035430D-30AF-8672-F06D-D8FDA20FB7C4}"/>
            </ac:spMkLst>
          </pc:spChg>
          <pc:spChg chg="mod">
            <ac:chgData name="Mahonia Oglesby" userId="dc7413b4-f296-4386-9cc0-9e850d973af1" providerId="ADAL" clId="{65551FD4-6AFD-46B4-8307-6ADA19C1D6ED}" dt="2023-12-19T01:02:53.725" v="372" actId="571"/>
            <ac:spMkLst>
              <pc:docMk/>
              <pc:sldMasterMk cId="0" sldId="2147483648"/>
              <pc:sldLayoutMk cId="1738229557" sldId="2147483666"/>
              <ac:spMk id="64" creationId="{9A9CD119-1F4D-D0B9-566D-3D35E435B16E}"/>
            </ac:spMkLst>
          </pc:spChg>
          <pc:spChg chg="del">
            <ac:chgData name="Mahonia Oglesby" userId="dc7413b4-f296-4386-9cc0-9e850d973af1" providerId="ADAL" clId="{65551FD4-6AFD-46B4-8307-6ADA19C1D6ED}" dt="2023-12-19T00:58:14.009" v="332" actId="478"/>
            <ac:spMkLst>
              <pc:docMk/>
              <pc:sldMasterMk cId="0" sldId="2147483648"/>
              <pc:sldLayoutMk cId="1738229557" sldId="2147483666"/>
              <ac:spMk id="76" creationId="{FD2C1615-29A5-C2F4-C41B-919169EFAAE6}"/>
            </ac:spMkLst>
          </pc:spChg>
          <pc:spChg chg="mod">
            <ac:chgData name="Mahonia Oglesby" userId="dc7413b4-f296-4386-9cc0-9e850d973af1" providerId="ADAL" clId="{65551FD4-6AFD-46B4-8307-6ADA19C1D6ED}" dt="2023-12-19T01:01:39.096" v="360" actId="14100"/>
            <ac:spMkLst>
              <pc:docMk/>
              <pc:sldMasterMk cId="0" sldId="2147483648"/>
              <pc:sldLayoutMk cId="1738229557" sldId="2147483666"/>
              <ac:spMk id="77" creationId="{AF0F0640-78E8-8A21-D680-05E986CE5AD4}"/>
            </ac:spMkLst>
          </pc:spChg>
          <pc:spChg chg="del">
            <ac:chgData name="Mahonia Oglesby" userId="dc7413b4-f296-4386-9cc0-9e850d973af1" providerId="ADAL" clId="{65551FD4-6AFD-46B4-8307-6ADA19C1D6ED}" dt="2023-12-19T00:57:57.826" v="329" actId="478"/>
            <ac:spMkLst>
              <pc:docMk/>
              <pc:sldMasterMk cId="0" sldId="2147483648"/>
              <pc:sldLayoutMk cId="1738229557" sldId="2147483666"/>
              <ac:spMk id="78" creationId="{13C848FE-EB29-B4D4-4459-018E36DBE7C5}"/>
            </ac:spMkLst>
          </pc:spChg>
          <pc:spChg chg="mod">
            <ac:chgData name="Mahonia Oglesby" userId="dc7413b4-f296-4386-9cc0-9e850d973af1" providerId="ADAL" clId="{65551FD4-6AFD-46B4-8307-6ADA19C1D6ED}" dt="2023-12-19T01:02:45.209" v="371" actId="1076"/>
            <ac:spMkLst>
              <pc:docMk/>
              <pc:sldMasterMk cId="0" sldId="2147483648"/>
              <pc:sldLayoutMk cId="1738229557" sldId="2147483666"/>
              <ac:spMk id="85" creationId="{92D13D0A-C3EC-214F-2DB5-0C743A649D90}"/>
            </ac:spMkLst>
          </pc:spChg>
          <pc:spChg chg="mod">
            <ac:chgData name="Mahonia Oglesby" userId="dc7413b4-f296-4386-9cc0-9e850d973af1" providerId="ADAL" clId="{65551FD4-6AFD-46B4-8307-6ADA19C1D6ED}" dt="2023-12-19T01:02:16.317" v="365" actId="14100"/>
            <ac:spMkLst>
              <pc:docMk/>
              <pc:sldMasterMk cId="0" sldId="2147483648"/>
              <pc:sldLayoutMk cId="1738229557" sldId="2147483666"/>
              <ac:spMk id="86" creationId="{2F9E5EE1-A57C-C376-70C7-3870069B9FF6}"/>
            </ac:spMkLst>
          </pc:spChg>
          <pc:spChg chg="mod">
            <ac:chgData name="Mahonia Oglesby" userId="dc7413b4-f296-4386-9cc0-9e850d973af1" providerId="ADAL" clId="{65551FD4-6AFD-46B4-8307-6ADA19C1D6ED}" dt="2023-12-19T01:03:07.683" v="374" actId="1076"/>
            <ac:spMkLst>
              <pc:docMk/>
              <pc:sldMasterMk cId="0" sldId="2147483648"/>
              <pc:sldLayoutMk cId="1738229557" sldId="2147483666"/>
              <ac:spMk id="87" creationId="{5D74DA9A-EF43-BAE0-5A72-5D8DF1453F3F}"/>
            </ac:spMkLst>
          </pc:spChg>
          <pc:spChg chg="del">
            <ac:chgData name="Mahonia Oglesby" userId="dc7413b4-f296-4386-9cc0-9e850d973af1" providerId="ADAL" clId="{65551FD4-6AFD-46B4-8307-6ADA19C1D6ED}" dt="2023-12-19T00:58:22.106" v="333" actId="478"/>
            <ac:spMkLst>
              <pc:docMk/>
              <pc:sldMasterMk cId="0" sldId="2147483648"/>
              <pc:sldLayoutMk cId="1738229557" sldId="2147483666"/>
              <ac:spMk id="97" creationId="{B31F64EE-7007-F4D4-447A-F94643E7BE42}"/>
            </ac:spMkLst>
          </pc:spChg>
          <pc:spChg chg="del">
            <ac:chgData name="Mahonia Oglesby" userId="dc7413b4-f296-4386-9cc0-9e850d973af1" providerId="ADAL" clId="{65551FD4-6AFD-46B4-8307-6ADA19C1D6ED}" dt="2023-12-19T00:58:02.819" v="330" actId="478"/>
            <ac:spMkLst>
              <pc:docMk/>
              <pc:sldMasterMk cId="0" sldId="2147483648"/>
              <pc:sldLayoutMk cId="1738229557" sldId="2147483666"/>
              <ac:spMk id="99" creationId="{D5A0C038-FBA9-0725-5E86-CD662280AD88}"/>
            </ac:spMkLst>
          </pc:spChg>
          <pc:spChg chg="del">
            <ac:chgData name="Mahonia Oglesby" userId="dc7413b4-f296-4386-9cc0-9e850d973af1" providerId="ADAL" clId="{65551FD4-6AFD-46B4-8307-6ADA19C1D6ED}" dt="2023-12-19T00:58:02.819" v="330" actId="478"/>
            <ac:spMkLst>
              <pc:docMk/>
              <pc:sldMasterMk cId="0" sldId="2147483648"/>
              <pc:sldLayoutMk cId="1738229557" sldId="2147483666"/>
              <ac:spMk id="100" creationId="{8F754434-776D-A4B7-D426-8B81C954FE46}"/>
            </ac:spMkLst>
          </pc:spChg>
          <pc:spChg chg="del">
            <ac:chgData name="Mahonia Oglesby" userId="dc7413b4-f296-4386-9cc0-9e850d973af1" providerId="ADAL" clId="{65551FD4-6AFD-46B4-8307-6ADA19C1D6ED}" dt="2023-12-19T00:57:57.826" v="329" actId="478"/>
            <ac:spMkLst>
              <pc:docMk/>
              <pc:sldMasterMk cId="0" sldId="2147483648"/>
              <pc:sldLayoutMk cId="1738229557" sldId="2147483666"/>
              <ac:spMk id="167" creationId="{937DCB49-BFDB-0B7B-DBF4-2913F61AD00D}"/>
            </ac:spMkLst>
          </pc:spChg>
          <pc:spChg chg="del">
            <ac:chgData name="Mahonia Oglesby" userId="dc7413b4-f296-4386-9cc0-9e850d973af1" providerId="ADAL" clId="{65551FD4-6AFD-46B4-8307-6ADA19C1D6ED}" dt="2023-12-19T00:57:57.826" v="329" actId="478"/>
            <ac:spMkLst>
              <pc:docMk/>
              <pc:sldMasterMk cId="0" sldId="2147483648"/>
              <pc:sldLayoutMk cId="1738229557" sldId="2147483666"/>
              <ac:spMk id="169" creationId="{E3661889-2D6E-013C-7557-9F5A5FEDC5FE}"/>
            </ac:spMkLst>
          </pc:spChg>
          <pc:spChg chg="del">
            <ac:chgData name="Mahonia Oglesby" userId="dc7413b4-f296-4386-9cc0-9e850d973af1" providerId="ADAL" clId="{65551FD4-6AFD-46B4-8307-6ADA19C1D6ED}" dt="2023-12-19T00:58:08.276" v="331" actId="478"/>
            <ac:spMkLst>
              <pc:docMk/>
              <pc:sldMasterMk cId="0" sldId="2147483648"/>
              <pc:sldLayoutMk cId="1738229557" sldId="2147483666"/>
              <ac:spMk id="170" creationId="{FE861641-EA5D-5C73-D509-C1F7B971BC46}"/>
            </ac:spMkLst>
          </pc:spChg>
          <pc:spChg chg="del">
            <ac:chgData name="Mahonia Oglesby" userId="dc7413b4-f296-4386-9cc0-9e850d973af1" providerId="ADAL" clId="{65551FD4-6AFD-46B4-8307-6ADA19C1D6ED}" dt="2023-12-19T00:58:08.276" v="331" actId="478"/>
            <ac:spMkLst>
              <pc:docMk/>
              <pc:sldMasterMk cId="0" sldId="2147483648"/>
              <pc:sldLayoutMk cId="1738229557" sldId="2147483666"/>
              <ac:spMk id="171" creationId="{B01EEBC8-FB91-4288-1C7E-107D4BA7A80F}"/>
            </ac:spMkLst>
          </pc:spChg>
          <pc:grpChg chg="add mod">
            <ac:chgData name="Mahonia Oglesby" userId="dc7413b4-f296-4386-9cc0-9e850d973af1" providerId="ADAL" clId="{65551FD4-6AFD-46B4-8307-6ADA19C1D6ED}" dt="2023-12-19T00:58:55.911" v="339" actId="1076"/>
            <ac:grpSpMkLst>
              <pc:docMk/>
              <pc:sldMasterMk cId="0" sldId="2147483648"/>
              <pc:sldLayoutMk cId="1738229557" sldId="2147483666"/>
              <ac:grpSpMk id="4" creationId="{563470B3-488D-E169-C675-C13972DB5CCB}"/>
            </ac:grpSpMkLst>
          </pc:grpChg>
          <pc:grpChg chg="add mod">
            <ac:chgData name="Mahonia Oglesby" userId="dc7413b4-f296-4386-9cc0-9e850d973af1" providerId="ADAL" clId="{65551FD4-6AFD-46B4-8307-6ADA19C1D6ED}" dt="2023-12-19T01:02:30.586" v="369" actId="1076"/>
            <ac:grpSpMkLst>
              <pc:docMk/>
              <pc:sldMasterMk cId="0" sldId="2147483648"/>
              <pc:sldLayoutMk cId="1738229557" sldId="2147483666"/>
              <ac:grpSpMk id="23" creationId="{7ACBC644-0101-1068-5E0E-6630FC8EFC00}"/>
            </ac:grpSpMkLst>
          </pc:grpChg>
          <pc:grpChg chg="add mod">
            <ac:chgData name="Mahonia Oglesby" userId="dc7413b4-f296-4386-9cc0-9e850d973af1" providerId="ADAL" clId="{65551FD4-6AFD-46B4-8307-6ADA19C1D6ED}" dt="2023-12-19T01:02:38.313" v="370" actId="571"/>
            <ac:grpSpMkLst>
              <pc:docMk/>
              <pc:sldMasterMk cId="0" sldId="2147483648"/>
              <pc:sldLayoutMk cId="1738229557" sldId="2147483666"/>
              <ac:grpSpMk id="37" creationId="{0DDD4390-6323-BAF8-E1F4-7639910672C1}"/>
            </ac:grpSpMkLst>
          </pc:grpChg>
          <pc:grpChg chg="add mod">
            <ac:chgData name="Mahonia Oglesby" userId="dc7413b4-f296-4386-9cc0-9e850d973af1" providerId="ADAL" clId="{65551FD4-6AFD-46B4-8307-6ADA19C1D6ED}" dt="2023-12-19T01:02:59.667" v="373" actId="1076"/>
            <ac:grpSpMkLst>
              <pc:docMk/>
              <pc:sldMasterMk cId="0" sldId="2147483648"/>
              <pc:sldLayoutMk cId="1738229557" sldId="2147483666"/>
              <ac:grpSpMk id="51" creationId="{97880D72-064B-F50E-2875-A37285A2FC97}"/>
            </ac:grpSpMkLst>
          </pc:grpChg>
          <pc:grpChg chg="del mod">
            <ac:chgData name="Mahonia Oglesby" userId="dc7413b4-f296-4386-9cc0-9e850d973af1" providerId="ADAL" clId="{65551FD4-6AFD-46B4-8307-6ADA19C1D6ED}" dt="2023-12-19T01:02:25.137" v="368" actId="478"/>
            <ac:grpSpMkLst>
              <pc:docMk/>
              <pc:sldMasterMk cId="0" sldId="2147483648"/>
              <pc:sldLayoutMk cId="1738229557" sldId="2147483666"/>
              <ac:grpSpMk id="114" creationId="{E8C273AB-D487-39C1-16C2-6080F637DC5A}"/>
            </ac:grpSpMkLst>
          </pc:grpChg>
          <pc:grpChg chg="del mod">
            <ac:chgData name="Mahonia Oglesby" userId="dc7413b4-f296-4386-9cc0-9e850d973af1" providerId="ADAL" clId="{65551FD4-6AFD-46B4-8307-6ADA19C1D6ED}" dt="2023-12-19T01:02:20.870" v="366" actId="478"/>
            <ac:grpSpMkLst>
              <pc:docMk/>
              <pc:sldMasterMk cId="0" sldId="2147483648"/>
              <pc:sldLayoutMk cId="1738229557" sldId="2147483666"/>
              <ac:grpSpMk id="128" creationId="{8E2A5751-6EFD-4005-B940-7A82913A2939}"/>
            </ac:grpSpMkLst>
          </pc:grpChg>
          <pc:grpChg chg="del mod">
            <ac:chgData name="Mahonia Oglesby" userId="dc7413b4-f296-4386-9cc0-9e850d973af1" providerId="ADAL" clId="{65551FD4-6AFD-46B4-8307-6ADA19C1D6ED}" dt="2023-12-19T01:02:20.870" v="366" actId="478"/>
            <ac:grpSpMkLst>
              <pc:docMk/>
              <pc:sldMasterMk cId="0" sldId="2147483648"/>
              <pc:sldLayoutMk cId="1738229557" sldId="2147483666"/>
              <ac:grpSpMk id="142" creationId="{13C9403E-E463-E22F-0A28-583735850331}"/>
            </ac:grpSpMkLst>
          </pc:grpChg>
          <pc:grpChg chg="del">
            <ac:chgData name="Mahonia Oglesby" userId="dc7413b4-f296-4386-9cc0-9e850d973af1" providerId="ADAL" clId="{65551FD4-6AFD-46B4-8307-6ADA19C1D6ED}" dt="2023-12-19T00:58:14.009" v="332" actId="478"/>
            <ac:grpSpMkLst>
              <pc:docMk/>
              <pc:sldMasterMk cId="0" sldId="2147483648"/>
              <pc:sldLayoutMk cId="1738229557" sldId="2147483666"/>
              <ac:grpSpMk id="156" creationId="{6C5F7D84-50CE-443D-D095-28EC5913F9D7}"/>
            </ac:grpSpMkLst>
          </pc:grpChg>
          <pc:cxnChg chg="add mod">
            <ac:chgData name="Mahonia Oglesby" userId="dc7413b4-f296-4386-9cc0-9e850d973af1" providerId="ADAL" clId="{65551FD4-6AFD-46B4-8307-6ADA19C1D6ED}" dt="2023-12-19T00:59:41.222" v="346"/>
            <ac:cxnSpMkLst>
              <pc:docMk/>
              <pc:sldMasterMk cId="0" sldId="2147483648"/>
              <pc:sldLayoutMk cId="1738229557" sldId="2147483666"/>
              <ac:cxnSpMk id="17" creationId="{C6AFCCAD-6AF4-ECCE-17B7-D4B3003E25CF}"/>
            </ac:cxnSpMkLst>
          </pc:cxnChg>
          <pc:cxnChg chg="add mod">
            <ac:chgData name="Mahonia Oglesby" userId="dc7413b4-f296-4386-9cc0-9e850d973af1" providerId="ADAL" clId="{65551FD4-6AFD-46B4-8307-6ADA19C1D6ED}" dt="2023-12-19T01:00:26.745" v="352" actId="571"/>
            <ac:cxnSpMkLst>
              <pc:docMk/>
              <pc:sldMasterMk cId="0" sldId="2147483648"/>
              <pc:sldLayoutMk cId="1738229557" sldId="2147483666"/>
              <ac:cxnSpMk id="18" creationId="{C6109138-66C9-090C-3D65-DBA14D71B2E6}"/>
            </ac:cxnSpMkLst>
          </pc:cxnChg>
          <pc:cxnChg chg="add mod">
            <ac:chgData name="Mahonia Oglesby" userId="dc7413b4-f296-4386-9cc0-9e850d973af1" providerId="ADAL" clId="{65551FD4-6AFD-46B4-8307-6ADA19C1D6ED}" dt="2023-12-19T01:00:29.943" v="353" actId="571"/>
            <ac:cxnSpMkLst>
              <pc:docMk/>
              <pc:sldMasterMk cId="0" sldId="2147483648"/>
              <pc:sldLayoutMk cId="1738229557" sldId="2147483666"/>
              <ac:cxnSpMk id="19" creationId="{158FAD1E-B015-8273-8B27-30CA09136313}"/>
            </ac:cxnSpMkLst>
          </pc:cxnChg>
          <pc:cxnChg chg="add mod">
            <ac:chgData name="Mahonia Oglesby" userId="dc7413b4-f296-4386-9cc0-9e850d973af1" providerId="ADAL" clId="{65551FD4-6AFD-46B4-8307-6ADA19C1D6ED}" dt="2023-12-19T01:00:36.327" v="354" actId="571"/>
            <ac:cxnSpMkLst>
              <pc:docMk/>
              <pc:sldMasterMk cId="0" sldId="2147483648"/>
              <pc:sldLayoutMk cId="1738229557" sldId="2147483666"/>
              <ac:cxnSpMk id="20" creationId="{8F3BD320-A6A8-3015-9C08-7D0E2EC87C64}"/>
            </ac:cxnSpMkLst>
          </pc:cxnChg>
          <pc:cxnChg chg="add mod">
            <ac:chgData name="Mahonia Oglesby" userId="dc7413b4-f296-4386-9cc0-9e850d973af1" providerId="ADAL" clId="{65551FD4-6AFD-46B4-8307-6ADA19C1D6ED}" dt="2023-12-19T01:00:57.422" v="357" actId="14100"/>
            <ac:cxnSpMkLst>
              <pc:docMk/>
              <pc:sldMasterMk cId="0" sldId="2147483648"/>
              <pc:sldLayoutMk cId="1738229557" sldId="2147483666"/>
              <ac:cxnSpMk id="21" creationId="{22FA6FB8-2FB9-4443-4938-566730B58464}"/>
            </ac:cxnSpMkLst>
          </pc:cxnChg>
        </pc:sldLayoutChg>
        <pc:sldLayoutChg chg="addSp delSp modSp mod">
          <pc:chgData name="Mahonia Oglesby" userId="dc7413b4-f296-4386-9cc0-9e850d973af1" providerId="ADAL" clId="{65551FD4-6AFD-46B4-8307-6ADA19C1D6ED}" dt="2023-12-21T22:49:21.829" v="634" actId="6014"/>
          <pc:sldLayoutMkLst>
            <pc:docMk/>
            <pc:sldMasterMk cId="0" sldId="2147483648"/>
            <pc:sldLayoutMk cId="856887231" sldId="2147483667"/>
          </pc:sldLayoutMkLst>
          <pc:spChg chg="add del mod">
            <ac:chgData name="Mahonia Oglesby" userId="dc7413b4-f296-4386-9cc0-9e850d973af1" providerId="ADAL" clId="{65551FD4-6AFD-46B4-8307-6ADA19C1D6ED}" dt="2023-12-19T00:24:43.927" v="54" actId="478"/>
            <ac:spMkLst>
              <pc:docMk/>
              <pc:sldMasterMk cId="0" sldId="2147483648"/>
              <pc:sldLayoutMk cId="856887231" sldId="2147483667"/>
              <ac:spMk id="2" creationId="{6B3A35FC-1CDE-3D5A-ED25-2FD276B4694D}"/>
            </ac:spMkLst>
          </pc:spChg>
          <pc:spChg chg="add mod">
            <ac:chgData name="Mahonia Oglesby" userId="dc7413b4-f296-4386-9cc0-9e850d973af1" providerId="ADAL" clId="{65551FD4-6AFD-46B4-8307-6ADA19C1D6ED}" dt="2023-12-19T00:30:58.915" v="99" actId="1582"/>
            <ac:spMkLst>
              <pc:docMk/>
              <pc:sldMasterMk cId="0" sldId="2147483648"/>
              <pc:sldLayoutMk cId="856887231" sldId="2147483667"/>
              <ac:spMk id="3" creationId="{DAF0E712-578F-C0F2-172D-92706F66FBA5}"/>
            </ac:spMkLst>
          </pc:spChg>
          <pc:spChg chg="add mod">
            <ac:chgData name="Mahonia Oglesby" userId="dc7413b4-f296-4386-9cc0-9e850d973af1" providerId="ADAL" clId="{65551FD4-6AFD-46B4-8307-6ADA19C1D6ED}" dt="2023-12-19T00:31:04.403" v="100" actId="1582"/>
            <ac:spMkLst>
              <pc:docMk/>
              <pc:sldMasterMk cId="0" sldId="2147483648"/>
              <pc:sldLayoutMk cId="856887231" sldId="2147483667"/>
              <ac:spMk id="4" creationId="{0F70EE7E-7368-5654-9B23-FC37FFEAFE27}"/>
            </ac:spMkLst>
          </pc:spChg>
          <pc:spChg chg="del">
            <ac:chgData name="Mahonia Oglesby" userId="dc7413b4-f296-4386-9cc0-9e850d973af1" providerId="ADAL" clId="{65551FD4-6AFD-46B4-8307-6ADA19C1D6ED}" dt="2023-12-19T00:25:33.097" v="60" actId="478"/>
            <ac:spMkLst>
              <pc:docMk/>
              <pc:sldMasterMk cId="0" sldId="2147483648"/>
              <pc:sldLayoutMk cId="856887231" sldId="2147483667"/>
              <ac:spMk id="5" creationId="{2DD41E41-28AD-5540-45A8-D1FBD8F6E35D}"/>
            </ac:spMkLst>
          </pc:spChg>
          <pc:spChg chg="del">
            <ac:chgData name="Mahonia Oglesby" userId="dc7413b4-f296-4386-9cc0-9e850d973af1" providerId="ADAL" clId="{65551FD4-6AFD-46B4-8307-6ADA19C1D6ED}" dt="2023-12-19T00:25:34.731" v="61" actId="478"/>
            <ac:spMkLst>
              <pc:docMk/>
              <pc:sldMasterMk cId="0" sldId="2147483648"/>
              <pc:sldLayoutMk cId="856887231" sldId="2147483667"/>
              <ac:spMk id="6" creationId="{98C7974B-6860-931C-2897-E4A978286283}"/>
            </ac:spMkLst>
          </pc:spChg>
          <pc:spChg chg="del">
            <ac:chgData name="Mahonia Oglesby" userId="dc7413b4-f296-4386-9cc0-9e850d973af1" providerId="ADAL" clId="{65551FD4-6AFD-46B4-8307-6ADA19C1D6ED}" dt="2023-12-19T00:25:33.097" v="60" actId="478"/>
            <ac:spMkLst>
              <pc:docMk/>
              <pc:sldMasterMk cId="0" sldId="2147483648"/>
              <pc:sldLayoutMk cId="856887231" sldId="2147483667"/>
              <ac:spMk id="7" creationId="{A1C15957-994D-1268-D396-B1E9CF8ECC50}"/>
            </ac:spMkLst>
          </pc:spChg>
          <pc:spChg chg="del mod">
            <ac:chgData name="Mahonia Oglesby" userId="dc7413b4-f296-4386-9cc0-9e850d973af1" providerId="ADAL" clId="{65551FD4-6AFD-46B4-8307-6ADA19C1D6ED}" dt="2023-12-19T00:31:30.465" v="101" actId="478"/>
            <ac:spMkLst>
              <pc:docMk/>
              <pc:sldMasterMk cId="0" sldId="2147483648"/>
              <pc:sldLayoutMk cId="856887231" sldId="2147483667"/>
              <ac:spMk id="8" creationId="{E43BE5A4-9138-D216-B05E-3B65732F9D47}"/>
            </ac:spMkLst>
          </pc:spChg>
          <pc:spChg chg="del">
            <ac:chgData name="Mahonia Oglesby" userId="dc7413b4-f296-4386-9cc0-9e850d973af1" providerId="ADAL" clId="{65551FD4-6AFD-46B4-8307-6ADA19C1D6ED}" dt="2023-12-19T00:24:45.581" v="55" actId="478"/>
            <ac:spMkLst>
              <pc:docMk/>
              <pc:sldMasterMk cId="0" sldId="2147483648"/>
              <pc:sldLayoutMk cId="856887231" sldId="2147483667"/>
              <ac:spMk id="9" creationId="{6213FB95-F709-CA50-2F67-D9F2DF9AD07A}"/>
            </ac:spMkLst>
          </pc:spChg>
          <pc:spChg chg="del">
            <ac:chgData name="Mahonia Oglesby" userId="dc7413b4-f296-4386-9cc0-9e850d973af1" providerId="ADAL" clId="{65551FD4-6AFD-46B4-8307-6ADA19C1D6ED}" dt="2023-12-19T00:25:17.540" v="59" actId="478"/>
            <ac:spMkLst>
              <pc:docMk/>
              <pc:sldMasterMk cId="0" sldId="2147483648"/>
              <pc:sldLayoutMk cId="856887231" sldId="2147483667"/>
              <ac:spMk id="10" creationId="{4F261AD7-7DB2-D364-9C63-78ACA2C22CF4}"/>
            </ac:spMkLst>
          </pc:spChg>
          <pc:spChg chg="add del mod">
            <ac:chgData name="Mahonia Oglesby" userId="dc7413b4-f296-4386-9cc0-9e850d973af1" providerId="ADAL" clId="{65551FD4-6AFD-46B4-8307-6ADA19C1D6ED}" dt="2023-12-19T00:28:24.596" v="85" actId="478"/>
            <ac:spMkLst>
              <pc:docMk/>
              <pc:sldMasterMk cId="0" sldId="2147483648"/>
              <pc:sldLayoutMk cId="856887231" sldId="2147483667"/>
              <ac:spMk id="11" creationId="{C2954A77-AA71-9BA4-C3A1-BA616AFA2BB3}"/>
            </ac:spMkLst>
          </pc:spChg>
          <pc:spChg chg="add mod">
            <ac:chgData name="Mahonia Oglesby" userId="dc7413b4-f296-4386-9cc0-9e850d973af1" providerId="ADAL" clId="{65551FD4-6AFD-46B4-8307-6ADA19C1D6ED}" dt="2023-12-19T00:26:10.932" v="66" actId="12789"/>
            <ac:spMkLst>
              <pc:docMk/>
              <pc:sldMasterMk cId="0" sldId="2147483648"/>
              <pc:sldLayoutMk cId="856887231" sldId="2147483667"/>
              <ac:spMk id="12" creationId="{1C88CD38-F6B8-6E8A-77AD-A342620D0D9D}"/>
            </ac:spMkLst>
          </pc:spChg>
          <pc:spChg chg="del">
            <ac:chgData name="Mahonia Oglesby" userId="dc7413b4-f296-4386-9cc0-9e850d973af1" providerId="ADAL" clId="{65551FD4-6AFD-46B4-8307-6ADA19C1D6ED}" dt="2023-12-19T00:26:40.358" v="73" actId="478"/>
            <ac:spMkLst>
              <pc:docMk/>
              <pc:sldMasterMk cId="0" sldId="2147483648"/>
              <pc:sldLayoutMk cId="856887231" sldId="2147483667"/>
              <ac:spMk id="17" creationId="{E0AB4CE8-3507-E491-3D99-D439A6A0FF76}"/>
            </ac:spMkLst>
          </pc:spChg>
          <pc:spChg chg="mod">
            <ac:chgData name="Mahonia Oglesby" userId="dc7413b4-f296-4386-9cc0-9e850d973af1" providerId="ADAL" clId="{65551FD4-6AFD-46B4-8307-6ADA19C1D6ED}" dt="2023-12-19T00:32:39.607" v="109" actId="1076"/>
            <ac:spMkLst>
              <pc:docMk/>
              <pc:sldMasterMk cId="0" sldId="2147483648"/>
              <pc:sldLayoutMk cId="856887231" sldId="2147483667"/>
              <ac:spMk id="19" creationId="{1C064BA0-EF50-732D-CBC6-E19A9827A0E7}"/>
            </ac:spMkLst>
          </pc:spChg>
          <pc:spChg chg="mod">
            <ac:chgData name="Mahonia Oglesby" userId="dc7413b4-f296-4386-9cc0-9e850d973af1" providerId="ADAL" clId="{65551FD4-6AFD-46B4-8307-6ADA19C1D6ED}" dt="2023-12-19T00:24:51.896" v="57"/>
            <ac:spMkLst>
              <pc:docMk/>
              <pc:sldMasterMk cId="0" sldId="2147483648"/>
              <pc:sldLayoutMk cId="856887231" sldId="2147483667"/>
              <ac:spMk id="20" creationId="{78694D1E-AA51-DF7A-9543-A3352D57FD03}"/>
            </ac:spMkLst>
          </pc:spChg>
          <pc:spChg chg="mod">
            <ac:chgData name="Mahonia Oglesby" userId="dc7413b4-f296-4386-9cc0-9e850d973af1" providerId="ADAL" clId="{65551FD4-6AFD-46B4-8307-6ADA19C1D6ED}" dt="2023-12-19T00:31:52.756" v="102" actId="1076"/>
            <ac:spMkLst>
              <pc:docMk/>
              <pc:sldMasterMk cId="0" sldId="2147483648"/>
              <pc:sldLayoutMk cId="856887231" sldId="2147483667"/>
              <ac:spMk id="21" creationId="{B0D4CB5D-4BDF-4CCF-D7C9-E755C31B8422}"/>
            </ac:spMkLst>
          </pc:spChg>
          <pc:spChg chg="mod">
            <ac:chgData name="Mahonia Oglesby" userId="dc7413b4-f296-4386-9cc0-9e850d973af1" providerId="ADAL" clId="{65551FD4-6AFD-46B4-8307-6ADA19C1D6ED}" dt="2023-12-19T00:27:27.572" v="76"/>
            <ac:spMkLst>
              <pc:docMk/>
              <pc:sldMasterMk cId="0" sldId="2147483648"/>
              <pc:sldLayoutMk cId="856887231" sldId="2147483667"/>
              <ac:spMk id="27" creationId="{081E8A75-E6C8-4EF2-4363-89863ADD94F7}"/>
            </ac:spMkLst>
          </pc:spChg>
          <pc:grpChg chg="del">
            <ac:chgData name="Mahonia Oglesby" userId="dc7413b4-f296-4386-9cc0-9e850d973af1" providerId="ADAL" clId="{65551FD4-6AFD-46B4-8307-6ADA19C1D6ED}" dt="2023-12-19T00:27:11.370" v="74" actId="478"/>
            <ac:grpSpMkLst>
              <pc:docMk/>
              <pc:sldMasterMk cId="0" sldId="2147483648"/>
              <pc:sldLayoutMk cId="856887231" sldId="2147483667"/>
              <ac:grpSpMk id="13" creationId="{C7E06DA4-8E56-DBA5-382C-A45973E9383C}"/>
            </ac:grpSpMkLst>
          </pc:grpChg>
          <pc:grpChg chg="add del mod">
            <ac:chgData name="Mahonia Oglesby" userId="dc7413b4-f296-4386-9cc0-9e850d973af1" providerId="ADAL" clId="{65551FD4-6AFD-46B4-8307-6ADA19C1D6ED}" dt="2023-12-19T00:28:00.815" v="82" actId="478"/>
            <ac:grpSpMkLst>
              <pc:docMk/>
              <pc:sldMasterMk cId="0" sldId="2147483648"/>
              <pc:sldLayoutMk cId="856887231" sldId="2147483667"/>
              <ac:grpSpMk id="16" creationId="{4B47741C-06EE-3281-F6E1-E1B22C9D6A25}"/>
            </ac:grpSpMkLst>
          </pc:grpChg>
          <pc:grpChg chg="add mod">
            <ac:chgData name="Mahonia Oglesby" userId="dc7413b4-f296-4386-9cc0-9e850d973af1" providerId="ADAL" clId="{65551FD4-6AFD-46B4-8307-6ADA19C1D6ED}" dt="2023-12-19T00:30:51.444" v="97" actId="1076"/>
            <ac:grpSpMkLst>
              <pc:docMk/>
              <pc:sldMasterMk cId="0" sldId="2147483648"/>
              <pc:sldLayoutMk cId="856887231" sldId="2147483667"/>
              <ac:grpSpMk id="23" creationId="{56B95242-DA30-8C2C-378F-47F14DF80997}"/>
            </ac:grpSpMkLst>
          </pc:grpChg>
          <pc:grpChg chg="add del mod">
            <ac:chgData name="Mahonia Oglesby" userId="dc7413b4-f296-4386-9cc0-9e850d973af1" providerId="ADAL" clId="{65551FD4-6AFD-46B4-8307-6ADA19C1D6ED}" dt="2023-12-19T00:27:29.615" v="77" actId="478"/>
            <ac:grpSpMkLst>
              <pc:docMk/>
              <pc:sldMasterMk cId="0" sldId="2147483648"/>
              <pc:sldLayoutMk cId="856887231" sldId="2147483667"/>
              <ac:grpSpMk id="25" creationId="{B9B8F9A0-B536-20BA-6251-4200748740BB}"/>
            </ac:grpSpMkLst>
          </pc:grpChg>
          <pc:grpChg chg="add del mod">
            <ac:chgData name="Mahonia Oglesby" userId="dc7413b4-f296-4386-9cc0-9e850d973af1" providerId="ADAL" clId="{65551FD4-6AFD-46B4-8307-6ADA19C1D6ED}" dt="2023-12-19T00:32:43.788" v="110" actId="478"/>
            <ac:grpSpMkLst>
              <pc:docMk/>
              <pc:sldMasterMk cId="0" sldId="2147483648"/>
              <pc:sldLayoutMk cId="856887231" sldId="2147483667"/>
              <ac:grpSpMk id="28" creationId="{A2CE5D7E-5CBF-87CB-3298-A231E6759BE7}"/>
            </ac:grpSpMkLst>
          </pc:grpChg>
          <pc:picChg chg="mod">
            <ac:chgData name="Mahonia Oglesby" userId="dc7413b4-f296-4386-9cc0-9e850d973af1" providerId="ADAL" clId="{65551FD4-6AFD-46B4-8307-6ADA19C1D6ED}" dt="2023-12-19T00:24:51.896" v="57"/>
            <ac:picMkLst>
              <pc:docMk/>
              <pc:sldMasterMk cId="0" sldId="2147483648"/>
              <pc:sldLayoutMk cId="856887231" sldId="2147483667"/>
              <ac:picMk id="18" creationId="{FF547F31-6218-4CA8-6179-6EBCF4970E7F}"/>
            </ac:picMkLst>
          </pc:picChg>
          <pc:picChg chg="add mod">
            <ac:chgData name="Mahonia Oglesby" userId="dc7413b4-f296-4386-9cc0-9e850d973af1" providerId="ADAL" clId="{65551FD4-6AFD-46B4-8307-6ADA19C1D6ED}" dt="2023-12-19T00:26:10.932" v="66" actId="12789"/>
            <ac:picMkLst>
              <pc:docMk/>
              <pc:sldMasterMk cId="0" sldId="2147483648"/>
              <pc:sldLayoutMk cId="856887231" sldId="2147483667"/>
              <ac:picMk id="22" creationId="{DF74C24F-9AFB-3D49-1EFE-C056A9EE5F4C}"/>
            </ac:picMkLst>
          </pc:picChg>
          <pc:picChg chg="del">
            <ac:chgData name="Mahonia Oglesby" userId="dc7413b4-f296-4386-9cc0-9e850d973af1" providerId="ADAL" clId="{65551FD4-6AFD-46B4-8307-6ADA19C1D6ED}" dt="2023-12-19T00:24:46.430" v="56" actId="478"/>
            <ac:picMkLst>
              <pc:docMk/>
              <pc:sldMasterMk cId="0" sldId="2147483648"/>
              <pc:sldLayoutMk cId="856887231" sldId="2147483667"/>
              <ac:picMk id="24" creationId="{A29DEA2E-43DA-5AA3-C6CA-B276C037BA46}"/>
            </ac:picMkLst>
          </pc:picChg>
          <pc:picChg chg="mod">
            <ac:chgData name="Mahonia Oglesby" userId="dc7413b4-f296-4386-9cc0-9e850d973af1" providerId="ADAL" clId="{65551FD4-6AFD-46B4-8307-6ADA19C1D6ED}" dt="2023-12-19T00:27:27.572" v="76"/>
            <ac:picMkLst>
              <pc:docMk/>
              <pc:sldMasterMk cId="0" sldId="2147483648"/>
              <pc:sldLayoutMk cId="856887231" sldId="2147483667"/>
              <ac:picMk id="26" creationId="{DF010545-4E51-69F0-CE1C-E5ED75845943}"/>
            </ac:picMkLst>
          </pc:picChg>
          <pc:picChg chg="mod topLvl">
            <ac:chgData name="Mahonia Oglesby" userId="dc7413b4-f296-4386-9cc0-9e850d973af1" providerId="ADAL" clId="{65551FD4-6AFD-46B4-8307-6ADA19C1D6ED}" dt="2023-12-19T00:32:48.072" v="111" actId="1076"/>
            <ac:picMkLst>
              <pc:docMk/>
              <pc:sldMasterMk cId="0" sldId="2147483648"/>
              <pc:sldLayoutMk cId="856887231" sldId="2147483667"/>
              <ac:picMk id="29" creationId="{E8C101B8-37F5-1021-AE0B-9B8B056EC911}"/>
            </ac:picMkLst>
          </pc:picChg>
          <pc:picChg chg="add mod">
            <ac:chgData name="Mahonia Oglesby" userId="dc7413b4-f296-4386-9cc0-9e850d973af1" providerId="ADAL" clId="{65551FD4-6AFD-46B4-8307-6ADA19C1D6ED}" dt="2023-12-19T00:32:05.245" v="103" actId="1076"/>
            <ac:picMkLst>
              <pc:docMk/>
              <pc:sldMasterMk cId="0" sldId="2147483648"/>
              <pc:sldLayoutMk cId="856887231" sldId="2147483667"/>
              <ac:picMk id="32" creationId="{B7E50589-512D-1B33-7C31-01762DA7A7F7}"/>
            </ac:picMkLst>
          </pc:picChg>
          <pc:cxnChg chg="del mod topLvl">
            <ac:chgData name="Mahonia Oglesby" userId="dc7413b4-f296-4386-9cc0-9e850d973af1" providerId="ADAL" clId="{65551FD4-6AFD-46B4-8307-6ADA19C1D6ED}" dt="2023-12-19T00:32:43.788" v="110" actId="478"/>
            <ac:cxnSpMkLst>
              <pc:docMk/>
              <pc:sldMasterMk cId="0" sldId="2147483648"/>
              <pc:sldLayoutMk cId="856887231" sldId="2147483667"/>
              <ac:cxnSpMk id="30" creationId="{8F55FC88-DDE7-1132-DFF4-077D70F2EB50}"/>
            </ac:cxnSpMkLst>
          </pc:cxnChg>
          <pc:cxnChg chg="add mod">
            <ac:chgData name="Mahonia Oglesby" userId="dc7413b4-f296-4386-9cc0-9e850d973af1" providerId="ADAL" clId="{65551FD4-6AFD-46B4-8307-6ADA19C1D6ED}" dt="2023-12-19T00:30:08.117" v="92" actId="13822"/>
            <ac:cxnSpMkLst>
              <pc:docMk/>
              <pc:sldMasterMk cId="0" sldId="2147483648"/>
              <pc:sldLayoutMk cId="856887231" sldId="2147483667"/>
              <ac:cxnSpMk id="34" creationId="{229ED5A9-F5C6-5C2B-F865-0F454E8DF3A8}"/>
            </ac:cxnSpMkLst>
          </pc:cxnChg>
          <pc:cxnChg chg="add mod">
            <ac:chgData name="Mahonia Oglesby" userId="dc7413b4-f296-4386-9cc0-9e850d973af1" providerId="ADAL" clId="{65551FD4-6AFD-46B4-8307-6ADA19C1D6ED}" dt="2023-12-19T00:30:19.645" v="94" actId="13822"/>
            <ac:cxnSpMkLst>
              <pc:docMk/>
              <pc:sldMasterMk cId="0" sldId="2147483648"/>
              <pc:sldLayoutMk cId="856887231" sldId="2147483667"/>
              <ac:cxnSpMk id="36" creationId="{40DB7E53-DFBB-174B-B008-30C2B1BDA88C}"/>
            </ac:cxnSpMkLst>
          </pc:cxnChg>
          <pc:cxnChg chg="add mod">
            <ac:chgData name="Mahonia Oglesby" userId="dc7413b4-f296-4386-9cc0-9e850d973af1" providerId="ADAL" clId="{65551FD4-6AFD-46B4-8307-6ADA19C1D6ED}" dt="2023-12-19T00:32:17.491" v="105" actId="14100"/>
            <ac:cxnSpMkLst>
              <pc:docMk/>
              <pc:sldMasterMk cId="0" sldId="2147483648"/>
              <pc:sldLayoutMk cId="856887231" sldId="2147483667"/>
              <ac:cxnSpMk id="37" creationId="{A617857F-7380-CA66-755D-68ECCE9287EE}"/>
            </ac:cxnSpMkLst>
          </pc:cxnChg>
          <pc:cxnChg chg="add mod">
            <ac:chgData name="Mahonia Oglesby" userId="dc7413b4-f296-4386-9cc0-9e850d973af1" providerId="ADAL" clId="{65551FD4-6AFD-46B4-8307-6ADA19C1D6ED}" dt="2023-12-19T00:32:26.571" v="108" actId="14100"/>
            <ac:cxnSpMkLst>
              <pc:docMk/>
              <pc:sldMasterMk cId="0" sldId="2147483648"/>
              <pc:sldLayoutMk cId="856887231" sldId="2147483667"/>
              <ac:cxnSpMk id="39" creationId="{F0837B9C-AE39-D157-7F59-EC4672EE6AD3}"/>
            </ac:cxnSpMkLst>
          </pc:cxnChg>
        </pc:sldLayoutChg>
        <pc:sldLayoutChg chg="addSp delSp modSp mod">
          <pc:chgData name="Mahonia Oglesby" userId="dc7413b4-f296-4386-9cc0-9e850d973af1" providerId="ADAL" clId="{65551FD4-6AFD-46B4-8307-6ADA19C1D6ED}" dt="2023-12-21T22:49:31.525" v="635" actId="6014"/>
          <pc:sldLayoutMkLst>
            <pc:docMk/>
            <pc:sldMasterMk cId="0" sldId="2147483648"/>
            <pc:sldLayoutMk cId="2428319084" sldId="2147483668"/>
          </pc:sldLayoutMkLst>
          <pc:spChg chg="mod">
            <ac:chgData name="Mahonia Oglesby" userId="dc7413b4-f296-4386-9cc0-9e850d973af1" providerId="ADAL" clId="{65551FD4-6AFD-46B4-8307-6ADA19C1D6ED}" dt="2023-12-19T00:35:47.248" v="136"/>
            <ac:spMkLst>
              <pc:docMk/>
              <pc:sldMasterMk cId="0" sldId="2147483648"/>
              <pc:sldLayoutMk cId="2428319084" sldId="2147483668"/>
              <ac:spMk id="3" creationId="{FAA5DA4F-0F34-FAC0-401A-4E024FB3F877}"/>
            </ac:spMkLst>
          </pc:spChg>
          <pc:spChg chg="mod topLvl">
            <ac:chgData name="Mahonia Oglesby" userId="dc7413b4-f296-4386-9cc0-9e850d973af1" providerId="ADAL" clId="{65551FD4-6AFD-46B4-8307-6ADA19C1D6ED}" dt="2023-12-19T00:40:30.008" v="181" actId="1076"/>
            <ac:spMkLst>
              <pc:docMk/>
              <pc:sldMasterMk cId="0" sldId="2147483648"/>
              <pc:sldLayoutMk cId="2428319084" sldId="2147483668"/>
              <ac:spMk id="5" creationId="{BF07E1EA-24A7-F198-2AD9-D25CBA2D0F1B}"/>
            </ac:spMkLst>
          </pc:spChg>
          <pc:spChg chg="del mod topLvl">
            <ac:chgData name="Mahonia Oglesby" userId="dc7413b4-f296-4386-9cc0-9e850d973af1" providerId="ADAL" clId="{65551FD4-6AFD-46B4-8307-6ADA19C1D6ED}" dt="2023-12-19T00:36:59.189" v="150" actId="478"/>
            <ac:spMkLst>
              <pc:docMk/>
              <pc:sldMasterMk cId="0" sldId="2147483648"/>
              <pc:sldLayoutMk cId="2428319084" sldId="2147483668"/>
              <ac:spMk id="6" creationId="{E5564C73-BD72-C498-52EB-62CB0CFCA440}"/>
            </ac:spMkLst>
          </pc:spChg>
          <pc:spChg chg="del">
            <ac:chgData name="Mahonia Oglesby" userId="dc7413b4-f296-4386-9cc0-9e850d973af1" providerId="ADAL" clId="{65551FD4-6AFD-46B4-8307-6ADA19C1D6ED}" dt="2023-12-19T00:35:46.106" v="135" actId="478"/>
            <ac:spMkLst>
              <pc:docMk/>
              <pc:sldMasterMk cId="0" sldId="2147483648"/>
              <pc:sldLayoutMk cId="2428319084" sldId="2147483668"/>
              <ac:spMk id="7" creationId="{832413B7-21EA-DDA6-63CA-947C193155FE}"/>
            </ac:spMkLst>
          </pc:spChg>
          <pc:spChg chg="mod">
            <ac:chgData name="Mahonia Oglesby" userId="dc7413b4-f296-4386-9cc0-9e850d973af1" providerId="ADAL" clId="{65551FD4-6AFD-46B4-8307-6ADA19C1D6ED}" dt="2023-12-19T00:35:47.248" v="136"/>
            <ac:spMkLst>
              <pc:docMk/>
              <pc:sldMasterMk cId="0" sldId="2147483648"/>
              <pc:sldLayoutMk cId="2428319084" sldId="2147483668"/>
              <ac:spMk id="10" creationId="{91E3923D-C9E8-13E6-8098-73C0CE13AEB9}"/>
            </ac:spMkLst>
          </pc:spChg>
          <pc:spChg chg="mod">
            <ac:chgData name="Mahonia Oglesby" userId="dc7413b4-f296-4386-9cc0-9e850d973af1" providerId="ADAL" clId="{65551FD4-6AFD-46B4-8307-6ADA19C1D6ED}" dt="2023-12-19T00:36:22.287" v="143"/>
            <ac:spMkLst>
              <pc:docMk/>
              <pc:sldMasterMk cId="0" sldId="2147483648"/>
              <pc:sldLayoutMk cId="2428319084" sldId="2147483668"/>
              <ac:spMk id="12" creationId="{2A9494D2-2F41-9CC6-347D-D67C147FFCAC}"/>
            </ac:spMkLst>
          </pc:spChg>
          <pc:spChg chg="mod">
            <ac:chgData name="Mahonia Oglesby" userId="dc7413b4-f296-4386-9cc0-9e850d973af1" providerId="ADAL" clId="{65551FD4-6AFD-46B4-8307-6ADA19C1D6ED}" dt="2023-12-19T00:36:22.287" v="143"/>
            <ac:spMkLst>
              <pc:docMk/>
              <pc:sldMasterMk cId="0" sldId="2147483648"/>
              <pc:sldLayoutMk cId="2428319084" sldId="2147483668"/>
              <ac:spMk id="13" creationId="{916EE5D8-B4BA-E954-AE04-435EF3CA3131}"/>
            </ac:spMkLst>
          </pc:spChg>
          <pc:spChg chg="mod">
            <ac:chgData name="Mahonia Oglesby" userId="dc7413b4-f296-4386-9cc0-9e850d973af1" providerId="ADAL" clId="{65551FD4-6AFD-46B4-8307-6ADA19C1D6ED}" dt="2023-12-19T00:36:35.513" v="146"/>
            <ac:spMkLst>
              <pc:docMk/>
              <pc:sldMasterMk cId="0" sldId="2147483648"/>
              <pc:sldLayoutMk cId="2428319084" sldId="2147483668"/>
              <ac:spMk id="15" creationId="{E2A77CA8-9F80-4A9F-9AC9-0521539BDFF7}"/>
            </ac:spMkLst>
          </pc:spChg>
          <pc:spChg chg="mod">
            <ac:chgData name="Mahonia Oglesby" userId="dc7413b4-f296-4386-9cc0-9e850d973af1" providerId="ADAL" clId="{65551FD4-6AFD-46B4-8307-6ADA19C1D6ED}" dt="2023-12-19T00:36:35.513" v="146"/>
            <ac:spMkLst>
              <pc:docMk/>
              <pc:sldMasterMk cId="0" sldId="2147483648"/>
              <pc:sldLayoutMk cId="2428319084" sldId="2147483668"/>
              <ac:spMk id="16" creationId="{7F01CBDB-B76F-492F-1686-4E2CF1A3710C}"/>
            </ac:spMkLst>
          </pc:spChg>
          <pc:spChg chg="mod">
            <ac:chgData name="Mahonia Oglesby" userId="dc7413b4-f296-4386-9cc0-9e850d973af1" providerId="ADAL" clId="{65551FD4-6AFD-46B4-8307-6ADA19C1D6ED}" dt="2023-12-19T00:37:02.842" v="151"/>
            <ac:spMkLst>
              <pc:docMk/>
              <pc:sldMasterMk cId="0" sldId="2147483648"/>
              <pc:sldLayoutMk cId="2428319084" sldId="2147483668"/>
              <ac:spMk id="18" creationId="{1C9AB7A8-B6A5-177E-EF40-7EFB0CE5E94C}"/>
            </ac:spMkLst>
          </pc:spChg>
          <pc:spChg chg="mod">
            <ac:chgData name="Mahonia Oglesby" userId="dc7413b4-f296-4386-9cc0-9e850d973af1" providerId="ADAL" clId="{65551FD4-6AFD-46B4-8307-6ADA19C1D6ED}" dt="2023-12-19T00:37:02.842" v="151"/>
            <ac:spMkLst>
              <pc:docMk/>
              <pc:sldMasterMk cId="0" sldId="2147483648"/>
              <pc:sldLayoutMk cId="2428319084" sldId="2147483668"/>
              <ac:spMk id="19" creationId="{7B8CF355-60AC-40C9-77B0-76CF1F6D8261}"/>
            </ac:spMkLst>
          </pc:spChg>
          <pc:spChg chg="mod">
            <ac:chgData name="Mahonia Oglesby" userId="dc7413b4-f296-4386-9cc0-9e850d973af1" providerId="ADAL" clId="{65551FD4-6AFD-46B4-8307-6ADA19C1D6ED}" dt="2023-12-19T00:45:06.904" v="218" actId="1076"/>
            <ac:spMkLst>
              <pc:docMk/>
              <pc:sldMasterMk cId="0" sldId="2147483648"/>
              <pc:sldLayoutMk cId="2428319084" sldId="2147483668"/>
              <ac:spMk id="30" creationId="{3F0F86C3-F48F-EE7D-9F23-1FF1F2B61731}"/>
            </ac:spMkLst>
          </pc:spChg>
          <pc:spChg chg="mod">
            <ac:chgData name="Mahonia Oglesby" userId="dc7413b4-f296-4386-9cc0-9e850d973af1" providerId="ADAL" clId="{65551FD4-6AFD-46B4-8307-6ADA19C1D6ED}" dt="2023-12-19T00:40:38.187" v="183" actId="14100"/>
            <ac:spMkLst>
              <pc:docMk/>
              <pc:sldMasterMk cId="0" sldId="2147483648"/>
              <pc:sldLayoutMk cId="2428319084" sldId="2147483668"/>
              <ac:spMk id="32" creationId="{253852B8-7155-C2B6-5929-DBF9638BE4DB}"/>
            </ac:spMkLst>
          </pc:spChg>
          <pc:spChg chg="mod">
            <ac:chgData name="Mahonia Oglesby" userId="dc7413b4-f296-4386-9cc0-9e850d973af1" providerId="ADAL" clId="{65551FD4-6AFD-46B4-8307-6ADA19C1D6ED}" dt="2023-12-19T00:40:54.329" v="186" actId="1076"/>
            <ac:spMkLst>
              <pc:docMk/>
              <pc:sldMasterMk cId="0" sldId="2147483648"/>
              <pc:sldLayoutMk cId="2428319084" sldId="2147483668"/>
              <ac:spMk id="34" creationId="{B6EADC04-048C-1DB5-504D-AB21AFCC2BB1}"/>
            </ac:spMkLst>
          </pc:spChg>
          <pc:spChg chg="mod">
            <ac:chgData name="Mahonia Oglesby" userId="dc7413b4-f296-4386-9cc0-9e850d973af1" providerId="ADAL" clId="{65551FD4-6AFD-46B4-8307-6ADA19C1D6ED}" dt="2023-12-19T00:41:54.989" v="193" actId="1076"/>
            <ac:spMkLst>
              <pc:docMk/>
              <pc:sldMasterMk cId="0" sldId="2147483648"/>
              <pc:sldLayoutMk cId="2428319084" sldId="2147483668"/>
              <ac:spMk id="36" creationId="{CA89AD53-0ED2-6B8C-EFE8-25B6F92A88C3}"/>
            </ac:spMkLst>
          </pc:spChg>
          <pc:spChg chg="mod">
            <ac:chgData name="Mahonia Oglesby" userId="dc7413b4-f296-4386-9cc0-9e850d973af1" providerId="ADAL" clId="{65551FD4-6AFD-46B4-8307-6ADA19C1D6ED}" dt="2023-12-19T00:41:24.509" v="191" actId="1076"/>
            <ac:spMkLst>
              <pc:docMk/>
              <pc:sldMasterMk cId="0" sldId="2147483648"/>
              <pc:sldLayoutMk cId="2428319084" sldId="2147483668"/>
              <ac:spMk id="37" creationId="{1AD67CDA-0533-649E-60EE-200CA4A79853}"/>
            </ac:spMkLst>
          </pc:spChg>
          <pc:grpChg chg="add mod">
            <ac:chgData name="Mahonia Oglesby" userId="dc7413b4-f296-4386-9cc0-9e850d973af1" providerId="ADAL" clId="{65551FD4-6AFD-46B4-8307-6ADA19C1D6ED}" dt="2023-12-19T00:45:06.904" v="218" actId="1076"/>
            <ac:grpSpMkLst>
              <pc:docMk/>
              <pc:sldMasterMk cId="0" sldId="2147483648"/>
              <pc:sldLayoutMk cId="2428319084" sldId="2147483668"/>
              <ac:grpSpMk id="2" creationId="{440BCB34-A37C-F1FD-B334-317A43042EA1}"/>
            </ac:grpSpMkLst>
          </pc:grpChg>
          <pc:grpChg chg="del">
            <ac:chgData name="Mahonia Oglesby" userId="dc7413b4-f296-4386-9cc0-9e850d973af1" providerId="ADAL" clId="{65551FD4-6AFD-46B4-8307-6ADA19C1D6ED}" dt="2023-12-19T00:36:59.189" v="150" actId="478"/>
            <ac:grpSpMkLst>
              <pc:docMk/>
              <pc:sldMasterMk cId="0" sldId="2147483648"/>
              <pc:sldLayoutMk cId="2428319084" sldId="2147483668"/>
              <ac:grpSpMk id="4" creationId="{A5A54425-6B19-4B44-B70E-FC9DDA724EBE}"/>
            </ac:grpSpMkLst>
          </pc:grpChg>
          <pc:grpChg chg="mod">
            <ac:chgData name="Mahonia Oglesby" userId="dc7413b4-f296-4386-9cc0-9e850d973af1" providerId="ADAL" clId="{65551FD4-6AFD-46B4-8307-6ADA19C1D6ED}" dt="2023-12-19T00:35:47.248" v="136"/>
            <ac:grpSpMkLst>
              <pc:docMk/>
              <pc:sldMasterMk cId="0" sldId="2147483648"/>
              <pc:sldLayoutMk cId="2428319084" sldId="2147483668"/>
              <ac:grpSpMk id="8" creationId="{7C334671-3216-B3F3-1C67-382203A946F7}"/>
            </ac:grpSpMkLst>
          </pc:grpChg>
          <pc:grpChg chg="add del mod">
            <ac:chgData name="Mahonia Oglesby" userId="dc7413b4-f296-4386-9cc0-9e850d973af1" providerId="ADAL" clId="{65551FD4-6AFD-46B4-8307-6ADA19C1D6ED}" dt="2023-12-19T00:36:28.392" v="145" actId="478"/>
            <ac:grpSpMkLst>
              <pc:docMk/>
              <pc:sldMasterMk cId="0" sldId="2147483648"/>
              <pc:sldLayoutMk cId="2428319084" sldId="2147483668"/>
              <ac:grpSpMk id="11" creationId="{16E10061-9BC9-4F66-A302-84849A66729B}"/>
            </ac:grpSpMkLst>
          </pc:grpChg>
          <pc:grpChg chg="add del mod">
            <ac:chgData name="Mahonia Oglesby" userId="dc7413b4-f296-4386-9cc0-9e850d973af1" providerId="ADAL" clId="{65551FD4-6AFD-46B4-8307-6ADA19C1D6ED}" dt="2023-12-19T00:36:50.643" v="148" actId="478"/>
            <ac:grpSpMkLst>
              <pc:docMk/>
              <pc:sldMasterMk cId="0" sldId="2147483648"/>
              <pc:sldLayoutMk cId="2428319084" sldId="2147483668"/>
              <ac:grpSpMk id="14" creationId="{20BFB7E4-85F8-F934-F035-30B63DAAF868}"/>
            </ac:grpSpMkLst>
          </pc:grpChg>
          <pc:grpChg chg="add del mod">
            <ac:chgData name="Mahonia Oglesby" userId="dc7413b4-f296-4386-9cc0-9e850d973af1" providerId="ADAL" clId="{65551FD4-6AFD-46B4-8307-6ADA19C1D6ED}" dt="2023-12-19T00:37:22.776" v="155" actId="478"/>
            <ac:grpSpMkLst>
              <pc:docMk/>
              <pc:sldMasterMk cId="0" sldId="2147483648"/>
              <pc:sldLayoutMk cId="2428319084" sldId="2147483668"/>
              <ac:grpSpMk id="17" creationId="{4978D2A4-5806-DAEE-DD70-205965F3F15A}"/>
            </ac:grpSpMkLst>
          </pc:grpChg>
          <pc:grpChg chg="del">
            <ac:chgData name="Mahonia Oglesby" userId="dc7413b4-f296-4386-9cc0-9e850d973af1" providerId="ADAL" clId="{65551FD4-6AFD-46B4-8307-6ADA19C1D6ED}" dt="2023-12-19T00:35:46.106" v="135" actId="478"/>
            <ac:grpSpMkLst>
              <pc:docMk/>
              <pc:sldMasterMk cId="0" sldId="2147483648"/>
              <pc:sldLayoutMk cId="2428319084" sldId="2147483668"/>
              <ac:grpSpMk id="26" creationId="{58E21628-7868-1FEF-FEB3-9905EAFE8AFF}"/>
            </ac:grpSpMkLst>
          </pc:grpChg>
          <pc:picChg chg="mod">
            <ac:chgData name="Mahonia Oglesby" userId="dc7413b4-f296-4386-9cc0-9e850d973af1" providerId="ADAL" clId="{65551FD4-6AFD-46B4-8307-6ADA19C1D6ED}" dt="2023-12-19T00:35:47.248" v="136"/>
            <ac:picMkLst>
              <pc:docMk/>
              <pc:sldMasterMk cId="0" sldId="2147483648"/>
              <pc:sldLayoutMk cId="2428319084" sldId="2147483668"/>
              <ac:picMk id="9" creationId="{100F187A-A25E-7F3A-0A00-38455D362967}"/>
            </ac:picMkLst>
          </pc:picChg>
          <pc:picChg chg="add mod">
            <ac:chgData name="Mahonia Oglesby" userId="dc7413b4-f296-4386-9cc0-9e850d973af1" providerId="ADAL" clId="{65551FD4-6AFD-46B4-8307-6ADA19C1D6ED}" dt="2023-12-19T00:40:30.008" v="181" actId="1076"/>
            <ac:picMkLst>
              <pc:docMk/>
              <pc:sldMasterMk cId="0" sldId="2147483648"/>
              <pc:sldLayoutMk cId="2428319084" sldId="2147483668"/>
              <ac:picMk id="23" creationId="{A7EACBCF-4473-3E7A-0605-02D4B37CB45A}"/>
            </ac:picMkLst>
          </pc:picChg>
          <pc:picChg chg="del">
            <ac:chgData name="Mahonia Oglesby" userId="dc7413b4-f296-4386-9cc0-9e850d973af1" providerId="ADAL" clId="{65551FD4-6AFD-46B4-8307-6ADA19C1D6ED}" dt="2023-12-19T00:38:47.892" v="167" actId="478"/>
            <ac:picMkLst>
              <pc:docMk/>
              <pc:sldMasterMk cId="0" sldId="2147483648"/>
              <pc:sldLayoutMk cId="2428319084" sldId="2147483668"/>
              <ac:picMk id="40" creationId="{17142DB2-5CAF-55B1-5234-E0988B6DC281}"/>
            </ac:picMkLst>
          </pc:picChg>
          <pc:cxnChg chg="add mod">
            <ac:chgData name="Mahonia Oglesby" userId="dc7413b4-f296-4386-9cc0-9e850d973af1" providerId="ADAL" clId="{65551FD4-6AFD-46B4-8307-6ADA19C1D6ED}" dt="2023-12-19T00:37:51.199" v="162" actId="14100"/>
            <ac:cxnSpMkLst>
              <pc:docMk/>
              <pc:sldMasterMk cId="0" sldId="2147483648"/>
              <pc:sldLayoutMk cId="2428319084" sldId="2147483668"/>
              <ac:cxnSpMk id="20" creationId="{E53D34E6-7AC4-9479-D440-DB562B079114}"/>
            </ac:cxnSpMkLst>
          </pc:cxnChg>
          <pc:cxnChg chg="add mod">
            <ac:chgData name="Mahonia Oglesby" userId="dc7413b4-f296-4386-9cc0-9e850d973af1" providerId="ADAL" clId="{65551FD4-6AFD-46B4-8307-6ADA19C1D6ED}" dt="2023-12-19T00:41:41.705" v="192" actId="14100"/>
            <ac:cxnSpMkLst>
              <pc:docMk/>
              <pc:sldMasterMk cId="0" sldId="2147483648"/>
              <pc:sldLayoutMk cId="2428319084" sldId="2147483668"/>
              <ac:cxnSpMk id="24" creationId="{9D69EF3A-7832-6C22-B4EE-84A7DCB527D8}"/>
            </ac:cxnSpMkLst>
          </pc:cxnChg>
          <pc:cxnChg chg="add mod">
            <ac:chgData name="Mahonia Oglesby" userId="dc7413b4-f296-4386-9cc0-9e850d973af1" providerId="ADAL" clId="{65551FD4-6AFD-46B4-8307-6ADA19C1D6ED}" dt="2023-12-19T00:41:09.735" v="188" actId="1076"/>
            <ac:cxnSpMkLst>
              <pc:docMk/>
              <pc:sldMasterMk cId="0" sldId="2147483648"/>
              <pc:sldLayoutMk cId="2428319084" sldId="2147483668"/>
              <ac:cxnSpMk id="25" creationId="{4DAB484C-B345-804C-17B3-ABBEB7196CE0}"/>
            </ac:cxnSpMkLst>
          </pc:cxnChg>
        </pc:sldLayoutChg>
        <pc:sldLayoutChg chg="addSp delSp modSp mod">
          <pc:chgData name="Mahonia Oglesby" userId="dc7413b4-f296-4386-9cc0-9e850d973af1" providerId="ADAL" clId="{65551FD4-6AFD-46B4-8307-6ADA19C1D6ED}" dt="2023-12-21T22:49:41.704" v="636" actId="6014"/>
          <pc:sldLayoutMkLst>
            <pc:docMk/>
            <pc:sldMasterMk cId="0" sldId="2147483648"/>
            <pc:sldLayoutMk cId="4132739789" sldId="2147483669"/>
          </pc:sldLayoutMkLst>
          <pc:spChg chg="mod">
            <ac:chgData name="Mahonia Oglesby" userId="dc7413b4-f296-4386-9cc0-9e850d973af1" providerId="ADAL" clId="{65551FD4-6AFD-46B4-8307-6ADA19C1D6ED}" dt="2023-12-19T00:42:48.615" v="200"/>
            <ac:spMkLst>
              <pc:docMk/>
              <pc:sldMasterMk cId="0" sldId="2147483648"/>
              <pc:sldLayoutMk cId="4132739789" sldId="2147483669"/>
              <ac:spMk id="3" creationId="{437975BD-DE4F-0535-E336-DA75EDD0C431}"/>
            </ac:spMkLst>
          </pc:spChg>
          <pc:spChg chg="mod">
            <ac:chgData name="Mahonia Oglesby" userId="dc7413b4-f296-4386-9cc0-9e850d973af1" providerId="ADAL" clId="{65551FD4-6AFD-46B4-8307-6ADA19C1D6ED}" dt="2023-12-19T00:42:48.615" v="200"/>
            <ac:spMkLst>
              <pc:docMk/>
              <pc:sldMasterMk cId="0" sldId="2147483648"/>
              <pc:sldLayoutMk cId="4132739789" sldId="2147483669"/>
              <ac:spMk id="4" creationId="{C4668AE6-658F-A1BE-2BB1-48FB303CD036}"/>
            </ac:spMkLst>
          </pc:spChg>
          <pc:spChg chg="mod">
            <ac:chgData name="Mahonia Oglesby" userId="dc7413b4-f296-4386-9cc0-9e850d973af1" providerId="ADAL" clId="{65551FD4-6AFD-46B4-8307-6ADA19C1D6ED}" dt="2023-12-19T00:42:48.615" v="200"/>
            <ac:spMkLst>
              <pc:docMk/>
              <pc:sldMasterMk cId="0" sldId="2147483648"/>
              <pc:sldLayoutMk cId="4132739789" sldId="2147483669"/>
              <ac:spMk id="5" creationId="{6D160378-91C8-A72C-3AF3-073473A21AA2}"/>
            </ac:spMkLst>
          </pc:spChg>
          <pc:spChg chg="mod">
            <ac:chgData name="Mahonia Oglesby" userId="dc7413b4-f296-4386-9cc0-9e850d973af1" providerId="ADAL" clId="{65551FD4-6AFD-46B4-8307-6ADA19C1D6ED}" dt="2023-12-19T00:48:58.837" v="247" actId="1076"/>
            <ac:spMkLst>
              <pc:docMk/>
              <pc:sldMasterMk cId="0" sldId="2147483648"/>
              <pc:sldLayoutMk cId="4132739789" sldId="2147483669"/>
              <ac:spMk id="6" creationId="{751D9ED1-E399-5FC5-2E4F-271D9F95252A}"/>
            </ac:spMkLst>
          </pc:spChg>
          <pc:spChg chg="mod">
            <ac:chgData name="Mahonia Oglesby" userId="dc7413b4-f296-4386-9cc0-9e850d973af1" providerId="ADAL" clId="{65551FD4-6AFD-46B4-8307-6ADA19C1D6ED}" dt="2023-12-19T00:47:18.069" v="234" actId="14100"/>
            <ac:spMkLst>
              <pc:docMk/>
              <pc:sldMasterMk cId="0" sldId="2147483648"/>
              <pc:sldLayoutMk cId="4132739789" sldId="2147483669"/>
              <ac:spMk id="7" creationId="{53143684-BA16-B8D9-33F6-646896C153A1}"/>
            </ac:spMkLst>
          </pc:spChg>
          <pc:spChg chg="del">
            <ac:chgData name="Mahonia Oglesby" userId="dc7413b4-f296-4386-9cc0-9e850d973af1" providerId="ADAL" clId="{65551FD4-6AFD-46B4-8307-6ADA19C1D6ED}" dt="2023-12-19T00:42:26.745" v="194" actId="478"/>
            <ac:spMkLst>
              <pc:docMk/>
              <pc:sldMasterMk cId="0" sldId="2147483648"/>
              <pc:sldLayoutMk cId="4132739789" sldId="2147483669"/>
              <ac:spMk id="8" creationId="{9F72D4FF-E8D5-8A41-3832-721049E14EC4}"/>
            </ac:spMkLst>
          </pc:spChg>
          <pc:spChg chg="mod">
            <ac:chgData name="Mahonia Oglesby" userId="dc7413b4-f296-4386-9cc0-9e850d973af1" providerId="ADAL" clId="{65551FD4-6AFD-46B4-8307-6ADA19C1D6ED}" dt="2023-12-19T00:42:48.615" v="200"/>
            <ac:spMkLst>
              <pc:docMk/>
              <pc:sldMasterMk cId="0" sldId="2147483648"/>
              <pc:sldLayoutMk cId="4132739789" sldId="2147483669"/>
              <ac:spMk id="9" creationId="{538AFAFB-7B5E-626C-B5B6-32707692A149}"/>
            </ac:spMkLst>
          </pc:spChg>
          <pc:spChg chg="mod">
            <ac:chgData name="Mahonia Oglesby" userId="dc7413b4-f296-4386-9cc0-9e850d973af1" providerId="ADAL" clId="{65551FD4-6AFD-46B4-8307-6ADA19C1D6ED}" dt="2023-12-19T00:42:48.615" v="200"/>
            <ac:spMkLst>
              <pc:docMk/>
              <pc:sldMasterMk cId="0" sldId="2147483648"/>
              <pc:sldLayoutMk cId="4132739789" sldId="2147483669"/>
              <ac:spMk id="10" creationId="{96C05D0A-E91A-5697-1A5D-A5BFFD22D90D}"/>
            </ac:spMkLst>
          </pc:spChg>
          <pc:spChg chg="mod">
            <ac:chgData name="Mahonia Oglesby" userId="dc7413b4-f296-4386-9cc0-9e850d973af1" providerId="ADAL" clId="{65551FD4-6AFD-46B4-8307-6ADA19C1D6ED}" dt="2023-12-19T00:42:48.615" v="200"/>
            <ac:spMkLst>
              <pc:docMk/>
              <pc:sldMasterMk cId="0" sldId="2147483648"/>
              <pc:sldLayoutMk cId="4132739789" sldId="2147483669"/>
              <ac:spMk id="11" creationId="{1F763979-94F7-72E9-FD88-413965E3936C}"/>
            </ac:spMkLst>
          </pc:spChg>
          <pc:spChg chg="mod">
            <ac:chgData name="Mahonia Oglesby" userId="dc7413b4-f296-4386-9cc0-9e850d973af1" providerId="ADAL" clId="{65551FD4-6AFD-46B4-8307-6ADA19C1D6ED}" dt="2023-12-19T00:42:48.615" v="200"/>
            <ac:spMkLst>
              <pc:docMk/>
              <pc:sldMasterMk cId="0" sldId="2147483648"/>
              <pc:sldLayoutMk cId="4132739789" sldId="2147483669"/>
              <ac:spMk id="12" creationId="{1385B3D9-EB88-9D8F-905F-B3FAA210A856}"/>
            </ac:spMkLst>
          </pc:spChg>
          <pc:spChg chg="mod">
            <ac:chgData name="Mahonia Oglesby" userId="dc7413b4-f296-4386-9cc0-9e850d973af1" providerId="ADAL" clId="{65551FD4-6AFD-46B4-8307-6ADA19C1D6ED}" dt="2023-12-19T00:42:48.615" v="200"/>
            <ac:spMkLst>
              <pc:docMk/>
              <pc:sldMasterMk cId="0" sldId="2147483648"/>
              <pc:sldLayoutMk cId="4132739789" sldId="2147483669"/>
              <ac:spMk id="13" creationId="{1217F4C8-36C0-FF45-F001-0C1C7C450AD2}"/>
            </ac:spMkLst>
          </pc:spChg>
          <pc:spChg chg="mod">
            <ac:chgData name="Mahonia Oglesby" userId="dc7413b4-f296-4386-9cc0-9e850d973af1" providerId="ADAL" clId="{65551FD4-6AFD-46B4-8307-6ADA19C1D6ED}" dt="2023-12-19T00:42:48.615" v="200"/>
            <ac:spMkLst>
              <pc:docMk/>
              <pc:sldMasterMk cId="0" sldId="2147483648"/>
              <pc:sldLayoutMk cId="4132739789" sldId="2147483669"/>
              <ac:spMk id="14" creationId="{6E999B8D-3609-BE2D-1941-289B9ABBD86F}"/>
            </ac:spMkLst>
          </pc:spChg>
          <pc:spChg chg="add mod">
            <ac:chgData name="Mahonia Oglesby" userId="dc7413b4-f296-4386-9cc0-9e850d973af1" providerId="ADAL" clId="{65551FD4-6AFD-46B4-8307-6ADA19C1D6ED}" dt="2023-12-19T00:44:03.862" v="212" actId="1076"/>
            <ac:spMkLst>
              <pc:docMk/>
              <pc:sldMasterMk cId="0" sldId="2147483648"/>
              <pc:sldLayoutMk cId="4132739789" sldId="2147483669"/>
              <ac:spMk id="16" creationId="{A8172EEC-5705-E390-F496-E68EECA54C43}"/>
            </ac:spMkLst>
          </pc:spChg>
          <pc:spChg chg="mod">
            <ac:chgData name="Mahonia Oglesby" userId="dc7413b4-f296-4386-9cc0-9e850d973af1" providerId="ADAL" clId="{65551FD4-6AFD-46B4-8307-6ADA19C1D6ED}" dt="2023-12-19T00:44:12.269" v="213"/>
            <ac:spMkLst>
              <pc:docMk/>
              <pc:sldMasterMk cId="0" sldId="2147483648"/>
              <pc:sldLayoutMk cId="4132739789" sldId="2147483669"/>
              <ac:spMk id="18" creationId="{EFFC75C6-DEA1-B424-7094-726D534E1930}"/>
            </ac:spMkLst>
          </pc:spChg>
          <pc:spChg chg="mod">
            <ac:chgData name="Mahonia Oglesby" userId="dc7413b4-f296-4386-9cc0-9e850d973af1" providerId="ADAL" clId="{65551FD4-6AFD-46B4-8307-6ADA19C1D6ED}" dt="2023-12-19T00:44:12.269" v="213"/>
            <ac:spMkLst>
              <pc:docMk/>
              <pc:sldMasterMk cId="0" sldId="2147483648"/>
              <pc:sldLayoutMk cId="4132739789" sldId="2147483669"/>
              <ac:spMk id="20" creationId="{8F634113-3965-EFB1-2D02-8B3CE3CB4FE7}"/>
            </ac:spMkLst>
          </pc:spChg>
          <pc:spChg chg="mod">
            <ac:chgData name="Mahonia Oglesby" userId="dc7413b4-f296-4386-9cc0-9e850d973af1" providerId="ADAL" clId="{65551FD4-6AFD-46B4-8307-6ADA19C1D6ED}" dt="2023-12-19T00:44:12.269" v="213"/>
            <ac:spMkLst>
              <pc:docMk/>
              <pc:sldMasterMk cId="0" sldId="2147483648"/>
              <pc:sldLayoutMk cId="4132739789" sldId="2147483669"/>
              <ac:spMk id="21" creationId="{3E795715-14A3-C7BF-55D2-A043D0C7AE4E}"/>
            </ac:spMkLst>
          </pc:spChg>
          <pc:spChg chg="mod">
            <ac:chgData name="Mahonia Oglesby" userId="dc7413b4-f296-4386-9cc0-9e850d973af1" providerId="ADAL" clId="{65551FD4-6AFD-46B4-8307-6ADA19C1D6ED}" dt="2023-12-19T00:44:12.269" v="213"/>
            <ac:spMkLst>
              <pc:docMk/>
              <pc:sldMasterMk cId="0" sldId="2147483648"/>
              <pc:sldLayoutMk cId="4132739789" sldId="2147483669"/>
              <ac:spMk id="22" creationId="{43791820-61A6-2869-9BD5-83150CBEE132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26" creationId="{E3F5B8D7-A721-DB6D-C045-85C4148B7353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27" creationId="{95864D65-A228-4267-C700-7417D16A72E6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28" creationId="{195637C0-B870-E64A-8550-AB52D027684E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29" creationId="{EB3BB74D-D467-8173-4DEC-E35E07090A92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30" creationId="{FBCFA5ED-49D5-5821-B768-F410EB53513C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31" creationId="{EFA4246A-1EC8-3B8F-D908-E20156B8BC13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32" creationId="{62E1BE8D-453B-8900-7372-3347B58B9931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33" creationId="{245089DB-7AAF-7544-6250-2FFF241FD78F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34" creationId="{A7267730-495E-48F2-9BBA-577684315BC9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35" creationId="{61B7FDB1-73F9-B80E-1C79-C7B96E8E07C3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36" creationId="{AD8D4A8B-04B8-1BE4-F807-6F3D1F88AA70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37" creationId="{0E66A41A-EC4B-E6BD-FD81-6B3E78F542F5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38" creationId="{45308D30-0859-7AD3-6E4B-6B39FA9D80A6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39" creationId="{A1ABF7C5-5BF8-69A9-DCF1-2D380E488084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40" creationId="{1CF7EFEC-D28B-41C6-1646-1282D59BC418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41" creationId="{87ABB6C9-0613-4CD4-3305-3E3387478B1B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42" creationId="{F9F3D323-EF74-2249-F6FD-CDE5FBACDC74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43" creationId="{9F73CE7B-0B0D-3DE9-1955-A1FC23153AD2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45" creationId="{0558AE24-958F-B698-92B5-5FBBCE6700B1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46" creationId="{31F50216-B612-2042-C2DE-54294661863F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47" creationId="{0CF29BA0-A3FE-CEFD-1BE7-F37A14921B59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48" creationId="{1D509CD4-0188-9C4D-75BF-6E43934516CA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49" creationId="{5BA735E2-2467-442E-2755-2FDA4DB48DD0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50" creationId="{711D5E5F-4C7C-9631-69AB-0DD20B5CD0DB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51" creationId="{78B2D60D-9AD5-818C-649A-644A94F4434C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52" creationId="{EC60692C-4CE2-B762-4CAC-F363A66B4CF0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53" creationId="{71239B7E-22D1-6021-3226-B09774A8DAC2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55" creationId="{9EC9401C-5819-C56B-3221-F37CAAB8B771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56" creationId="{F4B86F48-9551-ACC4-D09C-2589B69C39DA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57" creationId="{E7BAD83C-E09E-C2FE-D29A-3524EECC0F92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58" creationId="{333592B0-5D08-A59C-6003-EFD1EFB92FA4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60" creationId="{BEE3CAF0-469F-F429-A1C9-5E23833396CA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61" creationId="{574835CA-275B-5140-CDED-AFB9BCC612DE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62" creationId="{41B31CEA-5C9D-F940-A671-EDC3665415E5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63" creationId="{BA49FE51-F709-087F-4CF4-A026C6096A25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64" creationId="{8F513139-6887-767A-CB8A-8246139ACD9E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65" creationId="{F9D74DF6-6D22-6248-83C3-D771B6AB02EB}"/>
            </ac:spMkLst>
          </pc:spChg>
          <pc:spChg chg="mod">
            <ac:chgData name="Mahonia Oglesby" userId="dc7413b4-f296-4386-9cc0-9e850d973af1" providerId="ADAL" clId="{65551FD4-6AFD-46B4-8307-6ADA19C1D6ED}" dt="2023-12-19T00:45:22.582" v="219"/>
            <ac:spMkLst>
              <pc:docMk/>
              <pc:sldMasterMk cId="0" sldId="2147483648"/>
              <pc:sldLayoutMk cId="4132739789" sldId="2147483669"/>
              <ac:spMk id="66" creationId="{57EAC125-10B7-2DC5-94E0-530EB7D2028A}"/>
            </ac:spMkLst>
          </pc:spChg>
          <pc:spChg chg="del">
            <ac:chgData name="Mahonia Oglesby" userId="dc7413b4-f296-4386-9cc0-9e850d973af1" providerId="ADAL" clId="{65551FD4-6AFD-46B4-8307-6ADA19C1D6ED}" dt="2023-12-19T00:43:35.016" v="208" actId="478"/>
            <ac:spMkLst>
              <pc:docMk/>
              <pc:sldMasterMk cId="0" sldId="2147483648"/>
              <pc:sldLayoutMk cId="4132739789" sldId="2147483669"/>
              <ac:spMk id="72" creationId="{169F289D-9D39-2B63-9132-313EBA91CF9E}"/>
            </ac:spMkLst>
          </pc:spChg>
          <pc:spChg chg="add del mod">
            <ac:chgData name="Mahonia Oglesby" userId="dc7413b4-f296-4386-9cc0-9e850d973af1" providerId="ADAL" clId="{65551FD4-6AFD-46B4-8307-6ADA19C1D6ED}" dt="2023-12-19T00:44:58.354" v="217" actId="1076"/>
            <ac:spMkLst>
              <pc:docMk/>
              <pc:sldMasterMk cId="0" sldId="2147483648"/>
              <pc:sldLayoutMk cId="4132739789" sldId="2147483669"/>
              <ac:spMk id="75" creationId="{D273E0FD-F75B-8F12-BF6A-B48375CD253E}"/>
            </ac:spMkLst>
          </pc:spChg>
          <pc:spChg chg="mod">
            <ac:chgData name="Mahonia Oglesby" userId="dc7413b4-f296-4386-9cc0-9e850d973af1" providerId="ADAL" clId="{65551FD4-6AFD-46B4-8307-6ADA19C1D6ED}" dt="2023-12-19T00:48:35.249" v="244"/>
            <ac:spMkLst>
              <pc:docMk/>
              <pc:sldMasterMk cId="0" sldId="2147483648"/>
              <pc:sldLayoutMk cId="4132739789" sldId="2147483669"/>
              <ac:spMk id="76" creationId="{E35E11AE-6561-166A-7373-92B2AA63F2D3}"/>
            </ac:spMkLst>
          </pc:spChg>
          <pc:spChg chg="mod">
            <ac:chgData name="Mahonia Oglesby" userId="dc7413b4-f296-4386-9cc0-9e850d973af1" providerId="ADAL" clId="{65551FD4-6AFD-46B4-8307-6ADA19C1D6ED}" dt="2023-12-19T00:48:35.249" v="244"/>
            <ac:spMkLst>
              <pc:docMk/>
              <pc:sldMasterMk cId="0" sldId="2147483648"/>
              <pc:sldLayoutMk cId="4132739789" sldId="2147483669"/>
              <ac:spMk id="77" creationId="{1E7835B1-665E-9407-EC74-7360CCE8CB72}"/>
            </ac:spMkLst>
          </pc:spChg>
          <pc:spChg chg="mod">
            <ac:chgData name="Mahonia Oglesby" userId="dc7413b4-f296-4386-9cc0-9e850d973af1" providerId="ADAL" clId="{65551FD4-6AFD-46B4-8307-6ADA19C1D6ED}" dt="2023-12-19T00:49:40.023" v="255" actId="14100"/>
            <ac:spMkLst>
              <pc:docMk/>
              <pc:sldMasterMk cId="0" sldId="2147483648"/>
              <pc:sldLayoutMk cId="4132739789" sldId="2147483669"/>
              <ac:spMk id="78" creationId="{6283F612-D091-A36A-B493-AA554F9F0807}"/>
            </ac:spMkLst>
          </pc:spChg>
          <pc:spChg chg="mod">
            <ac:chgData name="Mahonia Oglesby" userId="dc7413b4-f296-4386-9cc0-9e850d973af1" providerId="ADAL" clId="{65551FD4-6AFD-46B4-8307-6ADA19C1D6ED}" dt="2023-12-19T00:48:35.249" v="244"/>
            <ac:spMkLst>
              <pc:docMk/>
              <pc:sldMasterMk cId="0" sldId="2147483648"/>
              <pc:sldLayoutMk cId="4132739789" sldId="2147483669"/>
              <ac:spMk id="79" creationId="{CB21D684-E61E-8AAD-5046-45DBA27367B4}"/>
            </ac:spMkLst>
          </pc:spChg>
          <pc:spChg chg="mod">
            <ac:chgData name="Mahonia Oglesby" userId="dc7413b4-f296-4386-9cc0-9e850d973af1" providerId="ADAL" clId="{65551FD4-6AFD-46B4-8307-6ADA19C1D6ED}" dt="2023-12-19T00:48:35.249" v="244"/>
            <ac:spMkLst>
              <pc:docMk/>
              <pc:sldMasterMk cId="0" sldId="2147483648"/>
              <pc:sldLayoutMk cId="4132739789" sldId="2147483669"/>
              <ac:spMk id="80" creationId="{3CB34B93-EB1D-6D9D-E4EA-EEAC2BA02B86}"/>
            </ac:spMkLst>
          </pc:spChg>
          <pc:spChg chg="mod">
            <ac:chgData name="Mahonia Oglesby" userId="dc7413b4-f296-4386-9cc0-9e850d973af1" providerId="ADAL" clId="{65551FD4-6AFD-46B4-8307-6ADA19C1D6ED}" dt="2023-12-19T00:48:35.249" v="244"/>
            <ac:spMkLst>
              <pc:docMk/>
              <pc:sldMasterMk cId="0" sldId="2147483648"/>
              <pc:sldLayoutMk cId="4132739789" sldId="2147483669"/>
              <ac:spMk id="81" creationId="{17983875-453E-55B2-BBB5-5CD1A89BE92C}"/>
            </ac:spMkLst>
          </pc:spChg>
          <pc:spChg chg="mod">
            <ac:chgData name="Mahonia Oglesby" userId="dc7413b4-f296-4386-9cc0-9e850d973af1" providerId="ADAL" clId="{65551FD4-6AFD-46B4-8307-6ADA19C1D6ED}" dt="2023-12-19T00:48:35.249" v="244"/>
            <ac:spMkLst>
              <pc:docMk/>
              <pc:sldMasterMk cId="0" sldId="2147483648"/>
              <pc:sldLayoutMk cId="4132739789" sldId="2147483669"/>
              <ac:spMk id="82" creationId="{16337207-A2A7-CB72-F929-E8454F6CB351}"/>
            </ac:spMkLst>
          </pc:spChg>
          <pc:spChg chg="mod">
            <ac:chgData name="Mahonia Oglesby" userId="dc7413b4-f296-4386-9cc0-9e850d973af1" providerId="ADAL" clId="{65551FD4-6AFD-46B4-8307-6ADA19C1D6ED}" dt="2023-12-19T00:48:35.249" v="244"/>
            <ac:spMkLst>
              <pc:docMk/>
              <pc:sldMasterMk cId="0" sldId="2147483648"/>
              <pc:sldLayoutMk cId="4132739789" sldId="2147483669"/>
              <ac:spMk id="83" creationId="{6EE108D3-7C62-1AED-C1BD-906A3C29C3DA}"/>
            </ac:spMkLst>
          </pc:spChg>
          <pc:spChg chg="mod">
            <ac:chgData name="Mahonia Oglesby" userId="dc7413b4-f296-4386-9cc0-9e850d973af1" providerId="ADAL" clId="{65551FD4-6AFD-46B4-8307-6ADA19C1D6ED}" dt="2023-12-19T00:48:35.249" v="244"/>
            <ac:spMkLst>
              <pc:docMk/>
              <pc:sldMasterMk cId="0" sldId="2147483648"/>
              <pc:sldLayoutMk cId="4132739789" sldId="2147483669"/>
              <ac:spMk id="84" creationId="{CA687EB6-3DC1-B9C0-1FCB-A029A8164420}"/>
            </ac:spMkLst>
          </pc:spChg>
          <pc:spChg chg="mod">
            <ac:chgData name="Mahonia Oglesby" userId="dc7413b4-f296-4386-9cc0-9e850d973af1" providerId="ADAL" clId="{65551FD4-6AFD-46B4-8307-6ADA19C1D6ED}" dt="2023-12-19T00:48:35.249" v="244"/>
            <ac:spMkLst>
              <pc:docMk/>
              <pc:sldMasterMk cId="0" sldId="2147483648"/>
              <pc:sldLayoutMk cId="4132739789" sldId="2147483669"/>
              <ac:spMk id="85" creationId="{D2E286E9-E8FD-2A9A-FCD4-6474B152211A}"/>
            </ac:spMkLst>
          </pc:spChg>
          <pc:spChg chg="mod">
            <ac:chgData name="Mahonia Oglesby" userId="dc7413b4-f296-4386-9cc0-9e850d973af1" providerId="ADAL" clId="{65551FD4-6AFD-46B4-8307-6ADA19C1D6ED}" dt="2023-12-19T00:48:35.249" v="244"/>
            <ac:spMkLst>
              <pc:docMk/>
              <pc:sldMasterMk cId="0" sldId="2147483648"/>
              <pc:sldLayoutMk cId="4132739789" sldId="2147483669"/>
              <ac:spMk id="86" creationId="{5E317ED5-A77A-587C-E05F-36943C446FD1}"/>
            </ac:spMkLst>
          </pc:spChg>
          <pc:spChg chg="mod">
            <ac:chgData name="Mahonia Oglesby" userId="dc7413b4-f296-4386-9cc0-9e850d973af1" providerId="ADAL" clId="{65551FD4-6AFD-46B4-8307-6ADA19C1D6ED}" dt="2023-12-19T00:48:35.249" v="244"/>
            <ac:spMkLst>
              <pc:docMk/>
              <pc:sldMasterMk cId="0" sldId="2147483648"/>
              <pc:sldLayoutMk cId="4132739789" sldId="2147483669"/>
              <ac:spMk id="87" creationId="{812908ED-DD5A-FB22-2976-1F3F7075C3FD}"/>
            </ac:spMkLst>
          </pc:spChg>
          <pc:spChg chg="mod">
            <ac:chgData name="Mahonia Oglesby" userId="dc7413b4-f296-4386-9cc0-9e850d973af1" providerId="ADAL" clId="{65551FD4-6AFD-46B4-8307-6ADA19C1D6ED}" dt="2023-12-19T00:48:35.249" v="244"/>
            <ac:spMkLst>
              <pc:docMk/>
              <pc:sldMasterMk cId="0" sldId="2147483648"/>
              <pc:sldLayoutMk cId="4132739789" sldId="2147483669"/>
              <ac:spMk id="89" creationId="{4755492C-92B0-6718-6C35-AFF673FCB270}"/>
            </ac:spMkLst>
          </pc:spChg>
          <pc:spChg chg="mod">
            <ac:chgData name="Mahonia Oglesby" userId="dc7413b4-f296-4386-9cc0-9e850d973af1" providerId="ADAL" clId="{65551FD4-6AFD-46B4-8307-6ADA19C1D6ED}" dt="2023-12-19T00:48:35.249" v="244"/>
            <ac:spMkLst>
              <pc:docMk/>
              <pc:sldMasterMk cId="0" sldId="2147483648"/>
              <pc:sldLayoutMk cId="4132739789" sldId="2147483669"/>
              <ac:spMk id="90" creationId="{96BCF171-9460-666E-8F8F-E5CECEC4871D}"/>
            </ac:spMkLst>
          </pc:spChg>
          <pc:spChg chg="mod">
            <ac:chgData name="Mahonia Oglesby" userId="dc7413b4-f296-4386-9cc0-9e850d973af1" providerId="ADAL" clId="{65551FD4-6AFD-46B4-8307-6ADA19C1D6ED}" dt="2023-12-19T00:48:35.249" v="244"/>
            <ac:spMkLst>
              <pc:docMk/>
              <pc:sldMasterMk cId="0" sldId="2147483648"/>
              <pc:sldLayoutMk cId="4132739789" sldId="2147483669"/>
              <ac:spMk id="91" creationId="{30827F69-7737-7D1D-16BF-36277F523A15}"/>
            </ac:spMkLst>
          </pc:spChg>
          <pc:spChg chg="mod">
            <ac:chgData name="Mahonia Oglesby" userId="dc7413b4-f296-4386-9cc0-9e850d973af1" providerId="ADAL" clId="{65551FD4-6AFD-46B4-8307-6ADA19C1D6ED}" dt="2023-12-19T00:49:48.678" v="256" actId="120"/>
            <ac:spMkLst>
              <pc:docMk/>
              <pc:sldMasterMk cId="0" sldId="2147483648"/>
              <pc:sldLayoutMk cId="4132739789" sldId="2147483669"/>
              <ac:spMk id="92" creationId="{0587322A-AF42-FD16-070D-286C50968152}"/>
            </ac:spMkLst>
          </pc:spChg>
          <pc:spChg chg="mod">
            <ac:chgData name="Mahonia Oglesby" userId="dc7413b4-f296-4386-9cc0-9e850d973af1" providerId="ADAL" clId="{65551FD4-6AFD-46B4-8307-6ADA19C1D6ED}" dt="2023-12-19T00:48:35.249" v="244"/>
            <ac:spMkLst>
              <pc:docMk/>
              <pc:sldMasterMk cId="0" sldId="2147483648"/>
              <pc:sldLayoutMk cId="4132739789" sldId="2147483669"/>
              <ac:spMk id="93" creationId="{48452CD2-8291-E4D7-BD67-258A07A86302}"/>
            </ac:spMkLst>
          </pc:spChg>
          <pc:spChg chg="mod">
            <ac:chgData name="Mahonia Oglesby" userId="dc7413b4-f296-4386-9cc0-9e850d973af1" providerId="ADAL" clId="{65551FD4-6AFD-46B4-8307-6ADA19C1D6ED}" dt="2023-12-19T00:46:41.431" v="230" actId="1076"/>
            <ac:spMkLst>
              <pc:docMk/>
              <pc:sldMasterMk cId="0" sldId="2147483648"/>
              <pc:sldLayoutMk cId="4132739789" sldId="2147483669"/>
              <ac:spMk id="177" creationId="{B8A0B9F5-0E91-9C1A-7C9F-32D05DE467B2}"/>
            </ac:spMkLst>
          </pc:spChg>
          <pc:spChg chg="mod">
            <ac:chgData name="Mahonia Oglesby" userId="dc7413b4-f296-4386-9cc0-9e850d973af1" providerId="ADAL" clId="{65551FD4-6AFD-46B4-8307-6ADA19C1D6ED}" dt="2023-12-19T00:46:41.431" v="230" actId="1076"/>
            <ac:spMkLst>
              <pc:docMk/>
              <pc:sldMasterMk cId="0" sldId="2147483648"/>
              <pc:sldLayoutMk cId="4132739789" sldId="2147483669"/>
              <ac:spMk id="178" creationId="{EECDEFEE-F4AD-166D-4A8B-28D937AE5CCE}"/>
            </ac:spMkLst>
          </pc:spChg>
          <pc:spChg chg="mod">
            <ac:chgData name="Mahonia Oglesby" userId="dc7413b4-f296-4386-9cc0-9e850d973af1" providerId="ADAL" clId="{65551FD4-6AFD-46B4-8307-6ADA19C1D6ED}" dt="2023-12-19T00:46:19.827" v="226" actId="1076"/>
            <ac:spMkLst>
              <pc:docMk/>
              <pc:sldMasterMk cId="0" sldId="2147483648"/>
              <pc:sldLayoutMk cId="4132739789" sldId="2147483669"/>
              <ac:spMk id="179" creationId="{16E92D55-EAB5-D5C9-6788-AD61C1306180}"/>
            </ac:spMkLst>
          </pc:spChg>
          <pc:spChg chg="mod">
            <ac:chgData name="Mahonia Oglesby" userId="dc7413b4-f296-4386-9cc0-9e850d973af1" providerId="ADAL" clId="{65551FD4-6AFD-46B4-8307-6ADA19C1D6ED}" dt="2023-12-19T00:46:23.811" v="227" actId="1076"/>
            <ac:spMkLst>
              <pc:docMk/>
              <pc:sldMasterMk cId="0" sldId="2147483648"/>
              <pc:sldLayoutMk cId="4132739789" sldId="2147483669"/>
              <ac:spMk id="180" creationId="{1977A16D-7F34-889C-D848-E857E2E252C9}"/>
            </ac:spMkLst>
          </pc:spChg>
          <pc:grpChg chg="add mod">
            <ac:chgData name="Mahonia Oglesby" userId="dc7413b4-f296-4386-9cc0-9e850d973af1" providerId="ADAL" clId="{65551FD4-6AFD-46B4-8307-6ADA19C1D6ED}" dt="2023-12-19T00:44:58.354" v="217" actId="1076"/>
            <ac:grpSpMkLst>
              <pc:docMk/>
              <pc:sldMasterMk cId="0" sldId="2147483648"/>
              <pc:sldLayoutMk cId="4132739789" sldId="2147483669"/>
              <ac:grpSpMk id="2" creationId="{FACDBBF2-BA9D-AFC0-F391-E3DD05052441}"/>
            </ac:grpSpMkLst>
          </pc:grpChg>
          <pc:grpChg chg="add mod">
            <ac:chgData name="Mahonia Oglesby" userId="dc7413b4-f296-4386-9cc0-9e850d973af1" providerId="ADAL" clId="{65551FD4-6AFD-46B4-8307-6ADA19C1D6ED}" dt="2023-12-19T00:44:58.354" v="217" actId="1076"/>
            <ac:grpSpMkLst>
              <pc:docMk/>
              <pc:sldMasterMk cId="0" sldId="2147483648"/>
              <pc:sldLayoutMk cId="4132739789" sldId="2147483669"/>
              <ac:grpSpMk id="17" creationId="{7CC39F2D-74D8-E0D4-C1EF-B66415B52ABB}"/>
            </ac:grpSpMkLst>
          </pc:grpChg>
          <pc:grpChg chg="mod">
            <ac:chgData name="Mahonia Oglesby" userId="dc7413b4-f296-4386-9cc0-9e850d973af1" providerId="ADAL" clId="{65551FD4-6AFD-46B4-8307-6ADA19C1D6ED}" dt="2023-12-19T00:44:12.269" v="213"/>
            <ac:grpSpMkLst>
              <pc:docMk/>
              <pc:sldMasterMk cId="0" sldId="2147483648"/>
              <pc:sldLayoutMk cId="4132739789" sldId="2147483669"/>
              <ac:grpSpMk id="19" creationId="{8BF8427C-7A90-970E-0ADC-245D153318A0}"/>
            </ac:grpSpMkLst>
          </pc:grpChg>
          <pc:grpChg chg="add mod">
            <ac:chgData name="Mahonia Oglesby" userId="dc7413b4-f296-4386-9cc0-9e850d973af1" providerId="ADAL" clId="{65551FD4-6AFD-46B4-8307-6ADA19C1D6ED}" dt="2023-12-19T00:46:41.431" v="230" actId="1076"/>
            <ac:grpSpMkLst>
              <pc:docMk/>
              <pc:sldMasterMk cId="0" sldId="2147483648"/>
              <pc:sldLayoutMk cId="4132739789" sldId="2147483669"/>
              <ac:grpSpMk id="25" creationId="{6E7D668D-400F-8DAA-02D4-DD0A1A663ACA}"/>
            </ac:grpSpMkLst>
          </pc:grpChg>
          <pc:grpChg chg="add mod">
            <ac:chgData name="Mahonia Oglesby" userId="dc7413b4-f296-4386-9cc0-9e850d973af1" providerId="ADAL" clId="{65551FD4-6AFD-46B4-8307-6ADA19C1D6ED}" dt="2023-12-19T00:45:32.422" v="220" actId="1076"/>
            <ac:grpSpMkLst>
              <pc:docMk/>
              <pc:sldMasterMk cId="0" sldId="2147483648"/>
              <pc:sldLayoutMk cId="4132739789" sldId="2147483669"/>
              <ac:grpSpMk id="44" creationId="{7567568E-9BC7-D81A-6602-07976DFFDA89}"/>
            </ac:grpSpMkLst>
          </pc:grpChg>
          <pc:grpChg chg="add mod">
            <ac:chgData name="Mahonia Oglesby" userId="dc7413b4-f296-4386-9cc0-9e850d973af1" providerId="ADAL" clId="{65551FD4-6AFD-46B4-8307-6ADA19C1D6ED}" dt="2023-12-19T00:45:32.422" v="220" actId="1076"/>
            <ac:grpSpMkLst>
              <pc:docMk/>
              <pc:sldMasterMk cId="0" sldId="2147483648"/>
              <pc:sldLayoutMk cId="4132739789" sldId="2147483669"/>
              <ac:grpSpMk id="54" creationId="{49367A00-0504-3E21-BB17-1EB4D0F2E4D1}"/>
            </ac:grpSpMkLst>
          </pc:grpChg>
          <pc:grpChg chg="add mod">
            <ac:chgData name="Mahonia Oglesby" userId="dc7413b4-f296-4386-9cc0-9e850d973af1" providerId="ADAL" clId="{65551FD4-6AFD-46B4-8307-6ADA19C1D6ED}" dt="2023-12-19T00:46:41.431" v="230" actId="1076"/>
            <ac:grpSpMkLst>
              <pc:docMk/>
              <pc:sldMasterMk cId="0" sldId="2147483648"/>
              <pc:sldLayoutMk cId="4132739789" sldId="2147483669"/>
              <ac:grpSpMk id="59" creationId="{BFCB6D2A-2D58-E31D-33D7-EF3331DDFB8B}"/>
            </ac:grpSpMkLst>
          </pc:grpChg>
          <pc:grpChg chg="add mod">
            <ac:chgData name="Mahonia Oglesby" userId="dc7413b4-f296-4386-9cc0-9e850d973af1" providerId="ADAL" clId="{65551FD4-6AFD-46B4-8307-6ADA19C1D6ED}" dt="2023-12-19T00:49:08.875" v="248" actId="1076"/>
            <ac:grpSpMkLst>
              <pc:docMk/>
              <pc:sldMasterMk cId="0" sldId="2147483648"/>
              <pc:sldLayoutMk cId="4132739789" sldId="2147483669"/>
              <ac:grpSpMk id="74" creationId="{40D95F44-09A3-9B2C-0523-6F7268C16918}"/>
            </ac:grpSpMkLst>
          </pc:grpChg>
          <pc:grpChg chg="add mod">
            <ac:chgData name="Mahonia Oglesby" userId="dc7413b4-f296-4386-9cc0-9e850d973af1" providerId="ADAL" clId="{65551FD4-6AFD-46B4-8307-6ADA19C1D6ED}" dt="2023-12-19T00:48:45.685" v="245" actId="1076"/>
            <ac:grpSpMkLst>
              <pc:docMk/>
              <pc:sldMasterMk cId="0" sldId="2147483648"/>
              <pc:sldLayoutMk cId="4132739789" sldId="2147483669"/>
              <ac:grpSpMk id="88" creationId="{3C163554-6D33-DEF0-B86C-176B3EBEAA4F}"/>
            </ac:grpSpMkLst>
          </pc:grpChg>
          <pc:grpChg chg="add del">
            <ac:chgData name="Mahonia Oglesby" userId="dc7413b4-f296-4386-9cc0-9e850d973af1" providerId="ADAL" clId="{65551FD4-6AFD-46B4-8307-6ADA19C1D6ED}" dt="2023-12-19T00:42:41.357" v="199" actId="478"/>
            <ac:grpSpMkLst>
              <pc:docMk/>
              <pc:sldMasterMk cId="0" sldId="2147483648"/>
              <pc:sldLayoutMk cId="4132739789" sldId="2147483669"/>
              <ac:grpSpMk id="96" creationId="{67CECA17-5943-91DF-356C-0836ED21FEE6}"/>
            </ac:grpSpMkLst>
          </pc:grpChg>
          <pc:grpChg chg="del">
            <ac:chgData name="Mahonia Oglesby" userId="dc7413b4-f296-4386-9cc0-9e850d973af1" providerId="ADAL" clId="{65551FD4-6AFD-46B4-8307-6ADA19C1D6ED}" dt="2023-12-19T00:47:46.082" v="237" actId="478"/>
            <ac:grpSpMkLst>
              <pc:docMk/>
              <pc:sldMasterMk cId="0" sldId="2147483648"/>
              <pc:sldLayoutMk cId="4132739789" sldId="2147483669"/>
              <ac:grpSpMk id="106" creationId="{3D1F767C-5D07-A5C0-3646-342B59535770}"/>
            </ac:grpSpMkLst>
          </pc:grpChg>
          <pc:grpChg chg="del">
            <ac:chgData name="Mahonia Oglesby" userId="dc7413b4-f296-4386-9cc0-9e850d973af1" providerId="ADAL" clId="{65551FD4-6AFD-46B4-8307-6ADA19C1D6ED}" dt="2023-12-19T00:47:51.470" v="238" actId="478"/>
            <ac:grpSpMkLst>
              <pc:docMk/>
              <pc:sldMasterMk cId="0" sldId="2147483648"/>
              <pc:sldLayoutMk cId="4132739789" sldId="2147483669"/>
              <ac:grpSpMk id="118" creationId="{F0803BAC-91DB-A08B-63FB-67C5A439EC7E}"/>
            </ac:grpSpMkLst>
          </pc:grpChg>
          <pc:grpChg chg="del">
            <ac:chgData name="Mahonia Oglesby" userId="dc7413b4-f296-4386-9cc0-9e850d973af1" providerId="ADAL" clId="{65551FD4-6AFD-46B4-8307-6ADA19C1D6ED}" dt="2023-12-19T00:42:28.797" v="195" actId="478"/>
            <ac:grpSpMkLst>
              <pc:docMk/>
              <pc:sldMasterMk cId="0" sldId="2147483648"/>
              <pc:sldLayoutMk cId="4132739789" sldId="2147483669"/>
              <ac:grpSpMk id="171" creationId="{38C82C7A-A4EE-789D-5BB1-70B65A232634}"/>
            </ac:grpSpMkLst>
          </pc:grpChg>
          <pc:grpChg chg="del mod">
            <ac:chgData name="Mahonia Oglesby" userId="dc7413b4-f296-4386-9cc0-9e850d973af1" providerId="ADAL" clId="{65551FD4-6AFD-46B4-8307-6ADA19C1D6ED}" dt="2023-12-19T00:48:18.224" v="243" actId="478"/>
            <ac:grpSpMkLst>
              <pc:docMk/>
              <pc:sldMasterMk cId="0" sldId="2147483648"/>
              <pc:sldLayoutMk cId="4132739789" sldId="2147483669"/>
              <ac:grpSpMk id="181" creationId="{A6766DA4-02AA-B7FE-C744-AABAA0BDEAD6}"/>
            </ac:grpSpMkLst>
          </pc:grpChg>
          <pc:grpChg chg="del mod">
            <ac:chgData name="Mahonia Oglesby" userId="dc7413b4-f296-4386-9cc0-9e850d973af1" providerId="ADAL" clId="{65551FD4-6AFD-46B4-8307-6ADA19C1D6ED}" dt="2023-12-19T00:48:18.224" v="243" actId="478"/>
            <ac:grpSpMkLst>
              <pc:docMk/>
              <pc:sldMasterMk cId="0" sldId="2147483648"/>
              <pc:sldLayoutMk cId="4132739789" sldId="2147483669"/>
              <ac:grpSpMk id="200" creationId="{5A80BAAB-AC1E-18F8-4CB4-68BC93D0348C}"/>
            </ac:grpSpMkLst>
          </pc:grpChg>
          <pc:grpChg chg="del mod">
            <ac:chgData name="Mahonia Oglesby" userId="dc7413b4-f296-4386-9cc0-9e850d973af1" providerId="ADAL" clId="{65551FD4-6AFD-46B4-8307-6ADA19C1D6ED}" dt="2023-12-19T00:48:18.224" v="243" actId="478"/>
            <ac:grpSpMkLst>
              <pc:docMk/>
              <pc:sldMasterMk cId="0" sldId="2147483648"/>
              <pc:sldLayoutMk cId="4132739789" sldId="2147483669"/>
              <ac:grpSpMk id="210" creationId="{37ADFE3F-AEBF-2E2D-47E7-CFAA4D61B3DD}"/>
            </ac:grpSpMkLst>
          </pc:grpChg>
          <pc:grpChg chg="del mod">
            <ac:chgData name="Mahonia Oglesby" userId="dc7413b4-f296-4386-9cc0-9e850d973af1" providerId="ADAL" clId="{65551FD4-6AFD-46B4-8307-6ADA19C1D6ED}" dt="2023-12-19T00:48:18.224" v="243" actId="478"/>
            <ac:grpSpMkLst>
              <pc:docMk/>
              <pc:sldMasterMk cId="0" sldId="2147483648"/>
              <pc:sldLayoutMk cId="4132739789" sldId="2147483669"/>
              <ac:grpSpMk id="215" creationId="{34FD7296-4A17-8EF2-F4ED-7721C4D2F40F}"/>
            </ac:grpSpMkLst>
          </pc:grpChg>
          <pc:cxnChg chg="add mod">
            <ac:chgData name="Mahonia Oglesby" userId="dc7413b4-f296-4386-9cc0-9e850d973af1" providerId="ADAL" clId="{65551FD4-6AFD-46B4-8307-6ADA19C1D6ED}" dt="2023-12-19T00:43:23.414" v="206"/>
            <ac:cxnSpMkLst>
              <pc:docMk/>
              <pc:sldMasterMk cId="0" sldId="2147483648"/>
              <pc:sldLayoutMk cId="4132739789" sldId="2147483669"/>
              <ac:cxnSpMk id="15" creationId="{4F7CF4C6-8966-AE7D-3191-DD750D097DAD}"/>
            </ac:cxnSpMkLst>
          </pc:cxnChg>
          <pc:cxnChg chg="add mod">
            <ac:chgData name="Mahonia Oglesby" userId="dc7413b4-f296-4386-9cc0-9e850d973af1" providerId="ADAL" clId="{65551FD4-6AFD-46B4-8307-6ADA19C1D6ED}" dt="2023-12-19T00:44:49.137" v="216" actId="14100"/>
            <ac:cxnSpMkLst>
              <pc:docMk/>
              <pc:sldMasterMk cId="0" sldId="2147483648"/>
              <pc:sldLayoutMk cId="4132739789" sldId="2147483669"/>
              <ac:cxnSpMk id="23" creationId="{581617F5-7C87-7FD6-9718-4EB7DD32CF1F}"/>
            </ac:cxnSpMkLst>
          </pc:cxnChg>
          <pc:cxnChg chg="add mod">
            <ac:chgData name="Mahonia Oglesby" userId="dc7413b4-f296-4386-9cc0-9e850d973af1" providerId="ADAL" clId="{65551FD4-6AFD-46B4-8307-6ADA19C1D6ED}" dt="2023-12-19T00:46:56.250" v="232" actId="1076"/>
            <ac:cxnSpMkLst>
              <pc:docMk/>
              <pc:sldMasterMk cId="0" sldId="2147483648"/>
              <pc:sldLayoutMk cId="4132739789" sldId="2147483669"/>
              <ac:cxnSpMk id="67" creationId="{0D9EB746-755D-2B48-6C79-E3011623FF17}"/>
            </ac:cxnSpMkLst>
          </pc:cxnChg>
          <pc:cxnChg chg="add mod">
            <ac:chgData name="Mahonia Oglesby" userId="dc7413b4-f296-4386-9cc0-9e850d973af1" providerId="ADAL" clId="{65551FD4-6AFD-46B4-8307-6ADA19C1D6ED}" dt="2023-12-19T00:47:57.136" v="239" actId="14100"/>
            <ac:cxnSpMkLst>
              <pc:docMk/>
              <pc:sldMasterMk cId="0" sldId="2147483648"/>
              <pc:sldLayoutMk cId="4132739789" sldId="2147483669"/>
              <ac:cxnSpMk id="68" creationId="{EC760DD8-0BC0-09A8-E7D3-2515503A04D1}"/>
            </ac:cxnSpMkLst>
          </pc:cxnChg>
          <pc:cxnChg chg="add mod">
            <ac:chgData name="Mahonia Oglesby" userId="dc7413b4-f296-4386-9cc0-9e850d973af1" providerId="ADAL" clId="{65551FD4-6AFD-46B4-8307-6ADA19C1D6ED}" dt="2023-12-19T00:47:29.879" v="236" actId="571"/>
            <ac:cxnSpMkLst>
              <pc:docMk/>
              <pc:sldMasterMk cId="0" sldId="2147483648"/>
              <pc:sldLayoutMk cId="4132739789" sldId="2147483669"/>
              <ac:cxnSpMk id="69" creationId="{091226EA-B199-EFFD-6A86-45204A86CEDF}"/>
            </ac:cxnSpMkLst>
          </pc:cxnChg>
          <pc:cxnChg chg="add mod">
            <ac:chgData name="Mahonia Oglesby" userId="dc7413b4-f296-4386-9cc0-9e850d973af1" providerId="ADAL" clId="{65551FD4-6AFD-46B4-8307-6ADA19C1D6ED}" dt="2023-12-19T00:48:13.337" v="242" actId="14100"/>
            <ac:cxnSpMkLst>
              <pc:docMk/>
              <pc:sldMasterMk cId="0" sldId="2147483648"/>
              <pc:sldLayoutMk cId="4132739789" sldId="2147483669"/>
              <ac:cxnSpMk id="71" creationId="{34E366AB-F177-DE2D-E9D2-53EF7618F3A4}"/>
            </ac:cxnSpMkLst>
          </pc:cxnChg>
        </pc:sldLayoutChg>
        <pc:sldLayoutChg chg="del">
          <pc:chgData name="Mahonia Oglesby" userId="dc7413b4-f296-4386-9cc0-9e850d973af1" providerId="ADAL" clId="{65551FD4-6AFD-46B4-8307-6ADA19C1D6ED}" dt="2023-12-19T01:09:59.869" v="438" actId="2696"/>
          <pc:sldLayoutMkLst>
            <pc:docMk/>
            <pc:sldMasterMk cId="0" sldId="2147483648"/>
            <pc:sldLayoutMk cId="3546993082" sldId="2147483673"/>
          </pc:sldLayoutMkLst>
        </pc:sldLayoutChg>
        <pc:sldLayoutChg chg="del">
          <pc:chgData name="Mahonia Oglesby" userId="dc7413b4-f296-4386-9cc0-9e850d973af1" providerId="ADAL" clId="{65551FD4-6AFD-46B4-8307-6ADA19C1D6ED}" dt="2023-12-19T00:57:42.053" v="327" actId="2696"/>
          <pc:sldLayoutMkLst>
            <pc:docMk/>
            <pc:sldMasterMk cId="0" sldId="2147483648"/>
            <pc:sldLayoutMk cId="2525983163" sldId="2147483674"/>
          </pc:sldLayoutMkLst>
        </pc:sldLayoutChg>
        <pc:sldLayoutChg chg="del">
          <pc:chgData name="Mahonia Oglesby" userId="dc7413b4-f296-4386-9cc0-9e850d973af1" providerId="ADAL" clId="{65551FD4-6AFD-46B4-8307-6ADA19C1D6ED}" dt="2023-12-19T00:57:42.076" v="328" actId="2696"/>
          <pc:sldLayoutMkLst>
            <pc:docMk/>
            <pc:sldMasterMk cId="0" sldId="2147483648"/>
            <pc:sldLayoutMk cId="3993807165" sldId="2147483675"/>
          </pc:sldLayoutMkLst>
        </pc:sldLayoutChg>
        <pc:sldLayoutChg chg="del">
          <pc:chgData name="Mahonia Oglesby" userId="dc7413b4-f296-4386-9cc0-9e850d973af1" providerId="ADAL" clId="{65551FD4-6AFD-46B4-8307-6ADA19C1D6ED}" dt="2023-12-19T00:57:42.015" v="326" actId="2696"/>
          <pc:sldLayoutMkLst>
            <pc:docMk/>
            <pc:sldMasterMk cId="0" sldId="2147483648"/>
            <pc:sldLayoutMk cId="3724707588" sldId="2147483676"/>
          </pc:sldLayoutMkLst>
        </pc:sldLayoutChg>
        <pc:sldLayoutChg chg="addSp delSp modSp add mod modTransition">
          <pc:chgData name="Mahonia Oglesby" userId="dc7413b4-f296-4386-9cc0-9e850d973af1" providerId="ADAL" clId="{65551FD4-6AFD-46B4-8307-6ADA19C1D6ED}" dt="2023-12-21T22:49:51.559" v="637" actId="6014"/>
          <pc:sldLayoutMkLst>
            <pc:docMk/>
            <pc:sldMasterMk cId="0" sldId="2147483648"/>
            <pc:sldLayoutMk cId="1766330115" sldId="2147483677"/>
          </pc:sldLayoutMkLst>
          <pc:spChg chg="mod">
            <ac:chgData name="Mahonia Oglesby" userId="dc7413b4-f296-4386-9cc0-9e850d973af1" providerId="ADAL" clId="{65551FD4-6AFD-46B4-8307-6ADA19C1D6ED}" dt="2023-12-19T00:51:56.529" v="272" actId="207"/>
            <ac:spMkLst>
              <pc:docMk/>
              <pc:sldMasterMk cId="0" sldId="2147483648"/>
              <pc:sldLayoutMk cId="1766330115" sldId="2147483677"/>
              <ac:spMk id="7" creationId="{53143684-BA16-B8D9-33F6-646896C153A1}"/>
            </ac:spMkLst>
          </pc:spChg>
          <pc:spChg chg="add mod">
            <ac:chgData name="Mahonia Oglesby" userId="dc7413b4-f296-4386-9cc0-9e850d973af1" providerId="ADAL" clId="{65551FD4-6AFD-46B4-8307-6ADA19C1D6ED}" dt="2023-12-19T00:51:09.749" v="269" actId="14100"/>
            <ac:spMkLst>
              <pc:docMk/>
              <pc:sldMasterMk cId="0" sldId="2147483648"/>
              <pc:sldLayoutMk cId="1766330115" sldId="2147483677"/>
              <ac:spMk id="8" creationId="{09B167BF-D2B6-1418-3C99-83C17D259CD3}"/>
            </ac:spMkLst>
          </pc:spChg>
          <pc:spChg chg="del">
            <ac:chgData name="Mahonia Oglesby" userId="dc7413b4-f296-4386-9cc0-9e850d973af1" providerId="ADAL" clId="{65551FD4-6AFD-46B4-8307-6ADA19C1D6ED}" dt="2023-12-19T00:50:14.535" v="258" actId="478"/>
            <ac:spMkLst>
              <pc:docMk/>
              <pc:sldMasterMk cId="0" sldId="2147483648"/>
              <pc:sldLayoutMk cId="1766330115" sldId="2147483677"/>
              <ac:spMk id="16" creationId="{A8172EEC-5705-E390-F496-E68EECA54C43}"/>
            </ac:spMkLst>
          </pc:spChg>
          <pc:grpChg chg="del">
            <ac:chgData name="Mahonia Oglesby" userId="dc7413b4-f296-4386-9cc0-9e850d973af1" providerId="ADAL" clId="{65551FD4-6AFD-46B4-8307-6ADA19C1D6ED}" dt="2023-12-19T00:53:02.770" v="281" actId="478"/>
            <ac:grpSpMkLst>
              <pc:docMk/>
              <pc:sldMasterMk cId="0" sldId="2147483648"/>
              <pc:sldLayoutMk cId="1766330115" sldId="2147483677"/>
              <ac:grpSpMk id="17" creationId="{7CC39F2D-74D8-E0D4-C1EF-B66415B52ABB}"/>
            </ac:grpSpMkLst>
          </pc:grpChg>
          <pc:picChg chg="add mod">
            <ac:chgData name="Mahonia Oglesby" userId="dc7413b4-f296-4386-9cc0-9e850d973af1" providerId="ADAL" clId="{65551FD4-6AFD-46B4-8307-6ADA19C1D6ED}" dt="2023-12-19T00:53:15.151" v="284" actId="1076"/>
            <ac:picMkLst>
              <pc:docMk/>
              <pc:sldMasterMk cId="0" sldId="2147483648"/>
              <pc:sldLayoutMk cId="1766330115" sldId="2147483677"/>
              <ac:picMk id="70" creationId="{FC31B016-1DA6-BA2D-4B2C-C3AF97FEA526}"/>
            </ac:picMkLst>
          </pc:picChg>
          <pc:cxnChg chg="add mod">
            <ac:chgData name="Mahonia Oglesby" userId="dc7413b4-f296-4386-9cc0-9e850d973af1" providerId="ADAL" clId="{65551FD4-6AFD-46B4-8307-6ADA19C1D6ED}" dt="2023-12-19T00:51:18.321" v="271" actId="1036"/>
            <ac:cxnSpMkLst>
              <pc:docMk/>
              <pc:sldMasterMk cId="0" sldId="2147483648"/>
              <pc:sldLayoutMk cId="1766330115" sldId="2147483677"/>
              <ac:cxnSpMk id="24" creationId="{51816D45-14CF-A281-1386-BD5AB9CDFE3F}"/>
            </ac:cxnSpMkLst>
          </pc:cxnChg>
          <pc:cxnChg chg="mod">
            <ac:chgData name="Mahonia Oglesby" userId="dc7413b4-f296-4386-9cc0-9e850d973af1" providerId="ADAL" clId="{65551FD4-6AFD-46B4-8307-6ADA19C1D6ED}" dt="2023-12-19T00:50:52.683" v="266" actId="1076"/>
            <ac:cxnSpMkLst>
              <pc:docMk/>
              <pc:sldMasterMk cId="0" sldId="2147483648"/>
              <pc:sldLayoutMk cId="1766330115" sldId="2147483677"/>
              <ac:cxnSpMk id="67" creationId="{0D9EB746-755D-2B48-6C79-E3011623FF17}"/>
            </ac:cxnSpMkLst>
          </pc:cxnChg>
          <pc:cxnChg chg="del">
            <ac:chgData name="Mahonia Oglesby" userId="dc7413b4-f296-4386-9cc0-9e850d973af1" providerId="ADAL" clId="{65551FD4-6AFD-46B4-8307-6ADA19C1D6ED}" dt="2023-12-19T00:50:16.852" v="259" actId="478"/>
            <ac:cxnSpMkLst>
              <pc:docMk/>
              <pc:sldMasterMk cId="0" sldId="2147483648"/>
              <pc:sldLayoutMk cId="1766330115" sldId="2147483677"/>
              <ac:cxnSpMk id="71" creationId="{34E366AB-F177-DE2D-E9D2-53EF7618F3A4}"/>
            </ac:cxnSpMkLst>
          </pc:cxnChg>
        </pc:sldLayoutChg>
        <pc:sldLayoutChg chg="addSp delSp modSp add mod modTransition">
          <pc:chgData name="Mahonia Oglesby" userId="dc7413b4-f296-4386-9cc0-9e850d973af1" providerId="ADAL" clId="{65551FD4-6AFD-46B4-8307-6ADA19C1D6ED}" dt="2023-12-21T22:50:04.800" v="638" actId="6014"/>
          <pc:sldLayoutMkLst>
            <pc:docMk/>
            <pc:sldMasterMk cId="0" sldId="2147483648"/>
            <pc:sldLayoutMk cId="2880816772" sldId="2147483678"/>
          </pc:sldLayoutMkLst>
          <pc:spChg chg="mod">
            <ac:chgData name="Mahonia Oglesby" userId="dc7413b4-f296-4386-9cc0-9e850d973af1" providerId="ADAL" clId="{65551FD4-6AFD-46B4-8307-6ADA19C1D6ED}" dt="2023-12-19T00:53:48.861" v="289" actId="207"/>
            <ac:spMkLst>
              <pc:docMk/>
              <pc:sldMasterMk cId="0" sldId="2147483648"/>
              <pc:sldLayoutMk cId="2880816772" sldId="2147483678"/>
              <ac:spMk id="7" creationId="{53143684-BA16-B8D9-33F6-646896C153A1}"/>
            </ac:spMkLst>
          </pc:spChg>
          <pc:spChg chg="del">
            <ac:chgData name="Mahonia Oglesby" userId="dc7413b4-f296-4386-9cc0-9e850d973af1" providerId="ADAL" clId="{65551FD4-6AFD-46B4-8307-6ADA19C1D6ED}" dt="2023-12-19T00:52:07.275" v="274" actId="478"/>
            <ac:spMkLst>
              <pc:docMk/>
              <pc:sldMasterMk cId="0" sldId="2147483648"/>
              <pc:sldLayoutMk cId="2880816772" sldId="2147483678"/>
              <ac:spMk id="8" creationId="{09B167BF-D2B6-1418-3C99-83C17D259CD3}"/>
            </ac:spMkLst>
          </pc:spChg>
          <pc:spChg chg="add mod">
            <ac:chgData name="Mahonia Oglesby" userId="dc7413b4-f296-4386-9cc0-9e850d973af1" providerId="ADAL" clId="{65551FD4-6AFD-46B4-8307-6ADA19C1D6ED}" dt="2023-12-19T00:52:23.564" v="277" actId="14100"/>
            <ac:spMkLst>
              <pc:docMk/>
              <pc:sldMasterMk cId="0" sldId="2147483648"/>
              <pc:sldLayoutMk cId="2880816772" sldId="2147483678"/>
              <ac:spMk id="16" creationId="{F24B4D4E-9713-6638-2726-AB59E886958B}"/>
            </ac:spMkLst>
          </pc:spChg>
          <pc:grpChg chg="del">
            <ac:chgData name="Mahonia Oglesby" userId="dc7413b4-f296-4386-9cc0-9e850d973af1" providerId="ADAL" clId="{65551FD4-6AFD-46B4-8307-6ADA19C1D6ED}" dt="2023-12-19T00:53:26.828" v="285" actId="478"/>
            <ac:grpSpMkLst>
              <pc:docMk/>
              <pc:sldMasterMk cId="0" sldId="2147483648"/>
              <pc:sldLayoutMk cId="2880816772" sldId="2147483678"/>
              <ac:grpSpMk id="17" creationId="{7CC39F2D-74D8-E0D4-C1EF-B66415B52ABB}"/>
            </ac:grpSpMkLst>
          </pc:grpChg>
          <pc:picChg chg="add del mod">
            <ac:chgData name="Mahonia Oglesby" userId="dc7413b4-f296-4386-9cc0-9e850d973af1" providerId="ADAL" clId="{65551FD4-6AFD-46B4-8307-6ADA19C1D6ED}" dt="2023-12-19T00:53:37.110" v="288" actId="478"/>
            <ac:picMkLst>
              <pc:docMk/>
              <pc:sldMasterMk cId="0" sldId="2147483648"/>
              <pc:sldLayoutMk cId="2880816772" sldId="2147483678"/>
              <ac:picMk id="71" creationId="{C91EEB67-9A0F-64C0-B0C9-D153AB12DF44}"/>
            </ac:picMkLst>
          </pc:picChg>
          <pc:picChg chg="add mod">
            <ac:chgData name="Mahonia Oglesby" userId="dc7413b4-f296-4386-9cc0-9e850d973af1" providerId="ADAL" clId="{65551FD4-6AFD-46B4-8307-6ADA19C1D6ED}" dt="2023-12-19T00:53:34.431" v="287" actId="571"/>
            <ac:picMkLst>
              <pc:docMk/>
              <pc:sldMasterMk cId="0" sldId="2147483648"/>
              <pc:sldLayoutMk cId="2880816772" sldId="2147483678"/>
              <ac:picMk id="72" creationId="{F4F49BAF-9B5D-11D2-397D-85941B26DED6}"/>
            </ac:picMkLst>
          </pc:picChg>
          <pc:cxnChg chg="del">
            <ac:chgData name="Mahonia Oglesby" userId="dc7413b4-f296-4386-9cc0-9e850d973af1" providerId="ADAL" clId="{65551FD4-6AFD-46B4-8307-6ADA19C1D6ED}" dt="2023-12-19T00:52:32.842" v="278" actId="478"/>
            <ac:cxnSpMkLst>
              <pc:docMk/>
              <pc:sldMasterMk cId="0" sldId="2147483648"/>
              <pc:sldLayoutMk cId="2880816772" sldId="2147483678"/>
              <ac:cxnSpMk id="24" creationId="{51816D45-14CF-A281-1386-BD5AB9CDFE3F}"/>
            </ac:cxnSpMkLst>
          </pc:cxnChg>
          <pc:cxnChg chg="add mod">
            <ac:chgData name="Mahonia Oglesby" userId="dc7413b4-f296-4386-9cc0-9e850d973af1" providerId="ADAL" clId="{65551FD4-6AFD-46B4-8307-6ADA19C1D6ED}" dt="2023-12-19T00:52:45.718" v="280" actId="1076"/>
            <ac:cxnSpMkLst>
              <pc:docMk/>
              <pc:sldMasterMk cId="0" sldId="2147483648"/>
              <pc:sldLayoutMk cId="2880816772" sldId="2147483678"/>
              <ac:cxnSpMk id="70" creationId="{8A708694-0661-81D5-075A-B429E9476663}"/>
            </ac:cxnSpMkLst>
          </pc:cxnChg>
        </pc:sldLayoutChg>
        <pc:sldLayoutChg chg="addSp delSp modSp add mod modTransition">
          <pc:chgData name="Mahonia Oglesby" userId="dc7413b4-f296-4386-9cc0-9e850d973af1" providerId="ADAL" clId="{65551FD4-6AFD-46B4-8307-6ADA19C1D6ED}" dt="2023-12-21T22:50:17.658" v="639" actId="6014"/>
          <pc:sldLayoutMkLst>
            <pc:docMk/>
            <pc:sldMasterMk cId="0" sldId="2147483648"/>
            <pc:sldLayoutMk cId="4276720462" sldId="2147483679"/>
          </pc:sldLayoutMkLst>
          <pc:spChg chg="mod">
            <ac:chgData name="Mahonia Oglesby" userId="dc7413b4-f296-4386-9cc0-9e850d973af1" providerId="ADAL" clId="{65551FD4-6AFD-46B4-8307-6ADA19C1D6ED}" dt="2023-12-19T01:28:41.444" v="631" actId="207"/>
            <ac:spMkLst>
              <pc:docMk/>
              <pc:sldMasterMk cId="0" sldId="2147483648"/>
              <pc:sldLayoutMk cId="4276720462" sldId="2147483679"/>
              <ac:spMk id="7" creationId="{53143684-BA16-B8D9-33F6-646896C153A1}"/>
            </ac:spMkLst>
          </pc:spChg>
          <pc:spChg chg="del">
            <ac:chgData name="Mahonia Oglesby" userId="dc7413b4-f296-4386-9cc0-9e850d973af1" providerId="ADAL" clId="{65551FD4-6AFD-46B4-8307-6ADA19C1D6ED}" dt="2023-12-19T00:54:37.182" v="299" actId="478"/>
            <ac:spMkLst>
              <pc:docMk/>
              <pc:sldMasterMk cId="0" sldId="2147483648"/>
              <pc:sldLayoutMk cId="4276720462" sldId="2147483679"/>
              <ac:spMk id="16" creationId="{F24B4D4E-9713-6638-2726-AB59E886958B}"/>
            </ac:spMkLst>
          </pc:spChg>
          <pc:spChg chg="add mod">
            <ac:chgData name="Mahonia Oglesby" userId="dc7413b4-f296-4386-9cc0-9e850d973af1" providerId="ADAL" clId="{65551FD4-6AFD-46B4-8307-6ADA19C1D6ED}" dt="2023-12-19T00:55:06.121" v="303" actId="1076"/>
            <ac:spMkLst>
              <pc:docMk/>
              <pc:sldMasterMk cId="0" sldId="2147483648"/>
              <pc:sldLayoutMk cId="4276720462" sldId="2147483679"/>
              <ac:spMk id="18" creationId="{91188A0A-8544-819E-9103-012440A5D41D}"/>
            </ac:spMkLst>
          </pc:spChg>
          <pc:picChg chg="add del mod">
            <ac:chgData name="Mahonia Oglesby" userId="dc7413b4-f296-4386-9cc0-9e850d973af1" providerId="ADAL" clId="{65551FD4-6AFD-46B4-8307-6ADA19C1D6ED}" dt="2023-12-19T00:54:14.599" v="293" actId="21"/>
            <ac:picMkLst>
              <pc:docMk/>
              <pc:sldMasterMk cId="0" sldId="2147483648"/>
              <pc:sldLayoutMk cId="4276720462" sldId="2147483679"/>
              <ac:picMk id="8" creationId="{77CD0751-F3F4-144B-B22D-E0719DDE3E75}"/>
            </ac:picMkLst>
          </pc:picChg>
          <pc:picChg chg="add mod">
            <ac:chgData name="Mahonia Oglesby" userId="dc7413b4-f296-4386-9cc0-9e850d973af1" providerId="ADAL" clId="{65551FD4-6AFD-46B4-8307-6ADA19C1D6ED}" dt="2023-12-19T00:54:17.326" v="295"/>
            <ac:picMkLst>
              <pc:docMk/>
              <pc:sldMasterMk cId="0" sldId="2147483648"/>
              <pc:sldLayoutMk cId="4276720462" sldId="2147483679"/>
              <ac:picMk id="17" creationId="{DAACAF15-3E56-6254-6CD0-B3966B3D883A}"/>
            </ac:picMkLst>
          </pc:picChg>
          <pc:picChg chg="del">
            <ac:chgData name="Mahonia Oglesby" userId="dc7413b4-f296-4386-9cc0-9e850d973af1" providerId="ADAL" clId="{65551FD4-6AFD-46B4-8307-6ADA19C1D6ED}" dt="2023-12-19T00:54:16.175" v="294" actId="478"/>
            <ac:picMkLst>
              <pc:docMk/>
              <pc:sldMasterMk cId="0" sldId="2147483648"/>
              <pc:sldLayoutMk cId="4276720462" sldId="2147483679"/>
              <ac:picMk id="72" creationId="{F4F49BAF-9B5D-11D2-397D-85941B26DED6}"/>
            </ac:picMkLst>
          </pc:picChg>
          <pc:cxnChg chg="add mod">
            <ac:chgData name="Mahonia Oglesby" userId="dc7413b4-f296-4386-9cc0-9e850d973af1" providerId="ADAL" clId="{65551FD4-6AFD-46B4-8307-6ADA19C1D6ED}" dt="2023-12-19T00:55:13.670" v="305" actId="571"/>
            <ac:cxnSpMkLst>
              <pc:docMk/>
              <pc:sldMasterMk cId="0" sldId="2147483648"/>
              <pc:sldLayoutMk cId="4276720462" sldId="2147483679"/>
              <ac:cxnSpMk id="19" creationId="{EA74E5BE-D835-01B8-7F39-A25DAE173407}"/>
            </ac:cxnSpMkLst>
          </pc:cxnChg>
          <pc:cxnChg chg="mod">
            <ac:chgData name="Mahonia Oglesby" userId="dc7413b4-f296-4386-9cc0-9e850d973af1" providerId="ADAL" clId="{65551FD4-6AFD-46B4-8307-6ADA19C1D6ED}" dt="2023-12-19T00:55:10.175" v="304" actId="1076"/>
            <ac:cxnSpMkLst>
              <pc:docMk/>
              <pc:sldMasterMk cId="0" sldId="2147483648"/>
              <pc:sldLayoutMk cId="4276720462" sldId="2147483679"/>
              <ac:cxnSpMk id="70" creationId="{8A708694-0661-81D5-075A-B429E9476663}"/>
            </ac:cxnSpMkLst>
          </pc:cxnChg>
        </pc:sldLayoutChg>
        <pc:sldLayoutChg chg="addSp delSp modSp add mod modTransition">
          <pc:chgData name="Mahonia Oglesby" userId="dc7413b4-f296-4386-9cc0-9e850d973af1" providerId="ADAL" clId="{65551FD4-6AFD-46B4-8307-6ADA19C1D6ED}" dt="2023-12-21T22:50:39.934" v="641" actId="6014"/>
          <pc:sldLayoutMkLst>
            <pc:docMk/>
            <pc:sldMasterMk cId="0" sldId="2147483648"/>
            <pc:sldLayoutMk cId="2305368767" sldId="2147483680"/>
          </pc:sldLayoutMkLst>
          <pc:spChg chg="del">
            <ac:chgData name="Mahonia Oglesby" userId="dc7413b4-f296-4386-9cc0-9e850d973af1" providerId="ADAL" clId="{65551FD4-6AFD-46B4-8307-6ADA19C1D6ED}" dt="2023-12-19T01:03:56.292" v="376" actId="478"/>
            <ac:spMkLst>
              <pc:docMk/>
              <pc:sldMasterMk cId="0" sldId="2147483648"/>
              <pc:sldLayoutMk cId="2305368767" sldId="2147483680"/>
              <ac:spMk id="2" creationId="{2D66F68E-5A8C-2EE1-BE40-FADE7311A13C}"/>
            </ac:spMkLst>
          </pc:spChg>
          <pc:spChg chg="del">
            <ac:chgData name="Mahonia Oglesby" userId="dc7413b4-f296-4386-9cc0-9e850d973af1" providerId="ADAL" clId="{65551FD4-6AFD-46B4-8307-6ADA19C1D6ED}" dt="2023-12-19T01:04:01.214" v="377" actId="478"/>
            <ac:spMkLst>
              <pc:docMk/>
              <pc:sldMasterMk cId="0" sldId="2147483648"/>
              <pc:sldLayoutMk cId="2305368767" sldId="2147483680"/>
              <ac:spMk id="3" creationId="{0B99305F-0454-BB04-C4FE-CAABF86D4125}"/>
            </ac:spMkLst>
          </pc:spChg>
          <pc:spChg chg="del">
            <ac:chgData name="Mahonia Oglesby" userId="dc7413b4-f296-4386-9cc0-9e850d973af1" providerId="ADAL" clId="{65551FD4-6AFD-46B4-8307-6ADA19C1D6ED}" dt="2023-12-19T01:04:34.315" v="378" actId="478"/>
            <ac:spMkLst>
              <pc:docMk/>
              <pc:sldMasterMk cId="0" sldId="2147483648"/>
              <pc:sldLayoutMk cId="2305368767" sldId="2147483680"/>
              <ac:spMk id="14" creationId="{4869CA71-91F5-A046-00CC-53CE6C372530}"/>
            </ac:spMkLst>
          </pc:spChg>
          <pc:spChg chg="del">
            <ac:chgData name="Mahonia Oglesby" userId="dc7413b4-f296-4386-9cc0-9e850d973af1" providerId="ADAL" clId="{65551FD4-6AFD-46B4-8307-6ADA19C1D6ED}" dt="2023-12-19T01:04:34.315" v="378" actId="478"/>
            <ac:spMkLst>
              <pc:docMk/>
              <pc:sldMasterMk cId="0" sldId="2147483648"/>
              <pc:sldLayoutMk cId="2305368767" sldId="2147483680"/>
              <ac:spMk id="15" creationId="{B5C77DF2-38FB-B1F0-24CE-4F708390C008}"/>
            </ac:spMkLst>
          </pc:spChg>
          <pc:spChg chg="del">
            <ac:chgData name="Mahonia Oglesby" userId="dc7413b4-f296-4386-9cc0-9e850d973af1" providerId="ADAL" clId="{65551FD4-6AFD-46B4-8307-6ADA19C1D6ED}" dt="2023-12-19T01:04:34.315" v="378" actId="478"/>
            <ac:spMkLst>
              <pc:docMk/>
              <pc:sldMasterMk cId="0" sldId="2147483648"/>
              <pc:sldLayoutMk cId="2305368767" sldId="2147483680"/>
              <ac:spMk id="16" creationId="{A9347CA4-5296-5D95-F710-3D9DC999303D}"/>
            </ac:spMkLst>
          </pc:spChg>
          <pc:spChg chg="add del mod">
            <ac:chgData name="Mahonia Oglesby" userId="dc7413b4-f296-4386-9cc0-9e850d973af1" providerId="ADAL" clId="{65551FD4-6AFD-46B4-8307-6ADA19C1D6ED}" dt="2023-12-19T01:11:59.573" v="465" actId="478"/>
            <ac:spMkLst>
              <pc:docMk/>
              <pc:sldMasterMk cId="0" sldId="2147483648"/>
              <pc:sldLayoutMk cId="2305368767" sldId="2147483680"/>
              <ac:spMk id="22" creationId="{0C977638-BF53-1288-78E8-B52338DA0639}"/>
            </ac:spMkLst>
          </pc:spChg>
          <pc:spChg chg="add del mod">
            <ac:chgData name="Mahonia Oglesby" userId="dc7413b4-f296-4386-9cc0-9e850d973af1" providerId="ADAL" clId="{65551FD4-6AFD-46B4-8307-6ADA19C1D6ED}" dt="2023-12-19T01:07:48.032" v="403" actId="478"/>
            <ac:spMkLst>
              <pc:docMk/>
              <pc:sldMasterMk cId="0" sldId="2147483648"/>
              <pc:sldLayoutMk cId="2305368767" sldId="2147483680"/>
              <ac:spMk id="65" creationId="{84CF8691-2F13-D228-4722-9EB60AB561BB}"/>
            </ac:spMkLst>
          </pc:spChg>
          <pc:spChg chg="add del mod">
            <ac:chgData name="Mahonia Oglesby" userId="dc7413b4-f296-4386-9cc0-9e850d973af1" providerId="ADAL" clId="{65551FD4-6AFD-46B4-8307-6ADA19C1D6ED}" dt="2023-12-19T01:07:48.032" v="403" actId="478"/>
            <ac:spMkLst>
              <pc:docMk/>
              <pc:sldMasterMk cId="0" sldId="2147483648"/>
              <pc:sldLayoutMk cId="2305368767" sldId="2147483680"/>
              <ac:spMk id="66" creationId="{AF0DD8C3-744D-055F-EE4A-73AE7A82E209}"/>
            </ac:spMkLst>
          </pc:spChg>
          <pc:spChg chg="add del mod">
            <ac:chgData name="Mahonia Oglesby" userId="dc7413b4-f296-4386-9cc0-9e850d973af1" providerId="ADAL" clId="{65551FD4-6AFD-46B4-8307-6ADA19C1D6ED}" dt="2023-12-19T01:07:48.032" v="403" actId="478"/>
            <ac:spMkLst>
              <pc:docMk/>
              <pc:sldMasterMk cId="0" sldId="2147483648"/>
              <pc:sldLayoutMk cId="2305368767" sldId="2147483680"/>
              <ac:spMk id="67" creationId="{528BF2D5-9116-21DC-681D-9B686F1457F4}"/>
            </ac:spMkLst>
          </pc:spChg>
          <pc:spChg chg="add del mod">
            <ac:chgData name="Mahonia Oglesby" userId="dc7413b4-f296-4386-9cc0-9e850d973af1" providerId="ADAL" clId="{65551FD4-6AFD-46B4-8307-6ADA19C1D6ED}" dt="2023-12-19T01:11:12.889" v="454" actId="478"/>
            <ac:spMkLst>
              <pc:docMk/>
              <pc:sldMasterMk cId="0" sldId="2147483648"/>
              <pc:sldLayoutMk cId="2305368767" sldId="2147483680"/>
              <ac:spMk id="72" creationId="{64F58D40-C53A-E246-FD9C-5EBB4CE91A4D}"/>
            </ac:spMkLst>
          </pc:spChg>
          <pc:spChg chg="add del mod">
            <ac:chgData name="Mahonia Oglesby" userId="dc7413b4-f296-4386-9cc0-9e850d973af1" providerId="ADAL" clId="{65551FD4-6AFD-46B4-8307-6ADA19C1D6ED}" dt="2023-12-19T01:07:48.032" v="403" actId="478"/>
            <ac:spMkLst>
              <pc:docMk/>
              <pc:sldMasterMk cId="0" sldId="2147483648"/>
              <pc:sldLayoutMk cId="2305368767" sldId="2147483680"/>
              <ac:spMk id="73" creationId="{7100D026-12F7-F812-E7D6-9EC912298346}"/>
            </ac:spMkLst>
          </pc:spChg>
          <pc:spChg chg="add del mod">
            <ac:chgData name="Mahonia Oglesby" userId="dc7413b4-f296-4386-9cc0-9e850d973af1" providerId="ADAL" clId="{65551FD4-6AFD-46B4-8307-6ADA19C1D6ED}" dt="2023-12-19T01:07:48.032" v="403" actId="478"/>
            <ac:spMkLst>
              <pc:docMk/>
              <pc:sldMasterMk cId="0" sldId="2147483648"/>
              <pc:sldLayoutMk cId="2305368767" sldId="2147483680"/>
              <ac:spMk id="74" creationId="{EB3177CE-5D5B-D3F1-0958-4EBF1AA04C8E}"/>
            </ac:spMkLst>
          </pc:spChg>
          <pc:spChg chg="add del mod">
            <ac:chgData name="Mahonia Oglesby" userId="dc7413b4-f296-4386-9cc0-9e850d973af1" providerId="ADAL" clId="{65551FD4-6AFD-46B4-8307-6ADA19C1D6ED}" dt="2023-12-19T01:07:48.032" v="403" actId="478"/>
            <ac:spMkLst>
              <pc:docMk/>
              <pc:sldMasterMk cId="0" sldId="2147483648"/>
              <pc:sldLayoutMk cId="2305368767" sldId="2147483680"/>
              <ac:spMk id="75" creationId="{E251945C-3455-4413-5990-C22CB07D3373}"/>
            </ac:spMkLst>
          </pc:spChg>
          <pc:spChg chg="add mod ord">
            <ac:chgData name="Mahonia Oglesby" userId="dc7413b4-f296-4386-9cc0-9e850d973af1" providerId="ADAL" clId="{65551FD4-6AFD-46B4-8307-6ADA19C1D6ED}" dt="2023-12-19T01:18:20.847" v="523" actId="14100"/>
            <ac:spMkLst>
              <pc:docMk/>
              <pc:sldMasterMk cId="0" sldId="2147483648"/>
              <pc:sldLayoutMk cId="2305368767" sldId="2147483680"/>
              <ac:spMk id="82" creationId="{9200B4C6-9D38-E6BE-BA4D-8860EDA5E992}"/>
            </ac:spMkLst>
          </pc:spChg>
          <pc:spChg chg="add del mod">
            <ac:chgData name="Mahonia Oglesby" userId="dc7413b4-f296-4386-9cc0-9e850d973af1" providerId="ADAL" clId="{65551FD4-6AFD-46B4-8307-6ADA19C1D6ED}" dt="2023-12-19T01:11:59.573" v="465" actId="478"/>
            <ac:spMkLst>
              <pc:docMk/>
              <pc:sldMasterMk cId="0" sldId="2147483648"/>
              <pc:sldLayoutMk cId="2305368767" sldId="2147483680"/>
              <ac:spMk id="83" creationId="{7060000B-ABD6-54ED-17B1-5BCAAF613291}"/>
            </ac:spMkLst>
          </pc:spChg>
          <pc:spChg chg="add mod">
            <ac:chgData name="Mahonia Oglesby" userId="dc7413b4-f296-4386-9cc0-9e850d973af1" providerId="ADAL" clId="{65551FD4-6AFD-46B4-8307-6ADA19C1D6ED}" dt="2023-12-19T01:18:01.501" v="519" actId="14100"/>
            <ac:spMkLst>
              <pc:docMk/>
              <pc:sldMasterMk cId="0" sldId="2147483648"/>
              <pc:sldLayoutMk cId="2305368767" sldId="2147483680"/>
              <ac:spMk id="84" creationId="{BFFA3E1D-8713-D9C1-B3A4-FD3AB0E3DECB}"/>
            </ac:spMkLst>
          </pc:spChg>
          <pc:spChg chg="del">
            <ac:chgData name="Mahonia Oglesby" userId="dc7413b4-f296-4386-9cc0-9e850d973af1" providerId="ADAL" clId="{65551FD4-6AFD-46B4-8307-6ADA19C1D6ED}" dt="2023-12-19T01:06:46.029" v="397" actId="478"/>
            <ac:spMkLst>
              <pc:docMk/>
              <pc:sldMasterMk cId="0" sldId="2147483648"/>
              <pc:sldLayoutMk cId="2305368767" sldId="2147483680"/>
              <ac:spMk id="85" creationId="{92D13D0A-C3EC-214F-2DB5-0C743A649D90}"/>
            </ac:spMkLst>
          </pc:spChg>
          <pc:spChg chg="del">
            <ac:chgData name="Mahonia Oglesby" userId="dc7413b4-f296-4386-9cc0-9e850d973af1" providerId="ADAL" clId="{65551FD4-6AFD-46B4-8307-6ADA19C1D6ED}" dt="2023-12-19T01:06:46.029" v="397" actId="478"/>
            <ac:spMkLst>
              <pc:docMk/>
              <pc:sldMasterMk cId="0" sldId="2147483648"/>
              <pc:sldLayoutMk cId="2305368767" sldId="2147483680"/>
              <ac:spMk id="86" creationId="{2F9E5EE1-A57C-C376-70C7-3870069B9FF6}"/>
            </ac:spMkLst>
          </pc:spChg>
          <pc:spChg chg="del">
            <ac:chgData name="Mahonia Oglesby" userId="dc7413b4-f296-4386-9cc0-9e850d973af1" providerId="ADAL" clId="{65551FD4-6AFD-46B4-8307-6ADA19C1D6ED}" dt="2023-12-19T01:06:46.029" v="397" actId="478"/>
            <ac:spMkLst>
              <pc:docMk/>
              <pc:sldMasterMk cId="0" sldId="2147483648"/>
              <pc:sldLayoutMk cId="2305368767" sldId="2147483680"/>
              <ac:spMk id="87" creationId="{5D74DA9A-EF43-BAE0-5A72-5D8DF1453F3F}"/>
            </ac:spMkLst>
          </pc:spChg>
          <pc:spChg chg="add mod">
            <ac:chgData name="Mahonia Oglesby" userId="dc7413b4-f296-4386-9cc0-9e850d973af1" providerId="ADAL" clId="{65551FD4-6AFD-46B4-8307-6ADA19C1D6ED}" dt="2023-12-19T01:18:04.958" v="520" actId="14100"/>
            <ac:spMkLst>
              <pc:docMk/>
              <pc:sldMasterMk cId="0" sldId="2147483648"/>
              <pc:sldLayoutMk cId="2305368767" sldId="2147483680"/>
              <ac:spMk id="88" creationId="{04C138B3-CB3B-35FF-47DF-443A2ED9AD42}"/>
            </ac:spMkLst>
          </pc:spChg>
          <pc:spChg chg="add del mod">
            <ac:chgData name="Mahonia Oglesby" userId="dc7413b4-f296-4386-9cc0-9e850d973af1" providerId="ADAL" clId="{65551FD4-6AFD-46B4-8307-6ADA19C1D6ED}" dt="2023-12-19T01:12:44.372" v="474" actId="478"/>
            <ac:spMkLst>
              <pc:docMk/>
              <pc:sldMasterMk cId="0" sldId="2147483648"/>
              <pc:sldLayoutMk cId="2305368767" sldId="2147483680"/>
              <ac:spMk id="89" creationId="{8181CFA2-CB3E-C04B-EFD4-EB1C7F0B4C0C}"/>
            </ac:spMkLst>
          </pc:spChg>
          <pc:spChg chg="add del mod">
            <ac:chgData name="Mahonia Oglesby" userId="dc7413b4-f296-4386-9cc0-9e850d973af1" providerId="ADAL" clId="{65551FD4-6AFD-46B4-8307-6ADA19C1D6ED}" dt="2023-12-19T01:14:11.978" v="491" actId="478"/>
            <ac:spMkLst>
              <pc:docMk/>
              <pc:sldMasterMk cId="0" sldId="2147483648"/>
              <pc:sldLayoutMk cId="2305368767" sldId="2147483680"/>
              <ac:spMk id="91" creationId="{F93B2378-F33F-5248-77D7-461C7382E493}"/>
            </ac:spMkLst>
          </pc:spChg>
          <pc:spChg chg="add mod">
            <ac:chgData name="Mahonia Oglesby" userId="dc7413b4-f296-4386-9cc0-9e850d973af1" providerId="ADAL" clId="{65551FD4-6AFD-46B4-8307-6ADA19C1D6ED}" dt="2023-12-19T01:21:25.056" v="551" actId="1037"/>
            <ac:spMkLst>
              <pc:docMk/>
              <pc:sldMasterMk cId="0" sldId="2147483648"/>
              <pc:sldLayoutMk cId="2305368767" sldId="2147483680"/>
              <ac:spMk id="93" creationId="{516E89AD-25FD-5E4A-79BD-4FDC954F3C45}"/>
            </ac:spMkLst>
          </pc:spChg>
          <pc:spChg chg="add mod">
            <ac:chgData name="Mahonia Oglesby" userId="dc7413b4-f296-4386-9cc0-9e850d973af1" providerId="ADAL" clId="{65551FD4-6AFD-46B4-8307-6ADA19C1D6ED}" dt="2023-12-19T01:18:57.335" v="527" actId="14100"/>
            <ac:spMkLst>
              <pc:docMk/>
              <pc:sldMasterMk cId="0" sldId="2147483648"/>
              <pc:sldLayoutMk cId="2305368767" sldId="2147483680"/>
              <ac:spMk id="103" creationId="{5DBEB8BB-9C71-F0E9-CDCD-5C22540AE16A}"/>
            </ac:spMkLst>
          </pc:spChg>
          <pc:spChg chg="add mod">
            <ac:chgData name="Mahonia Oglesby" userId="dc7413b4-f296-4386-9cc0-9e850d973af1" providerId="ADAL" clId="{65551FD4-6AFD-46B4-8307-6ADA19C1D6ED}" dt="2023-12-19T01:19:07.121" v="529" actId="14100"/>
            <ac:spMkLst>
              <pc:docMk/>
              <pc:sldMasterMk cId="0" sldId="2147483648"/>
              <pc:sldLayoutMk cId="2305368767" sldId="2147483680"/>
              <ac:spMk id="104" creationId="{1739FA91-427E-A296-5C09-0CB65B8B4EA1}"/>
            </ac:spMkLst>
          </pc:spChg>
          <pc:spChg chg="add mod">
            <ac:chgData name="Mahonia Oglesby" userId="dc7413b4-f296-4386-9cc0-9e850d973af1" providerId="ADAL" clId="{65551FD4-6AFD-46B4-8307-6ADA19C1D6ED}" dt="2023-12-19T01:20:25.742" v="542" actId="1076"/>
            <ac:spMkLst>
              <pc:docMk/>
              <pc:sldMasterMk cId="0" sldId="2147483648"/>
              <pc:sldLayoutMk cId="2305368767" sldId="2147483680"/>
              <ac:spMk id="108" creationId="{5C55A6CF-D1BE-815B-447E-146DBF9A59F8}"/>
            </ac:spMkLst>
          </pc:spChg>
          <pc:spChg chg="add mod">
            <ac:chgData name="Mahonia Oglesby" userId="dc7413b4-f296-4386-9cc0-9e850d973af1" providerId="ADAL" clId="{65551FD4-6AFD-46B4-8307-6ADA19C1D6ED}" dt="2023-12-19T01:20:04.384" v="537" actId="1076"/>
            <ac:spMkLst>
              <pc:docMk/>
              <pc:sldMasterMk cId="0" sldId="2147483648"/>
              <pc:sldLayoutMk cId="2305368767" sldId="2147483680"/>
              <ac:spMk id="110" creationId="{F256F509-52AE-1538-BC03-BE2BE90AEE7F}"/>
            </ac:spMkLst>
          </pc:spChg>
          <pc:spChg chg="add mod">
            <ac:chgData name="Mahonia Oglesby" userId="dc7413b4-f296-4386-9cc0-9e850d973af1" providerId="ADAL" clId="{65551FD4-6AFD-46B4-8307-6ADA19C1D6ED}" dt="2023-12-19T01:20:07.747" v="538" actId="1076"/>
            <ac:spMkLst>
              <pc:docMk/>
              <pc:sldMasterMk cId="0" sldId="2147483648"/>
              <pc:sldLayoutMk cId="2305368767" sldId="2147483680"/>
              <ac:spMk id="111" creationId="{080B7541-A6C0-F247-36B5-A4A5EC0346E6}"/>
            </ac:spMkLst>
          </pc:spChg>
          <pc:spChg chg="add del mod">
            <ac:chgData name="Mahonia Oglesby" userId="dc7413b4-f296-4386-9cc0-9e850d973af1" providerId="ADAL" clId="{65551FD4-6AFD-46B4-8307-6ADA19C1D6ED}" dt="2023-12-19T01:17:03.394" v="510" actId="478"/>
            <ac:spMkLst>
              <pc:docMk/>
              <pc:sldMasterMk cId="0" sldId="2147483648"/>
              <pc:sldLayoutMk cId="2305368767" sldId="2147483680"/>
              <ac:spMk id="112" creationId="{7209E818-1CA7-8854-EBAA-77B2548D74F4}"/>
            </ac:spMkLst>
          </pc:spChg>
          <pc:spChg chg="add mod">
            <ac:chgData name="Mahonia Oglesby" userId="dc7413b4-f296-4386-9cc0-9e850d973af1" providerId="ADAL" clId="{65551FD4-6AFD-46B4-8307-6ADA19C1D6ED}" dt="2023-12-19T01:21:45.306" v="554" actId="1076"/>
            <ac:spMkLst>
              <pc:docMk/>
              <pc:sldMasterMk cId="0" sldId="2147483648"/>
              <pc:sldLayoutMk cId="2305368767" sldId="2147483680"/>
              <ac:spMk id="113" creationId="{5565A7DF-2031-C450-9821-C94B31E9CEE0}"/>
            </ac:spMkLst>
          </pc:spChg>
          <pc:spChg chg="add mod">
            <ac:chgData name="Mahonia Oglesby" userId="dc7413b4-f296-4386-9cc0-9e850d973af1" providerId="ADAL" clId="{65551FD4-6AFD-46B4-8307-6ADA19C1D6ED}" dt="2023-12-19T01:21:40.304" v="553" actId="1076"/>
            <ac:spMkLst>
              <pc:docMk/>
              <pc:sldMasterMk cId="0" sldId="2147483648"/>
              <pc:sldLayoutMk cId="2305368767" sldId="2147483680"/>
              <ac:spMk id="114" creationId="{F86C65DD-6977-6305-0C43-93113D35262B}"/>
            </ac:spMkLst>
          </pc:spChg>
          <pc:spChg chg="add mod">
            <ac:chgData name="Mahonia Oglesby" userId="dc7413b4-f296-4386-9cc0-9e850d973af1" providerId="ADAL" clId="{65551FD4-6AFD-46B4-8307-6ADA19C1D6ED}" dt="2023-12-19T01:21:55.748" v="555" actId="1076"/>
            <ac:spMkLst>
              <pc:docMk/>
              <pc:sldMasterMk cId="0" sldId="2147483648"/>
              <pc:sldLayoutMk cId="2305368767" sldId="2147483680"/>
              <ac:spMk id="115" creationId="{57384905-D253-4BD7-9069-F9094ABF19CC}"/>
            </ac:spMkLst>
          </pc:spChg>
          <pc:spChg chg="add mod">
            <ac:chgData name="Mahonia Oglesby" userId="dc7413b4-f296-4386-9cc0-9e850d973af1" providerId="ADAL" clId="{65551FD4-6AFD-46B4-8307-6ADA19C1D6ED}" dt="2023-12-19T01:21:55.748" v="555" actId="1076"/>
            <ac:spMkLst>
              <pc:docMk/>
              <pc:sldMasterMk cId="0" sldId="2147483648"/>
              <pc:sldLayoutMk cId="2305368767" sldId="2147483680"/>
              <ac:spMk id="116" creationId="{223C72CA-0302-FB09-C5ED-1D3CEEC47D9B}"/>
            </ac:spMkLst>
          </pc:spChg>
          <pc:spChg chg="add mod">
            <ac:chgData name="Mahonia Oglesby" userId="dc7413b4-f296-4386-9cc0-9e850d973af1" providerId="ADAL" clId="{65551FD4-6AFD-46B4-8307-6ADA19C1D6ED}" dt="2023-12-19T01:22:08.800" v="556" actId="571"/>
            <ac:spMkLst>
              <pc:docMk/>
              <pc:sldMasterMk cId="0" sldId="2147483648"/>
              <pc:sldLayoutMk cId="2305368767" sldId="2147483680"/>
              <ac:spMk id="117" creationId="{92858C79-CC93-6A43-36D3-EB9479DD0480}"/>
            </ac:spMkLst>
          </pc:spChg>
          <pc:spChg chg="add mod">
            <ac:chgData name="Mahonia Oglesby" userId="dc7413b4-f296-4386-9cc0-9e850d973af1" providerId="ADAL" clId="{65551FD4-6AFD-46B4-8307-6ADA19C1D6ED}" dt="2023-12-19T01:22:21.577" v="558" actId="20577"/>
            <ac:spMkLst>
              <pc:docMk/>
              <pc:sldMasterMk cId="0" sldId="2147483648"/>
              <pc:sldLayoutMk cId="2305368767" sldId="2147483680"/>
              <ac:spMk id="118" creationId="{7D7B23AF-D377-F545-0CAE-9DE432B5C851}"/>
            </ac:spMkLst>
          </pc:spChg>
          <pc:spChg chg="add mod">
            <ac:chgData name="Mahonia Oglesby" userId="dc7413b4-f296-4386-9cc0-9e850d973af1" providerId="ADAL" clId="{65551FD4-6AFD-46B4-8307-6ADA19C1D6ED}" dt="2023-12-19T01:22:08.800" v="556" actId="571"/>
            <ac:spMkLst>
              <pc:docMk/>
              <pc:sldMasterMk cId="0" sldId="2147483648"/>
              <pc:sldLayoutMk cId="2305368767" sldId="2147483680"/>
              <ac:spMk id="119" creationId="{EEEC6EF5-1C00-AC5C-CB3A-91C951FFA9F3}"/>
            </ac:spMkLst>
          </pc:spChg>
          <pc:spChg chg="add mod">
            <ac:chgData name="Mahonia Oglesby" userId="dc7413b4-f296-4386-9cc0-9e850d973af1" providerId="ADAL" clId="{65551FD4-6AFD-46B4-8307-6ADA19C1D6ED}" dt="2023-12-19T01:22:26.118" v="560" actId="20577"/>
            <ac:spMkLst>
              <pc:docMk/>
              <pc:sldMasterMk cId="0" sldId="2147483648"/>
              <pc:sldLayoutMk cId="2305368767" sldId="2147483680"/>
              <ac:spMk id="120" creationId="{7EFA1A0B-25F9-AA12-C7FF-5FBF7C0DB87A}"/>
            </ac:spMkLst>
          </pc:spChg>
          <pc:spChg chg="add mod">
            <ac:chgData name="Mahonia Oglesby" userId="dc7413b4-f296-4386-9cc0-9e850d973af1" providerId="ADAL" clId="{65551FD4-6AFD-46B4-8307-6ADA19C1D6ED}" dt="2023-12-19T01:22:16.069" v="557" actId="571"/>
            <ac:spMkLst>
              <pc:docMk/>
              <pc:sldMasterMk cId="0" sldId="2147483648"/>
              <pc:sldLayoutMk cId="2305368767" sldId="2147483680"/>
              <ac:spMk id="121" creationId="{103F9FD8-837C-DAE4-E568-478CFAFAD97A}"/>
            </ac:spMkLst>
          </pc:spChg>
          <pc:spChg chg="add mod">
            <ac:chgData name="Mahonia Oglesby" userId="dc7413b4-f296-4386-9cc0-9e850d973af1" providerId="ADAL" clId="{65551FD4-6AFD-46B4-8307-6ADA19C1D6ED}" dt="2023-12-19T01:22:30.700" v="562" actId="20577"/>
            <ac:spMkLst>
              <pc:docMk/>
              <pc:sldMasterMk cId="0" sldId="2147483648"/>
              <pc:sldLayoutMk cId="2305368767" sldId="2147483680"/>
              <ac:spMk id="122" creationId="{8611AE3F-41CF-BD26-32FD-A7ECABAA7171}"/>
            </ac:spMkLst>
          </pc:spChg>
          <pc:spChg chg="add mod">
            <ac:chgData name="Mahonia Oglesby" userId="dc7413b4-f296-4386-9cc0-9e850d973af1" providerId="ADAL" clId="{65551FD4-6AFD-46B4-8307-6ADA19C1D6ED}" dt="2023-12-19T01:22:16.069" v="557" actId="571"/>
            <ac:spMkLst>
              <pc:docMk/>
              <pc:sldMasterMk cId="0" sldId="2147483648"/>
              <pc:sldLayoutMk cId="2305368767" sldId="2147483680"/>
              <ac:spMk id="123" creationId="{09808F2F-28A2-C546-42FF-C136F429042D}"/>
            </ac:spMkLst>
          </pc:spChg>
          <pc:spChg chg="add mod">
            <ac:chgData name="Mahonia Oglesby" userId="dc7413b4-f296-4386-9cc0-9e850d973af1" providerId="ADAL" clId="{65551FD4-6AFD-46B4-8307-6ADA19C1D6ED}" dt="2023-12-19T01:22:34.487" v="564" actId="20577"/>
            <ac:spMkLst>
              <pc:docMk/>
              <pc:sldMasterMk cId="0" sldId="2147483648"/>
              <pc:sldLayoutMk cId="2305368767" sldId="2147483680"/>
              <ac:spMk id="124" creationId="{E1394824-39CD-65BA-5AC8-0107C2608D50}"/>
            </ac:spMkLst>
          </pc:spChg>
          <pc:grpChg chg="del">
            <ac:chgData name="Mahonia Oglesby" userId="dc7413b4-f296-4386-9cc0-9e850d973af1" providerId="ADAL" clId="{65551FD4-6AFD-46B4-8307-6ADA19C1D6ED}" dt="2023-12-19T01:04:01.214" v="377" actId="478"/>
            <ac:grpSpMkLst>
              <pc:docMk/>
              <pc:sldMasterMk cId="0" sldId="2147483648"/>
              <pc:sldLayoutMk cId="2305368767" sldId="2147483680"/>
              <ac:grpSpMk id="4" creationId="{563470B3-488D-E169-C675-C13972DB5CCB}"/>
            </ac:grpSpMkLst>
          </pc:grpChg>
          <pc:grpChg chg="del">
            <ac:chgData name="Mahonia Oglesby" userId="dc7413b4-f296-4386-9cc0-9e850d973af1" providerId="ADAL" clId="{65551FD4-6AFD-46B4-8307-6ADA19C1D6ED}" dt="2023-12-19T01:06:46.029" v="397" actId="478"/>
            <ac:grpSpMkLst>
              <pc:docMk/>
              <pc:sldMasterMk cId="0" sldId="2147483648"/>
              <pc:sldLayoutMk cId="2305368767" sldId="2147483680"/>
              <ac:grpSpMk id="23" creationId="{7ACBC644-0101-1068-5E0E-6630FC8EFC00}"/>
            </ac:grpSpMkLst>
          </pc:grpChg>
          <pc:grpChg chg="del">
            <ac:chgData name="Mahonia Oglesby" userId="dc7413b4-f296-4386-9cc0-9e850d973af1" providerId="ADAL" clId="{65551FD4-6AFD-46B4-8307-6ADA19C1D6ED}" dt="2023-12-19T01:06:46.029" v="397" actId="478"/>
            <ac:grpSpMkLst>
              <pc:docMk/>
              <pc:sldMasterMk cId="0" sldId="2147483648"/>
              <pc:sldLayoutMk cId="2305368767" sldId="2147483680"/>
              <ac:grpSpMk id="37" creationId="{0DDD4390-6323-BAF8-E1F4-7639910672C1}"/>
            </ac:grpSpMkLst>
          </pc:grpChg>
          <pc:grpChg chg="del">
            <ac:chgData name="Mahonia Oglesby" userId="dc7413b4-f296-4386-9cc0-9e850d973af1" providerId="ADAL" clId="{65551FD4-6AFD-46B4-8307-6ADA19C1D6ED}" dt="2023-12-19T01:06:46.029" v="397" actId="478"/>
            <ac:grpSpMkLst>
              <pc:docMk/>
              <pc:sldMasterMk cId="0" sldId="2147483648"/>
              <pc:sldLayoutMk cId="2305368767" sldId="2147483680"/>
              <ac:grpSpMk id="51" creationId="{97880D72-064B-F50E-2875-A37285A2FC97}"/>
            </ac:grpSpMkLst>
          </pc:grpChg>
          <pc:grpChg chg="add del mod">
            <ac:chgData name="Mahonia Oglesby" userId="dc7413b4-f296-4386-9cc0-9e850d973af1" providerId="ADAL" clId="{65551FD4-6AFD-46B4-8307-6ADA19C1D6ED}" dt="2023-12-19T01:10:43.247" v="447" actId="478"/>
            <ac:grpSpMkLst>
              <pc:docMk/>
              <pc:sldMasterMk cId="0" sldId="2147483648"/>
              <pc:sldLayoutMk cId="2305368767" sldId="2147483680"/>
              <ac:grpSpMk id="78" creationId="{B3A73387-C84B-BC2B-A898-2977616284F9}"/>
            </ac:grpSpMkLst>
          </pc:grpChg>
          <pc:grpChg chg="add del mod">
            <ac:chgData name="Mahonia Oglesby" userId="dc7413b4-f296-4386-9cc0-9e850d973af1" providerId="ADAL" clId="{65551FD4-6AFD-46B4-8307-6ADA19C1D6ED}" dt="2023-12-19T01:08:56.548" v="424" actId="165"/>
            <ac:grpSpMkLst>
              <pc:docMk/>
              <pc:sldMasterMk cId="0" sldId="2147483648"/>
              <pc:sldLayoutMk cId="2305368767" sldId="2147483680"/>
              <ac:grpSpMk id="79" creationId="{1A455139-DEAD-7180-BA00-17737AF503C2}"/>
            </ac:grpSpMkLst>
          </pc:grpChg>
          <pc:grpChg chg="add mod">
            <ac:chgData name="Mahonia Oglesby" userId="dc7413b4-f296-4386-9cc0-9e850d973af1" providerId="ADAL" clId="{65551FD4-6AFD-46B4-8307-6ADA19C1D6ED}" dt="2023-12-19T01:21:21.618" v="550" actId="1038"/>
            <ac:grpSpMkLst>
              <pc:docMk/>
              <pc:sldMasterMk cId="0" sldId="2147483648"/>
              <pc:sldLayoutMk cId="2305368767" sldId="2147483680"/>
              <ac:grpSpMk id="101" creationId="{4D37BCAB-F516-E53E-417F-EF40F9AE7CBA}"/>
            </ac:grpSpMkLst>
          </pc:grpChg>
          <pc:grpChg chg="add del mod ord">
            <ac:chgData name="Mahonia Oglesby" userId="dc7413b4-f296-4386-9cc0-9e850d973af1" providerId="ADAL" clId="{65551FD4-6AFD-46B4-8307-6ADA19C1D6ED}" dt="2023-12-19T01:17:33.851" v="515" actId="165"/>
            <ac:grpSpMkLst>
              <pc:docMk/>
              <pc:sldMasterMk cId="0" sldId="2147483648"/>
              <pc:sldLayoutMk cId="2305368767" sldId="2147483680"/>
              <ac:grpSpMk id="102" creationId="{B4EF6680-62CF-7C79-FDF4-9D9E2B2FBAE6}"/>
            </ac:grpSpMkLst>
          </pc:grpChg>
          <pc:grpChg chg="add mod">
            <ac:chgData name="Mahonia Oglesby" userId="dc7413b4-f296-4386-9cc0-9e850d973af1" providerId="ADAL" clId="{65551FD4-6AFD-46B4-8307-6ADA19C1D6ED}" dt="2023-12-19T01:20:37.684" v="543" actId="1076"/>
            <ac:grpSpMkLst>
              <pc:docMk/>
              <pc:sldMasterMk cId="0" sldId="2147483648"/>
              <pc:sldLayoutMk cId="2305368767" sldId="2147483680"/>
              <ac:grpSpMk id="105" creationId="{8F2AB242-5673-AF0E-1006-D9F7825ED778}"/>
            </ac:grpSpMkLst>
          </pc:grpChg>
          <pc:cxnChg chg="mod">
            <ac:chgData name="Mahonia Oglesby" userId="dc7413b4-f296-4386-9cc0-9e850d973af1" providerId="ADAL" clId="{65551FD4-6AFD-46B4-8307-6ADA19C1D6ED}" dt="2023-12-19T01:17:00.876" v="509" actId="1076"/>
            <ac:cxnSpMkLst>
              <pc:docMk/>
              <pc:sldMasterMk cId="0" sldId="2147483648"/>
              <pc:sldLayoutMk cId="2305368767" sldId="2147483680"/>
              <ac:cxnSpMk id="17" creationId="{C6AFCCAD-6AF4-ECCE-17B7-D4B3003E25CF}"/>
            </ac:cxnSpMkLst>
          </pc:cxnChg>
          <pc:cxnChg chg="mod">
            <ac:chgData name="Mahonia Oglesby" userId="dc7413b4-f296-4386-9cc0-9e850d973af1" providerId="ADAL" clId="{65551FD4-6AFD-46B4-8307-6ADA19C1D6ED}" dt="2023-12-19T01:21:04.710" v="546" actId="1038"/>
            <ac:cxnSpMkLst>
              <pc:docMk/>
              <pc:sldMasterMk cId="0" sldId="2147483648"/>
              <pc:sldLayoutMk cId="2305368767" sldId="2147483680"/>
              <ac:cxnSpMk id="18" creationId="{C6109138-66C9-090C-3D65-DBA14D71B2E6}"/>
            </ac:cxnSpMkLst>
          </pc:cxnChg>
          <pc:cxnChg chg="mod">
            <ac:chgData name="Mahonia Oglesby" userId="dc7413b4-f296-4386-9cc0-9e850d973af1" providerId="ADAL" clId="{65551FD4-6AFD-46B4-8307-6ADA19C1D6ED}" dt="2023-12-19T01:15:06.890" v="499" actId="164"/>
            <ac:cxnSpMkLst>
              <pc:docMk/>
              <pc:sldMasterMk cId="0" sldId="2147483648"/>
              <pc:sldLayoutMk cId="2305368767" sldId="2147483680"/>
              <ac:cxnSpMk id="19" creationId="{158FAD1E-B015-8273-8B27-30CA09136313}"/>
            </ac:cxnSpMkLst>
          </pc:cxnChg>
          <pc:cxnChg chg="del mod">
            <ac:chgData name="Mahonia Oglesby" userId="dc7413b4-f296-4386-9cc0-9e850d973af1" providerId="ADAL" clId="{65551FD4-6AFD-46B4-8307-6ADA19C1D6ED}" dt="2023-12-19T01:15:17.954" v="502" actId="478"/>
            <ac:cxnSpMkLst>
              <pc:docMk/>
              <pc:sldMasterMk cId="0" sldId="2147483648"/>
              <pc:sldLayoutMk cId="2305368767" sldId="2147483680"/>
              <ac:cxnSpMk id="20" creationId="{8F3BD320-A6A8-3015-9C08-7D0E2EC87C64}"/>
            </ac:cxnSpMkLst>
          </pc:cxnChg>
          <pc:cxnChg chg="mod">
            <ac:chgData name="Mahonia Oglesby" userId="dc7413b4-f296-4386-9cc0-9e850d973af1" providerId="ADAL" clId="{65551FD4-6AFD-46B4-8307-6ADA19C1D6ED}" dt="2023-12-19T01:08:20.113" v="413" actId="164"/>
            <ac:cxnSpMkLst>
              <pc:docMk/>
              <pc:sldMasterMk cId="0" sldId="2147483648"/>
              <pc:sldLayoutMk cId="2305368767" sldId="2147483680"/>
              <ac:cxnSpMk id="21" creationId="{22FA6FB8-2FB9-4443-4938-566730B58464}"/>
            </ac:cxnSpMkLst>
          </pc:cxnChg>
          <pc:cxnChg chg="add del mod">
            <ac:chgData name="Mahonia Oglesby" userId="dc7413b4-f296-4386-9cc0-9e850d973af1" providerId="ADAL" clId="{65551FD4-6AFD-46B4-8307-6ADA19C1D6ED}" dt="2023-12-19T01:15:19.660" v="503" actId="478"/>
            <ac:cxnSpMkLst>
              <pc:docMk/>
              <pc:sldMasterMk cId="0" sldId="2147483648"/>
              <pc:sldLayoutMk cId="2305368767" sldId="2147483680"/>
              <ac:cxnSpMk id="68" creationId="{DB408E00-8B6A-2424-20FF-AEE3BF97007B}"/>
            </ac:cxnSpMkLst>
          </pc:cxnChg>
          <pc:cxnChg chg="add del mod">
            <ac:chgData name="Mahonia Oglesby" userId="dc7413b4-f296-4386-9cc0-9e850d973af1" providerId="ADAL" clId="{65551FD4-6AFD-46B4-8307-6ADA19C1D6ED}" dt="2023-12-19T01:08:22.914" v="414" actId="478"/>
            <ac:cxnSpMkLst>
              <pc:docMk/>
              <pc:sldMasterMk cId="0" sldId="2147483648"/>
              <pc:sldLayoutMk cId="2305368767" sldId="2147483680"/>
              <ac:cxnSpMk id="70" creationId="{6C2DFE02-64B4-1D2E-8943-0643EE4F1E8D}"/>
            </ac:cxnSpMkLst>
          </pc:cxnChg>
          <pc:cxnChg chg="add mod">
            <ac:chgData name="Mahonia Oglesby" userId="dc7413b4-f296-4386-9cc0-9e850d973af1" providerId="ADAL" clId="{65551FD4-6AFD-46B4-8307-6ADA19C1D6ED}" dt="2023-12-19T01:08:20.113" v="413" actId="164"/>
            <ac:cxnSpMkLst>
              <pc:docMk/>
              <pc:sldMasterMk cId="0" sldId="2147483648"/>
              <pc:sldLayoutMk cId="2305368767" sldId="2147483680"/>
              <ac:cxnSpMk id="71" creationId="{D7F6E72C-5A27-F187-924A-0ADB88AEE412}"/>
            </ac:cxnSpMkLst>
          </pc:cxnChg>
          <pc:cxnChg chg="add mod topLvl">
            <ac:chgData name="Mahonia Oglesby" userId="dc7413b4-f296-4386-9cc0-9e850d973af1" providerId="ADAL" clId="{65551FD4-6AFD-46B4-8307-6ADA19C1D6ED}" dt="2023-12-19T01:17:33.851" v="515" actId="165"/>
            <ac:cxnSpMkLst>
              <pc:docMk/>
              <pc:sldMasterMk cId="0" sldId="2147483648"/>
              <pc:sldLayoutMk cId="2305368767" sldId="2147483680"/>
              <ac:cxnSpMk id="76" creationId="{D5A4BF52-DF98-5EA3-CDA9-6577C76708B1}"/>
            </ac:cxnSpMkLst>
          </pc:cxnChg>
          <pc:cxnChg chg="mod topLvl">
            <ac:chgData name="Mahonia Oglesby" userId="dc7413b4-f296-4386-9cc0-9e850d973af1" providerId="ADAL" clId="{65551FD4-6AFD-46B4-8307-6ADA19C1D6ED}" dt="2023-12-19T01:19:31.200" v="531" actId="1076"/>
            <ac:cxnSpMkLst>
              <pc:docMk/>
              <pc:sldMasterMk cId="0" sldId="2147483648"/>
              <pc:sldLayoutMk cId="2305368767" sldId="2147483680"/>
              <ac:cxnSpMk id="80" creationId="{53EFC4A3-EF58-4682-3B5E-514430B5C38B}"/>
            </ac:cxnSpMkLst>
          </pc:cxnChg>
          <pc:cxnChg chg="del mod topLvl">
            <ac:chgData name="Mahonia Oglesby" userId="dc7413b4-f296-4386-9cc0-9e850d973af1" providerId="ADAL" clId="{65551FD4-6AFD-46B4-8307-6ADA19C1D6ED}" dt="2023-12-19T01:09:00.584" v="425" actId="478"/>
            <ac:cxnSpMkLst>
              <pc:docMk/>
              <pc:sldMasterMk cId="0" sldId="2147483648"/>
              <pc:sldLayoutMk cId="2305368767" sldId="2147483680"/>
              <ac:cxnSpMk id="81" creationId="{7935BF19-B096-0169-F32E-2AE23A9B0CC6}"/>
            </ac:cxnSpMkLst>
          </pc:cxnChg>
          <pc:cxnChg chg="add mod topLvl">
            <ac:chgData name="Mahonia Oglesby" userId="dc7413b4-f296-4386-9cc0-9e850d973af1" providerId="ADAL" clId="{65551FD4-6AFD-46B4-8307-6ADA19C1D6ED}" dt="2023-12-19T01:17:48.094" v="517" actId="1076"/>
            <ac:cxnSpMkLst>
              <pc:docMk/>
              <pc:sldMasterMk cId="0" sldId="2147483648"/>
              <pc:sldLayoutMk cId="2305368767" sldId="2147483680"/>
              <ac:cxnSpMk id="90" creationId="{2655B761-94E6-FEF0-DBB3-A1578F637688}"/>
            </ac:cxnSpMkLst>
          </pc:cxnChg>
          <pc:cxnChg chg="add mod">
            <ac:chgData name="Mahonia Oglesby" userId="dc7413b4-f296-4386-9cc0-9e850d973af1" providerId="ADAL" clId="{65551FD4-6AFD-46B4-8307-6ADA19C1D6ED}" dt="2023-12-19T01:15:06.890" v="499" actId="164"/>
            <ac:cxnSpMkLst>
              <pc:docMk/>
              <pc:sldMasterMk cId="0" sldId="2147483648"/>
              <pc:sldLayoutMk cId="2305368767" sldId="2147483680"/>
              <ac:cxnSpMk id="92" creationId="{BF0E387F-ABD9-343A-0F5E-54C728B78665}"/>
            </ac:cxnSpMkLst>
          </pc:cxnChg>
          <pc:cxnChg chg="add mod">
            <ac:chgData name="Mahonia Oglesby" userId="dc7413b4-f296-4386-9cc0-9e850d973af1" providerId="ADAL" clId="{65551FD4-6AFD-46B4-8307-6ADA19C1D6ED}" dt="2023-12-19T01:17:00.876" v="509" actId="1076"/>
            <ac:cxnSpMkLst>
              <pc:docMk/>
              <pc:sldMasterMk cId="0" sldId="2147483648"/>
              <pc:sldLayoutMk cId="2305368767" sldId="2147483680"/>
              <ac:cxnSpMk id="94" creationId="{B2605133-63EE-EBC0-2DA6-27FFA1348450}"/>
            </ac:cxnSpMkLst>
          </pc:cxnChg>
          <pc:cxnChg chg="mod">
            <ac:chgData name="Mahonia Oglesby" userId="dc7413b4-f296-4386-9cc0-9e850d973af1" providerId="ADAL" clId="{65551FD4-6AFD-46B4-8307-6ADA19C1D6ED}" dt="2023-12-19T01:15:49.876" v="506" actId="571"/>
            <ac:cxnSpMkLst>
              <pc:docMk/>
              <pc:sldMasterMk cId="0" sldId="2147483648"/>
              <pc:sldLayoutMk cId="2305368767" sldId="2147483680"/>
              <ac:cxnSpMk id="106" creationId="{D3C523B3-5551-9DEE-68F0-0AED77F27AE2}"/>
            </ac:cxnSpMkLst>
          </pc:cxnChg>
          <pc:cxnChg chg="mod">
            <ac:chgData name="Mahonia Oglesby" userId="dc7413b4-f296-4386-9cc0-9e850d973af1" providerId="ADAL" clId="{65551FD4-6AFD-46B4-8307-6ADA19C1D6ED}" dt="2023-12-19T01:15:49.876" v="506" actId="571"/>
            <ac:cxnSpMkLst>
              <pc:docMk/>
              <pc:sldMasterMk cId="0" sldId="2147483648"/>
              <pc:sldLayoutMk cId="2305368767" sldId="2147483680"/>
              <ac:cxnSpMk id="107" creationId="{14C65644-C299-5158-64B4-303A7742642C}"/>
            </ac:cxnSpMkLst>
          </pc:cxnChg>
          <pc:cxnChg chg="add mod">
            <ac:chgData name="Mahonia Oglesby" userId="dc7413b4-f296-4386-9cc0-9e850d973af1" providerId="ADAL" clId="{65551FD4-6AFD-46B4-8307-6ADA19C1D6ED}" dt="2023-12-19T01:17:00.876" v="509" actId="1076"/>
            <ac:cxnSpMkLst>
              <pc:docMk/>
              <pc:sldMasterMk cId="0" sldId="2147483648"/>
              <pc:sldLayoutMk cId="2305368767" sldId="2147483680"/>
              <ac:cxnSpMk id="109" creationId="{99E3F6B3-DAA0-817E-980C-5EA98E4AE677}"/>
            </ac:cxnSpMkLst>
          </pc:cxnChg>
        </pc:sldLayoutChg>
        <pc:sldLayoutChg chg="addSp delSp modSp mod setBg">
          <pc:chgData name="Mahonia Oglesby" userId="dc7413b4-f296-4386-9cc0-9e850d973af1" providerId="ADAL" clId="{65551FD4-6AFD-46B4-8307-6ADA19C1D6ED}" dt="2023-12-21T23:17:40.948" v="652" actId="1076"/>
          <pc:sldLayoutMkLst>
            <pc:docMk/>
            <pc:sldMasterMk cId="0" sldId="2147483648"/>
            <pc:sldLayoutMk cId="2928555176" sldId="2147483681"/>
          </pc:sldLayoutMkLst>
          <pc:picChg chg="add mod">
            <ac:chgData name="Mahonia Oglesby" userId="dc7413b4-f296-4386-9cc0-9e850d973af1" providerId="ADAL" clId="{65551FD4-6AFD-46B4-8307-6ADA19C1D6ED}" dt="2023-12-21T23:17:40.948" v="652" actId="1076"/>
            <ac:picMkLst>
              <pc:docMk/>
              <pc:sldMasterMk cId="0" sldId="2147483648"/>
              <pc:sldLayoutMk cId="2928555176" sldId="2147483681"/>
              <ac:picMk id="3" creationId="{E1F97E31-889A-4E79-A0AD-C50CCA1ED8BA}"/>
            </ac:picMkLst>
          </pc:picChg>
          <pc:picChg chg="del">
            <ac:chgData name="Mahonia Oglesby" userId="dc7413b4-f296-4386-9cc0-9e850d973af1" providerId="ADAL" clId="{65551FD4-6AFD-46B4-8307-6ADA19C1D6ED}" dt="2023-12-21T22:50:43.380" v="642" actId="478"/>
            <ac:picMkLst>
              <pc:docMk/>
              <pc:sldMasterMk cId="0" sldId="2147483648"/>
              <pc:sldLayoutMk cId="2928555176" sldId="2147483681"/>
              <ac:picMk id="7" creationId="{22E120BF-8257-02F4-E187-205EF7E0775B}"/>
            </ac:picMkLst>
          </pc:picChg>
        </pc:sldLayoutChg>
        <pc:sldLayoutChg chg="addSp modSp add mod modTransition">
          <pc:chgData name="Mahonia Oglesby" userId="dc7413b4-f296-4386-9cc0-9e850d973af1" providerId="ADAL" clId="{65551FD4-6AFD-46B4-8307-6ADA19C1D6ED}" dt="2023-12-21T23:17:53.850" v="656" actId="1076"/>
          <pc:sldLayoutMkLst>
            <pc:docMk/>
            <pc:sldMasterMk cId="0" sldId="2147483648"/>
            <pc:sldLayoutMk cId="756984334" sldId="2147483682"/>
          </pc:sldLayoutMkLst>
          <pc:picChg chg="add mod">
            <ac:chgData name="Mahonia Oglesby" userId="dc7413b4-f296-4386-9cc0-9e850d973af1" providerId="ADAL" clId="{65551FD4-6AFD-46B4-8307-6ADA19C1D6ED}" dt="2023-12-21T23:17:53.850" v="656" actId="1076"/>
            <ac:picMkLst>
              <pc:docMk/>
              <pc:sldMasterMk cId="0" sldId="2147483648"/>
              <pc:sldLayoutMk cId="756984334" sldId="2147483682"/>
              <ac:picMk id="3" creationId="{1097A245-C109-8DEB-4DC8-A05622886FF1}"/>
            </ac:picMkLst>
          </pc:picChg>
        </pc:sldLayoutChg>
      </pc:sldMasterChg>
    </pc:docChg>
  </pc:docChgLst>
  <pc:docChgLst>
    <pc:chgData name="Mahonia Oglesby" userId="dc7413b4-f296-4386-9cc0-9e850d973af1" providerId="ADAL" clId="{FAAFED62-DC5A-4E8E-A301-987C69852688}"/>
    <pc:docChg chg="undo custSel addSld delSld modSld modMainMaster">
      <pc:chgData name="Mahonia Oglesby" userId="dc7413b4-f296-4386-9cc0-9e850d973af1" providerId="ADAL" clId="{FAAFED62-DC5A-4E8E-A301-987C69852688}" dt="2023-12-18T18:47:04.718" v="1036" actId="478"/>
      <pc:docMkLst>
        <pc:docMk/>
      </pc:docMkLst>
      <pc:sldChg chg="addSp delSp modSp mod chgLayout">
        <pc:chgData name="Mahonia Oglesby" userId="dc7413b4-f296-4386-9cc0-9e850d973af1" providerId="ADAL" clId="{FAAFED62-DC5A-4E8E-A301-987C69852688}" dt="2023-12-18T17:06:40.250" v="389" actId="20577"/>
        <pc:sldMkLst>
          <pc:docMk/>
          <pc:sldMk cId="0" sldId="256"/>
        </pc:sldMkLst>
        <pc:spChg chg="del">
          <ac:chgData name="Mahonia Oglesby" userId="dc7413b4-f296-4386-9cc0-9e850d973af1" providerId="ADAL" clId="{FAAFED62-DC5A-4E8E-A301-987C69852688}" dt="2023-12-18T17:05:53.814" v="368" actId="478"/>
          <ac:spMkLst>
            <pc:docMk/>
            <pc:sldMk cId="0" sldId="256"/>
            <ac:spMk id="2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5:53.814" v="368" actId="478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Mahonia Oglesby" userId="dc7413b4-f296-4386-9cc0-9e850d973af1" providerId="ADAL" clId="{FAAFED62-DC5A-4E8E-A301-987C69852688}" dt="2023-12-18T17:06:31.819" v="377" actId="700"/>
          <ac:spMkLst>
            <pc:docMk/>
            <pc:sldMk cId="0" sldId="256"/>
            <ac:spMk id="5" creationId="{304BF61E-A28E-4E5C-A0D4-96840AEAB50C}"/>
          </ac:spMkLst>
        </pc:spChg>
        <pc:spChg chg="add mod ord">
          <ac:chgData name="Mahonia Oglesby" userId="dc7413b4-f296-4386-9cc0-9e850d973af1" providerId="ADAL" clId="{FAAFED62-DC5A-4E8E-A301-987C69852688}" dt="2023-12-18T17:06:40.250" v="389" actId="20577"/>
          <ac:spMkLst>
            <pc:docMk/>
            <pc:sldMk cId="0" sldId="256"/>
            <ac:spMk id="6" creationId="{4AEF9DC1-AEE5-FD44-C5A9-3F60AE630340}"/>
          </ac:spMkLst>
        </pc:spChg>
        <pc:spChg chg="add mod ord">
          <ac:chgData name="Mahonia Oglesby" userId="dc7413b4-f296-4386-9cc0-9e850d973af1" providerId="ADAL" clId="{FAAFED62-DC5A-4E8E-A301-987C69852688}" dt="2023-12-18T17:06:31.819" v="377" actId="700"/>
          <ac:spMkLst>
            <pc:docMk/>
            <pc:sldMk cId="0" sldId="256"/>
            <ac:spMk id="7" creationId="{F26E5059-3625-90E6-5973-5E3BF28F35B7}"/>
          </ac:spMkLst>
        </pc:spChg>
      </pc:sldChg>
      <pc:sldChg chg="addSp delSp modSp del mod modClrScheme chgLayout">
        <pc:chgData name="Mahonia Oglesby" userId="dc7413b4-f296-4386-9cc0-9e850d973af1" providerId="ADAL" clId="{FAAFED62-DC5A-4E8E-A301-987C69852688}" dt="2023-12-18T17:07:43.424" v="393" actId="2696"/>
        <pc:sldMkLst>
          <pc:docMk/>
          <pc:sldMk cId="0" sldId="257"/>
        </pc:sldMkLst>
        <pc:spChg chg="del">
          <ac:chgData name="Mahonia Oglesby" userId="dc7413b4-f296-4386-9cc0-9e850d973af1" providerId="ADAL" clId="{FAAFED62-DC5A-4E8E-A301-987C69852688}" dt="2023-12-18T17:05:57.872" v="369" actId="478"/>
          <ac:spMkLst>
            <pc:docMk/>
            <pc:sldMk cId="0" sldId="257"/>
            <ac:spMk id="9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5:57.872" v="369" actId="478"/>
          <ac:spMkLst>
            <pc:docMk/>
            <pc:sldMk cId="0" sldId="257"/>
            <ac:spMk id="10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5:57.872" v="369" actId="478"/>
          <ac:spMkLst>
            <pc:docMk/>
            <pc:sldMk cId="0" sldId="257"/>
            <ac:spMk id="14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5:57.872" v="369" actId="478"/>
          <ac:spMkLst>
            <pc:docMk/>
            <pc:sldMk cId="0" sldId="257"/>
            <ac:spMk id="15" creationId="{00000000-0000-0000-0000-000000000000}"/>
          </ac:spMkLst>
        </pc:spChg>
        <pc:spChg chg="mod ord">
          <ac:chgData name="Mahonia Oglesby" userId="dc7413b4-f296-4386-9cc0-9e850d973af1" providerId="ADAL" clId="{FAAFED62-DC5A-4E8E-A301-987C69852688}" dt="2023-12-18T17:07:08.553" v="390" actId="700"/>
          <ac:spMkLst>
            <pc:docMk/>
            <pc:sldMk cId="0" sldId="257"/>
            <ac:spMk id="16" creationId="{BF745CAA-5ED7-CECB-79DB-53C5AA63544C}"/>
          </ac:spMkLst>
        </pc:spChg>
        <pc:spChg chg="add mod ord">
          <ac:chgData name="Mahonia Oglesby" userId="dc7413b4-f296-4386-9cc0-9e850d973af1" providerId="ADAL" clId="{FAAFED62-DC5A-4E8E-A301-987C69852688}" dt="2023-12-18T17:07:08.553" v="390" actId="700"/>
          <ac:spMkLst>
            <pc:docMk/>
            <pc:sldMk cId="0" sldId="257"/>
            <ac:spMk id="17" creationId="{E8ED2A14-56E1-6369-808B-561DD52BE273}"/>
          </ac:spMkLst>
        </pc:spChg>
        <pc:grpChg chg="del">
          <ac:chgData name="Mahonia Oglesby" userId="dc7413b4-f296-4386-9cc0-9e850d973af1" providerId="ADAL" clId="{FAAFED62-DC5A-4E8E-A301-987C69852688}" dt="2023-12-18T17:05:57.872" v="369" actId="478"/>
          <ac:grpSpMkLst>
            <pc:docMk/>
            <pc:sldMk cId="0" sldId="257"/>
            <ac:grpSpMk id="2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5:57.872" v="369" actId="478"/>
          <ac:grpSpMkLst>
            <pc:docMk/>
            <pc:sldMk cId="0" sldId="257"/>
            <ac:grpSpMk id="11" creationId="{00000000-0000-0000-0000-000000000000}"/>
          </ac:grpSpMkLst>
        </pc:grpChg>
      </pc:sldChg>
      <pc:sldChg chg="delSp del mod">
        <pc:chgData name="Mahonia Oglesby" userId="dc7413b4-f296-4386-9cc0-9e850d973af1" providerId="ADAL" clId="{FAAFED62-DC5A-4E8E-A301-987C69852688}" dt="2023-12-18T17:07:43.424" v="393" actId="2696"/>
        <pc:sldMkLst>
          <pc:docMk/>
          <pc:sldMk cId="0" sldId="258"/>
        </pc:sldMkLst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5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6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7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8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9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10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11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12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13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14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15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16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17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18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19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20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21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22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1.633" v="370" actId="478"/>
          <ac:spMkLst>
            <pc:docMk/>
            <pc:sldMk cId="0" sldId="258"/>
            <ac:spMk id="23" creationId="{00000000-0000-0000-0000-000000000000}"/>
          </ac:spMkLst>
        </pc:spChg>
        <pc:grpChg chg="del">
          <ac:chgData name="Mahonia Oglesby" userId="dc7413b4-f296-4386-9cc0-9e850d973af1" providerId="ADAL" clId="{FAAFED62-DC5A-4E8E-A301-987C69852688}" dt="2023-12-18T17:06:01.633" v="370" actId="478"/>
          <ac:grpSpMkLst>
            <pc:docMk/>
            <pc:sldMk cId="0" sldId="258"/>
            <ac:grpSpMk id="24" creationId="{00000000-0000-0000-0000-000000000000}"/>
          </ac:grpSpMkLst>
        </pc:grpChg>
      </pc:sldChg>
      <pc:sldChg chg="delSp del mod">
        <pc:chgData name="Mahonia Oglesby" userId="dc7413b4-f296-4386-9cc0-9e850d973af1" providerId="ADAL" clId="{FAAFED62-DC5A-4E8E-A301-987C69852688}" dt="2023-12-18T17:07:43.424" v="393" actId="2696"/>
        <pc:sldMkLst>
          <pc:docMk/>
          <pc:sldMk cId="0" sldId="259"/>
        </pc:sldMkLst>
        <pc:spChg chg="del">
          <ac:chgData name="Mahonia Oglesby" userId="dc7413b4-f296-4386-9cc0-9e850d973af1" providerId="ADAL" clId="{FAAFED62-DC5A-4E8E-A301-987C69852688}" dt="2023-12-18T17:06:05.598" v="371" actId="478"/>
          <ac:spMkLst>
            <pc:docMk/>
            <pc:sldMk cId="0" sldId="259"/>
            <ac:spMk id="7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5.598" v="371" actId="478"/>
          <ac:spMkLst>
            <pc:docMk/>
            <pc:sldMk cId="0" sldId="259"/>
            <ac:spMk id="8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5.598" v="371" actId="478"/>
          <ac:spMkLst>
            <pc:docMk/>
            <pc:sldMk cId="0" sldId="259"/>
            <ac:spMk id="9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5.598" v="371" actId="478"/>
          <ac:spMkLst>
            <pc:docMk/>
            <pc:sldMk cId="0" sldId="259"/>
            <ac:spMk id="10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5.598" v="371" actId="478"/>
          <ac:spMkLst>
            <pc:docMk/>
            <pc:sldMk cId="0" sldId="259"/>
            <ac:spMk id="11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5.598" v="371" actId="478"/>
          <ac:spMkLst>
            <pc:docMk/>
            <pc:sldMk cId="0" sldId="259"/>
            <ac:spMk id="68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5.598" v="371" actId="478"/>
          <ac:spMkLst>
            <pc:docMk/>
            <pc:sldMk cId="0" sldId="259"/>
            <ac:spMk id="69" creationId="{00000000-0000-0000-0000-000000000000}"/>
          </ac:spMkLst>
        </pc:spChg>
        <pc:grpChg chg="del">
          <ac:chgData name="Mahonia Oglesby" userId="dc7413b4-f296-4386-9cc0-9e850d973af1" providerId="ADAL" clId="{FAAFED62-DC5A-4E8E-A301-987C69852688}" dt="2023-12-18T17:06:05.598" v="371" actId="478"/>
          <ac:grpSpMkLst>
            <pc:docMk/>
            <pc:sldMk cId="0" sldId="259"/>
            <ac:grpSpMk id="2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05.598" v="371" actId="478"/>
          <ac:grpSpMkLst>
            <pc:docMk/>
            <pc:sldMk cId="0" sldId="259"/>
            <ac:grpSpMk id="12" creationId="{00000000-0000-0000-0000-000000000000}"/>
          </ac:grpSpMkLst>
        </pc:grpChg>
      </pc:sldChg>
      <pc:sldChg chg="delSp del mod">
        <pc:chgData name="Mahonia Oglesby" userId="dc7413b4-f296-4386-9cc0-9e850d973af1" providerId="ADAL" clId="{FAAFED62-DC5A-4E8E-A301-987C69852688}" dt="2023-12-18T17:07:43.424" v="393" actId="2696"/>
        <pc:sldMkLst>
          <pc:docMk/>
          <pc:sldMk cId="0" sldId="260"/>
        </pc:sldMkLst>
        <pc:spChg chg="del">
          <ac:chgData name="Mahonia Oglesby" userId="dc7413b4-f296-4386-9cc0-9e850d973af1" providerId="ADAL" clId="{FAAFED62-DC5A-4E8E-A301-987C69852688}" dt="2023-12-18T17:06:09.586" v="372" actId="478"/>
          <ac:spMkLst>
            <pc:docMk/>
            <pc:sldMk cId="0" sldId="260"/>
            <ac:spMk id="5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9.586" v="372" actId="478"/>
          <ac:spMkLst>
            <pc:docMk/>
            <pc:sldMk cId="0" sldId="260"/>
            <ac:spMk id="6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9.586" v="372" actId="478"/>
          <ac:spMkLst>
            <pc:docMk/>
            <pc:sldMk cId="0" sldId="260"/>
            <ac:spMk id="7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9.586" v="372" actId="478"/>
          <ac:spMkLst>
            <pc:docMk/>
            <pc:sldMk cId="0" sldId="260"/>
            <ac:spMk id="8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9.586" v="372" actId="478"/>
          <ac:spMkLst>
            <pc:docMk/>
            <pc:sldMk cId="0" sldId="260"/>
            <ac:spMk id="9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9.586" v="372" actId="478"/>
          <ac:spMkLst>
            <pc:docMk/>
            <pc:sldMk cId="0" sldId="260"/>
            <ac:spMk id="10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9.586" v="372" actId="478"/>
          <ac:spMkLst>
            <pc:docMk/>
            <pc:sldMk cId="0" sldId="260"/>
            <ac:spMk id="11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9.586" v="372" actId="478"/>
          <ac:spMkLst>
            <pc:docMk/>
            <pc:sldMk cId="0" sldId="260"/>
            <ac:spMk id="12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9.586" v="372" actId="478"/>
          <ac:spMkLst>
            <pc:docMk/>
            <pc:sldMk cId="0" sldId="260"/>
            <ac:spMk id="13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9.586" v="372" actId="478"/>
          <ac:spMkLst>
            <pc:docMk/>
            <pc:sldMk cId="0" sldId="260"/>
            <ac:spMk id="14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9.586" v="372" actId="478"/>
          <ac:spMkLst>
            <pc:docMk/>
            <pc:sldMk cId="0" sldId="260"/>
            <ac:spMk id="15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9.586" v="372" actId="478"/>
          <ac:spMkLst>
            <pc:docMk/>
            <pc:sldMk cId="0" sldId="260"/>
            <ac:spMk id="16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9.586" v="372" actId="478"/>
          <ac:spMkLst>
            <pc:docMk/>
            <pc:sldMk cId="0" sldId="260"/>
            <ac:spMk id="54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9.586" v="372" actId="478"/>
          <ac:spMkLst>
            <pc:docMk/>
            <pc:sldMk cId="0" sldId="260"/>
            <ac:spMk id="71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9.586" v="372" actId="478"/>
          <ac:spMkLst>
            <pc:docMk/>
            <pc:sldMk cId="0" sldId="260"/>
            <ac:spMk id="87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09.586" v="372" actId="478"/>
          <ac:spMkLst>
            <pc:docMk/>
            <pc:sldMk cId="0" sldId="260"/>
            <ac:spMk id="88" creationId="{00000000-0000-0000-0000-000000000000}"/>
          </ac:spMkLst>
        </pc:spChg>
        <pc:grpChg chg="del">
          <ac:chgData name="Mahonia Oglesby" userId="dc7413b4-f296-4386-9cc0-9e850d973af1" providerId="ADAL" clId="{FAAFED62-DC5A-4E8E-A301-987C69852688}" dt="2023-12-18T17:06:09.586" v="372" actId="478"/>
          <ac:grpSpMkLst>
            <pc:docMk/>
            <pc:sldMk cId="0" sldId="260"/>
            <ac:grpSpMk id="2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09.586" v="372" actId="478"/>
          <ac:grpSpMkLst>
            <pc:docMk/>
            <pc:sldMk cId="0" sldId="260"/>
            <ac:grpSpMk id="17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09.586" v="372" actId="478"/>
          <ac:grpSpMkLst>
            <pc:docMk/>
            <pc:sldMk cId="0" sldId="260"/>
            <ac:grpSpMk id="22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09.586" v="372" actId="478"/>
          <ac:grpSpMkLst>
            <pc:docMk/>
            <pc:sldMk cId="0" sldId="260"/>
            <ac:grpSpMk id="26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09.586" v="372" actId="478"/>
          <ac:grpSpMkLst>
            <pc:docMk/>
            <pc:sldMk cId="0" sldId="260"/>
            <ac:grpSpMk id="33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09.586" v="372" actId="478"/>
          <ac:grpSpMkLst>
            <pc:docMk/>
            <pc:sldMk cId="0" sldId="260"/>
            <ac:grpSpMk id="38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09.586" v="372" actId="478"/>
          <ac:grpSpMkLst>
            <pc:docMk/>
            <pc:sldMk cId="0" sldId="260"/>
            <ac:grpSpMk id="43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09.586" v="372" actId="478"/>
          <ac:grpSpMkLst>
            <pc:docMk/>
            <pc:sldMk cId="0" sldId="260"/>
            <ac:grpSpMk id="48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09.586" v="372" actId="478"/>
          <ac:grpSpMkLst>
            <pc:docMk/>
            <pc:sldMk cId="0" sldId="260"/>
            <ac:grpSpMk id="55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09.586" v="372" actId="478"/>
          <ac:grpSpMkLst>
            <pc:docMk/>
            <pc:sldMk cId="0" sldId="260"/>
            <ac:grpSpMk id="60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09.586" v="372" actId="478"/>
          <ac:grpSpMkLst>
            <pc:docMk/>
            <pc:sldMk cId="0" sldId="260"/>
            <ac:grpSpMk id="66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09.586" v="372" actId="478"/>
          <ac:grpSpMkLst>
            <pc:docMk/>
            <pc:sldMk cId="0" sldId="260"/>
            <ac:grpSpMk id="72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09.586" v="372" actId="478"/>
          <ac:grpSpMkLst>
            <pc:docMk/>
            <pc:sldMk cId="0" sldId="260"/>
            <ac:grpSpMk id="76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09.586" v="372" actId="478"/>
          <ac:grpSpMkLst>
            <pc:docMk/>
            <pc:sldMk cId="0" sldId="260"/>
            <ac:grpSpMk id="82" creationId="{00000000-0000-0000-0000-000000000000}"/>
          </ac:grpSpMkLst>
        </pc:grpChg>
        <pc:picChg chg="del">
          <ac:chgData name="Mahonia Oglesby" userId="dc7413b4-f296-4386-9cc0-9e850d973af1" providerId="ADAL" clId="{FAAFED62-DC5A-4E8E-A301-987C69852688}" dt="2023-12-18T17:06:09.586" v="372" actId="478"/>
          <ac:picMkLst>
            <pc:docMk/>
            <pc:sldMk cId="0" sldId="260"/>
            <ac:picMk id="47" creationId="{00000000-0000-0000-0000-000000000000}"/>
          </ac:picMkLst>
        </pc:picChg>
      </pc:sldChg>
      <pc:sldChg chg="delSp del mod">
        <pc:chgData name="Mahonia Oglesby" userId="dc7413b4-f296-4386-9cc0-9e850d973af1" providerId="ADAL" clId="{FAAFED62-DC5A-4E8E-A301-987C69852688}" dt="2023-12-18T17:07:43.424" v="393" actId="2696"/>
        <pc:sldMkLst>
          <pc:docMk/>
          <pc:sldMk cId="0" sldId="261"/>
        </pc:sldMkLst>
        <pc:spChg chg="del">
          <ac:chgData name="Mahonia Oglesby" userId="dc7413b4-f296-4386-9cc0-9e850d973af1" providerId="ADAL" clId="{FAAFED62-DC5A-4E8E-A301-987C69852688}" dt="2023-12-18T17:06:12.765" v="373" actId="478"/>
          <ac:spMkLst>
            <pc:docMk/>
            <pc:sldMk cId="0" sldId="261"/>
            <ac:spMk id="7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2.765" v="373" actId="478"/>
          <ac:spMkLst>
            <pc:docMk/>
            <pc:sldMk cId="0" sldId="261"/>
            <ac:spMk id="8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2.765" v="373" actId="478"/>
          <ac:spMkLst>
            <pc:docMk/>
            <pc:sldMk cId="0" sldId="261"/>
            <ac:spMk id="9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2.765" v="373" actId="478"/>
          <ac:spMkLst>
            <pc:docMk/>
            <pc:sldMk cId="0" sldId="261"/>
            <ac:spMk id="10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2.765" v="373" actId="478"/>
          <ac:spMkLst>
            <pc:docMk/>
            <pc:sldMk cId="0" sldId="261"/>
            <ac:spMk id="11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2.765" v="373" actId="478"/>
          <ac:spMkLst>
            <pc:docMk/>
            <pc:sldMk cId="0" sldId="261"/>
            <ac:spMk id="12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2.765" v="373" actId="478"/>
          <ac:spMkLst>
            <pc:docMk/>
            <pc:sldMk cId="0" sldId="261"/>
            <ac:spMk id="13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2.765" v="373" actId="478"/>
          <ac:spMkLst>
            <pc:docMk/>
            <pc:sldMk cId="0" sldId="261"/>
            <ac:spMk id="14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2.765" v="373" actId="478"/>
          <ac:spMkLst>
            <pc:docMk/>
            <pc:sldMk cId="0" sldId="261"/>
            <ac:spMk id="63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2.765" v="373" actId="478"/>
          <ac:spMkLst>
            <pc:docMk/>
            <pc:sldMk cId="0" sldId="261"/>
            <ac:spMk id="84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2.765" v="373" actId="478"/>
          <ac:spMkLst>
            <pc:docMk/>
            <pc:sldMk cId="0" sldId="261"/>
            <ac:spMk id="85" creationId="{00000000-0000-0000-0000-000000000000}"/>
          </ac:spMkLst>
        </pc:spChg>
        <pc:grpChg chg="del">
          <ac:chgData name="Mahonia Oglesby" userId="dc7413b4-f296-4386-9cc0-9e850d973af1" providerId="ADAL" clId="{FAAFED62-DC5A-4E8E-A301-987C69852688}" dt="2023-12-18T17:06:12.765" v="373" actId="478"/>
          <ac:grpSpMkLst>
            <pc:docMk/>
            <pc:sldMk cId="0" sldId="261"/>
            <ac:grpSpMk id="2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2.765" v="373" actId="478"/>
          <ac:grpSpMkLst>
            <pc:docMk/>
            <pc:sldMk cId="0" sldId="261"/>
            <ac:grpSpMk id="15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2.765" v="373" actId="478"/>
          <ac:grpSpMkLst>
            <pc:docMk/>
            <pc:sldMk cId="0" sldId="261"/>
            <ac:grpSpMk id="20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2.765" v="373" actId="478"/>
          <ac:grpSpMkLst>
            <pc:docMk/>
            <pc:sldMk cId="0" sldId="261"/>
            <ac:grpSpMk id="24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2.765" v="373" actId="478"/>
          <ac:grpSpMkLst>
            <pc:docMk/>
            <pc:sldMk cId="0" sldId="261"/>
            <ac:grpSpMk id="31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2.765" v="373" actId="478"/>
          <ac:grpSpMkLst>
            <pc:docMk/>
            <pc:sldMk cId="0" sldId="261"/>
            <ac:grpSpMk id="36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2.765" v="373" actId="478"/>
          <ac:grpSpMkLst>
            <pc:docMk/>
            <pc:sldMk cId="0" sldId="261"/>
            <ac:grpSpMk id="41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2.765" v="373" actId="478"/>
          <ac:grpSpMkLst>
            <pc:docMk/>
            <pc:sldMk cId="0" sldId="261"/>
            <ac:grpSpMk id="46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2.765" v="373" actId="478"/>
          <ac:grpSpMkLst>
            <pc:docMk/>
            <pc:sldMk cId="0" sldId="261"/>
            <ac:grpSpMk id="52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2.765" v="373" actId="478"/>
          <ac:grpSpMkLst>
            <pc:docMk/>
            <pc:sldMk cId="0" sldId="261"/>
            <ac:grpSpMk id="58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2.765" v="373" actId="478"/>
          <ac:grpSpMkLst>
            <pc:docMk/>
            <pc:sldMk cId="0" sldId="261"/>
            <ac:grpSpMk id="64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2.765" v="373" actId="478"/>
          <ac:grpSpMkLst>
            <pc:docMk/>
            <pc:sldMk cId="0" sldId="261"/>
            <ac:grpSpMk id="69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2.765" v="373" actId="478"/>
          <ac:grpSpMkLst>
            <pc:docMk/>
            <pc:sldMk cId="0" sldId="261"/>
            <ac:grpSpMk id="75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2.765" v="373" actId="478"/>
          <ac:grpSpMkLst>
            <pc:docMk/>
            <pc:sldMk cId="0" sldId="261"/>
            <ac:grpSpMk id="80" creationId="{00000000-0000-0000-0000-000000000000}"/>
          </ac:grpSpMkLst>
        </pc:grpChg>
        <pc:picChg chg="del">
          <ac:chgData name="Mahonia Oglesby" userId="dc7413b4-f296-4386-9cc0-9e850d973af1" providerId="ADAL" clId="{FAAFED62-DC5A-4E8E-A301-987C69852688}" dt="2023-12-18T17:06:12.765" v="373" actId="478"/>
          <ac:picMkLst>
            <pc:docMk/>
            <pc:sldMk cId="0" sldId="261"/>
            <ac:picMk id="45" creationId="{00000000-0000-0000-0000-000000000000}"/>
          </ac:picMkLst>
        </pc:picChg>
      </pc:sldChg>
      <pc:sldChg chg="delSp del mod">
        <pc:chgData name="Mahonia Oglesby" userId="dc7413b4-f296-4386-9cc0-9e850d973af1" providerId="ADAL" clId="{FAAFED62-DC5A-4E8E-A301-987C69852688}" dt="2023-12-18T17:07:43.424" v="393" actId="2696"/>
        <pc:sldMkLst>
          <pc:docMk/>
          <pc:sldMk cId="0" sldId="262"/>
        </pc:sldMkLst>
        <pc:spChg chg="del">
          <ac:chgData name="Mahonia Oglesby" userId="dc7413b4-f296-4386-9cc0-9e850d973af1" providerId="ADAL" clId="{FAAFED62-DC5A-4E8E-A301-987C69852688}" dt="2023-12-18T17:06:15.943" v="374" actId="478"/>
          <ac:spMkLst>
            <pc:docMk/>
            <pc:sldMk cId="0" sldId="262"/>
            <ac:spMk id="7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5.943" v="374" actId="478"/>
          <ac:spMkLst>
            <pc:docMk/>
            <pc:sldMk cId="0" sldId="262"/>
            <ac:spMk id="8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5.943" v="374" actId="478"/>
          <ac:spMkLst>
            <pc:docMk/>
            <pc:sldMk cId="0" sldId="262"/>
            <ac:spMk id="9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5.943" v="374" actId="478"/>
          <ac:spMkLst>
            <pc:docMk/>
            <pc:sldMk cId="0" sldId="262"/>
            <ac:spMk id="10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5.943" v="374" actId="478"/>
          <ac:spMkLst>
            <pc:docMk/>
            <pc:sldMk cId="0" sldId="262"/>
            <ac:spMk id="11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5.943" v="374" actId="478"/>
          <ac:spMkLst>
            <pc:docMk/>
            <pc:sldMk cId="0" sldId="262"/>
            <ac:spMk id="12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5.943" v="374" actId="478"/>
          <ac:spMkLst>
            <pc:docMk/>
            <pc:sldMk cId="0" sldId="262"/>
            <ac:spMk id="13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5.943" v="374" actId="478"/>
          <ac:spMkLst>
            <pc:docMk/>
            <pc:sldMk cId="0" sldId="262"/>
            <ac:spMk id="14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5.943" v="374" actId="478"/>
          <ac:spMkLst>
            <pc:docMk/>
            <pc:sldMk cId="0" sldId="262"/>
            <ac:spMk id="56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5.943" v="374" actId="478"/>
          <ac:spMkLst>
            <pc:docMk/>
            <pc:sldMk cId="0" sldId="262"/>
            <ac:spMk id="84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15.943" v="374" actId="478"/>
          <ac:spMkLst>
            <pc:docMk/>
            <pc:sldMk cId="0" sldId="262"/>
            <ac:spMk id="85" creationId="{00000000-0000-0000-0000-000000000000}"/>
          </ac:spMkLst>
        </pc:spChg>
        <pc:grpChg chg="del">
          <ac:chgData name="Mahonia Oglesby" userId="dc7413b4-f296-4386-9cc0-9e850d973af1" providerId="ADAL" clId="{FAAFED62-DC5A-4E8E-A301-987C69852688}" dt="2023-12-18T17:06:15.943" v="374" actId="478"/>
          <ac:grpSpMkLst>
            <pc:docMk/>
            <pc:sldMk cId="0" sldId="262"/>
            <ac:grpSpMk id="2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5.943" v="374" actId="478"/>
          <ac:grpSpMkLst>
            <pc:docMk/>
            <pc:sldMk cId="0" sldId="262"/>
            <ac:grpSpMk id="15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5.943" v="374" actId="478"/>
          <ac:grpSpMkLst>
            <pc:docMk/>
            <pc:sldMk cId="0" sldId="262"/>
            <ac:grpSpMk id="20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5.943" v="374" actId="478"/>
          <ac:grpSpMkLst>
            <pc:docMk/>
            <pc:sldMk cId="0" sldId="262"/>
            <ac:grpSpMk id="24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5.943" v="374" actId="478"/>
          <ac:grpSpMkLst>
            <pc:docMk/>
            <pc:sldMk cId="0" sldId="262"/>
            <ac:grpSpMk id="31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5.943" v="374" actId="478"/>
          <ac:grpSpMkLst>
            <pc:docMk/>
            <pc:sldMk cId="0" sldId="262"/>
            <ac:grpSpMk id="36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5.943" v="374" actId="478"/>
          <ac:grpSpMkLst>
            <pc:docMk/>
            <pc:sldMk cId="0" sldId="262"/>
            <ac:grpSpMk id="41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5.943" v="374" actId="478"/>
          <ac:grpSpMkLst>
            <pc:docMk/>
            <pc:sldMk cId="0" sldId="262"/>
            <ac:grpSpMk id="46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5.943" v="374" actId="478"/>
          <ac:grpSpMkLst>
            <pc:docMk/>
            <pc:sldMk cId="0" sldId="262"/>
            <ac:grpSpMk id="52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5.943" v="374" actId="478"/>
          <ac:grpSpMkLst>
            <pc:docMk/>
            <pc:sldMk cId="0" sldId="262"/>
            <ac:grpSpMk id="57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5.943" v="374" actId="478"/>
          <ac:grpSpMkLst>
            <pc:docMk/>
            <pc:sldMk cId="0" sldId="262"/>
            <ac:grpSpMk id="62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5.943" v="374" actId="478"/>
          <ac:grpSpMkLst>
            <pc:docMk/>
            <pc:sldMk cId="0" sldId="262"/>
            <ac:grpSpMk id="68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5.943" v="374" actId="478"/>
          <ac:grpSpMkLst>
            <pc:docMk/>
            <pc:sldMk cId="0" sldId="262"/>
            <ac:grpSpMk id="73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15.943" v="374" actId="478"/>
          <ac:grpSpMkLst>
            <pc:docMk/>
            <pc:sldMk cId="0" sldId="262"/>
            <ac:grpSpMk id="79" creationId="{00000000-0000-0000-0000-000000000000}"/>
          </ac:grpSpMkLst>
        </pc:grpChg>
        <pc:picChg chg="del">
          <ac:chgData name="Mahonia Oglesby" userId="dc7413b4-f296-4386-9cc0-9e850d973af1" providerId="ADAL" clId="{FAAFED62-DC5A-4E8E-A301-987C69852688}" dt="2023-12-18T17:06:15.943" v="374" actId="478"/>
          <ac:picMkLst>
            <pc:docMk/>
            <pc:sldMk cId="0" sldId="262"/>
            <ac:picMk id="45" creationId="{00000000-0000-0000-0000-000000000000}"/>
          </ac:picMkLst>
        </pc:picChg>
        <pc:picChg chg="del">
          <ac:chgData name="Mahonia Oglesby" userId="dc7413b4-f296-4386-9cc0-9e850d973af1" providerId="ADAL" clId="{FAAFED62-DC5A-4E8E-A301-987C69852688}" dt="2023-12-18T17:06:15.943" v="374" actId="478"/>
          <ac:picMkLst>
            <pc:docMk/>
            <pc:sldMk cId="0" sldId="262"/>
            <ac:picMk id="55" creationId="{00000000-0000-0000-0000-000000000000}"/>
          </ac:picMkLst>
        </pc:picChg>
      </pc:sldChg>
      <pc:sldChg chg="addSp delSp modSp del mod">
        <pc:chgData name="Mahonia Oglesby" userId="dc7413b4-f296-4386-9cc0-9e850d973af1" providerId="ADAL" clId="{FAAFED62-DC5A-4E8E-A301-987C69852688}" dt="2023-12-18T17:07:43.424" v="393" actId="2696"/>
        <pc:sldMkLst>
          <pc:docMk/>
          <pc:sldMk cId="509260227" sldId="263"/>
        </pc:sldMkLst>
        <pc:spChg chg="del">
          <ac:chgData name="Mahonia Oglesby" userId="dc7413b4-f296-4386-9cc0-9e850d973af1" providerId="ADAL" clId="{FAAFED62-DC5A-4E8E-A301-987C69852688}" dt="2023-12-18T17:06:21.707" v="375" actId="478"/>
          <ac:spMkLst>
            <pc:docMk/>
            <pc:sldMk cId="509260227" sldId="263"/>
            <ac:spMk id="2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1.707" v="375" actId="478"/>
          <ac:spMkLst>
            <pc:docMk/>
            <pc:sldMk cId="509260227" sldId="263"/>
            <ac:spMk id="6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1.707" v="375" actId="478"/>
          <ac:spMkLst>
            <pc:docMk/>
            <pc:sldMk cId="509260227" sldId="263"/>
            <ac:spMk id="48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1.707" v="375" actId="478"/>
          <ac:spMkLst>
            <pc:docMk/>
            <pc:sldMk cId="509260227" sldId="263"/>
            <ac:spMk id="49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1.707" v="375" actId="478"/>
          <ac:spMkLst>
            <pc:docMk/>
            <pc:sldMk cId="509260227" sldId="263"/>
            <ac:spMk id="50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1.707" v="375" actId="478"/>
          <ac:spMkLst>
            <pc:docMk/>
            <pc:sldMk cId="509260227" sldId="263"/>
            <ac:spMk id="51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1.707" v="375" actId="478"/>
          <ac:spMkLst>
            <pc:docMk/>
            <pc:sldMk cId="509260227" sldId="263"/>
            <ac:spMk id="52" creationId="{00000000-0000-0000-0000-000000000000}"/>
          </ac:spMkLst>
        </pc:spChg>
        <pc:spChg chg="add mod">
          <ac:chgData name="Mahonia Oglesby" userId="dc7413b4-f296-4386-9cc0-9e850d973af1" providerId="ADAL" clId="{FAAFED62-DC5A-4E8E-A301-987C69852688}" dt="2023-12-18T17:06:21.707" v="375" actId="478"/>
          <ac:spMkLst>
            <pc:docMk/>
            <pc:sldMk cId="509260227" sldId="263"/>
            <ac:spMk id="65" creationId="{007AC1A7-2EF6-0F68-F308-D498051FD2CE}"/>
          </ac:spMkLst>
        </pc:spChg>
        <pc:grpChg chg="del">
          <ac:chgData name="Mahonia Oglesby" userId="dc7413b4-f296-4386-9cc0-9e850d973af1" providerId="ADAL" clId="{FAAFED62-DC5A-4E8E-A301-987C69852688}" dt="2023-12-18T17:06:21.707" v="375" actId="478"/>
          <ac:grpSpMkLst>
            <pc:docMk/>
            <pc:sldMk cId="509260227" sldId="263"/>
            <ac:grpSpMk id="3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21.707" v="375" actId="478"/>
          <ac:grpSpMkLst>
            <pc:docMk/>
            <pc:sldMk cId="509260227" sldId="263"/>
            <ac:grpSpMk id="7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21.707" v="375" actId="478"/>
          <ac:grpSpMkLst>
            <pc:docMk/>
            <pc:sldMk cId="509260227" sldId="263"/>
            <ac:grpSpMk id="53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21.707" v="375" actId="478"/>
          <ac:grpSpMkLst>
            <pc:docMk/>
            <pc:sldMk cId="509260227" sldId="263"/>
            <ac:grpSpMk id="59" creationId="{00000000-0000-0000-0000-000000000000}"/>
          </ac:grpSpMkLst>
        </pc:grpChg>
      </pc:sldChg>
      <pc:sldChg chg="addSp delSp modSp del mod">
        <pc:chgData name="Mahonia Oglesby" userId="dc7413b4-f296-4386-9cc0-9e850d973af1" providerId="ADAL" clId="{FAAFED62-DC5A-4E8E-A301-987C69852688}" dt="2023-12-18T17:07:43.424" v="393" actId="2696"/>
        <pc:sldMkLst>
          <pc:docMk/>
          <pc:sldMk cId="0" sldId="264"/>
        </pc:sldMkLst>
        <pc:spChg chg="del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6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7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8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9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10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11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12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66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67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68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69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70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71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72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73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74" creationId="{00000000-0000-0000-0000-000000000000}"/>
          </ac:spMkLst>
        </pc:spChg>
        <pc:spChg chg="add mod">
          <ac:chgData name="Mahonia Oglesby" userId="dc7413b4-f296-4386-9cc0-9e850d973af1" providerId="ADAL" clId="{FAAFED62-DC5A-4E8E-A301-987C69852688}" dt="2023-12-18T17:06:25.808" v="376" actId="478"/>
          <ac:spMkLst>
            <pc:docMk/>
            <pc:sldMk cId="0" sldId="264"/>
            <ac:spMk id="76" creationId="{8971A561-2FC8-189F-EF45-A5ECD243CF94}"/>
          </ac:spMkLst>
        </pc:spChg>
        <pc:grpChg chg="del">
          <ac:chgData name="Mahonia Oglesby" userId="dc7413b4-f296-4386-9cc0-9e850d973af1" providerId="ADAL" clId="{FAAFED62-DC5A-4E8E-A301-987C69852688}" dt="2023-12-18T17:06:25.808" v="376" actId="478"/>
          <ac:grpSpMkLst>
            <pc:docMk/>
            <pc:sldMk cId="0" sldId="264"/>
            <ac:grpSpMk id="2" creationId="{00000000-0000-0000-0000-000000000000}"/>
          </ac:grpSpMkLst>
        </pc:grpChg>
        <pc:grpChg chg="del">
          <ac:chgData name="Mahonia Oglesby" userId="dc7413b4-f296-4386-9cc0-9e850d973af1" providerId="ADAL" clId="{FAAFED62-DC5A-4E8E-A301-987C69852688}" dt="2023-12-18T17:06:25.808" v="376" actId="478"/>
          <ac:grpSpMkLst>
            <pc:docMk/>
            <pc:sldMk cId="0" sldId="264"/>
            <ac:grpSpMk id="13" creationId="{00000000-0000-0000-0000-000000000000}"/>
          </ac:grpSpMkLst>
        </pc:grpChg>
      </pc:sldChg>
      <pc:sldChg chg="addSp delSp modSp add mod modClrScheme chgLayout">
        <pc:chgData name="Mahonia Oglesby" userId="dc7413b4-f296-4386-9cc0-9e850d973af1" providerId="ADAL" clId="{FAAFED62-DC5A-4E8E-A301-987C69852688}" dt="2023-12-18T18:40:05.802" v="969" actId="6264"/>
        <pc:sldMkLst>
          <pc:docMk/>
          <pc:sldMk cId="3804061870" sldId="265"/>
        </pc:sldMkLst>
        <pc:spChg chg="add del mod">
          <ac:chgData name="Mahonia Oglesby" userId="dc7413b4-f296-4386-9cc0-9e850d973af1" providerId="ADAL" clId="{FAAFED62-DC5A-4E8E-A301-987C69852688}" dt="2023-12-18T18:40:05.802" v="969" actId="6264"/>
          <ac:spMkLst>
            <pc:docMk/>
            <pc:sldMk cId="3804061870" sldId="265"/>
            <ac:spMk id="2" creationId="{DD49BB05-FB60-69E3-DEA6-1BDA24EF4794}"/>
          </ac:spMkLst>
        </pc:spChg>
        <pc:spChg chg="add del mod">
          <ac:chgData name="Mahonia Oglesby" userId="dc7413b4-f296-4386-9cc0-9e850d973af1" providerId="ADAL" clId="{FAAFED62-DC5A-4E8E-A301-987C69852688}" dt="2023-12-18T18:40:05.802" v="969" actId="6264"/>
          <ac:spMkLst>
            <pc:docMk/>
            <pc:sldMk cId="3804061870" sldId="265"/>
            <ac:spMk id="3" creationId="{A4F012A4-9702-4ECE-C7BD-3D2CE082E5EB}"/>
          </ac:spMkLst>
        </pc:spChg>
        <pc:spChg chg="mod ord">
          <ac:chgData name="Mahonia Oglesby" userId="dc7413b4-f296-4386-9cc0-9e850d973af1" providerId="ADAL" clId="{FAAFED62-DC5A-4E8E-A301-987C69852688}" dt="2023-12-18T18:40:05.802" v="969" actId="6264"/>
          <ac:spMkLst>
            <pc:docMk/>
            <pc:sldMk cId="3804061870" sldId="265"/>
            <ac:spMk id="6" creationId="{4AEF9DC1-AEE5-FD44-C5A9-3F60AE630340}"/>
          </ac:spMkLst>
        </pc:spChg>
        <pc:spChg chg="del">
          <ac:chgData name="Mahonia Oglesby" userId="dc7413b4-f296-4386-9cc0-9e850d973af1" providerId="ADAL" clId="{FAAFED62-DC5A-4E8E-A301-987C69852688}" dt="2023-12-18T17:07:20.572" v="392" actId="700"/>
          <ac:spMkLst>
            <pc:docMk/>
            <pc:sldMk cId="3804061870" sldId="265"/>
            <ac:spMk id="7" creationId="{F26E5059-3625-90E6-5973-5E3BF28F35B7}"/>
          </ac:spMkLst>
        </pc:spChg>
        <pc:spChg chg="mod ord">
          <ac:chgData name="Mahonia Oglesby" userId="dc7413b4-f296-4386-9cc0-9e850d973af1" providerId="ADAL" clId="{FAAFED62-DC5A-4E8E-A301-987C69852688}" dt="2023-12-18T18:40:05.802" v="969" actId="6264"/>
          <ac:spMkLst>
            <pc:docMk/>
            <pc:sldMk cId="3804061870" sldId="265"/>
            <ac:spMk id="8" creationId="{313885B9-6911-62E2-4169-9459EE551584}"/>
          </ac:spMkLst>
        </pc:spChg>
      </pc:sldChg>
      <pc:sldChg chg="addSp delSp modSp add mod modClrScheme chgLayout">
        <pc:chgData name="Mahonia Oglesby" userId="dc7413b4-f296-4386-9cc0-9e850d973af1" providerId="ADAL" clId="{FAAFED62-DC5A-4E8E-A301-987C69852688}" dt="2023-12-18T18:40:08.342" v="970" actId="6264"/>
        <pc:sldMkLst>
          <pc:docMk/>
          <pc:sldMk cId="769053189" sldId="266"/>
        </pc:sldMkLst>
        <pc:spChg chg="add mod ord">
          <ac:chgData name="Mahonia Oglesby" userId="dc7413b4-f296-4386-9cc0-9e850d973af1" providerId="ADAL" clId="{FAAFED62-DC5A-4E8E-A301-987C69852688}" dt="2023-12-18T18:40:08.342" v="970" actId="6264"/>
          <ac:spMkLst>
            <pc:docMk/>
            <pc:sldMk cId="769053189" sldId="266"/>
            <ac:spMk id="2" creationId="{3246846D-4C95-CE3A-5529-18FB79A8E858}"/>
          </ac:spMkLst>
        </pc:spChg>
        <pc:spChg chg="add mod ord">
          <ac:chgData name="Mahonia Oglesby" userId="dc7413b4-f296-4386-9cc0-9e850d973af1" providerId="ADAL" clId="{FAAFED62-DC5A-4E8E-A301-987C69852688}" dt="2023-12-18T18:40:08.342" v="970" actId="6264"/>
          <ac:spMkLst>
            <pc:docMk/>
            <pc:sldMk cId="769053189" sldId="266"/>
            <ac:spMk id="3" creationId="{0F65EC9C-F466-EF5C-97BE-96DFB88F6D51}"/>
          </ac:spMkLst>
        </pc:spChg>
        <pc:spChg chg="add mod ord">
          <ac:chgData name="Mahonia Oglesby" userId="dc7413b4-f296-4386-9cc0-9e850d973af1" providerId="ADAL" clId="{FAAFED62-DC5A-4E8E-A301-987C69852688}" dt="2023-12-18T18:40:08.342" v="970" actId="6264"/>
          <ac:spMkLst>
            <pc:docMk/>
            <pc:sldMk cId="769053189" sldId="266"/>
            <ac:spMk id="4" creationId="{185E5BA7-27BF-ED8C-0485-6A7832A544CF}"/>
          </ac:spMkLst>
        </pc:spChg>
        <pc:spChg chg="add del mod">
          <ac:chgData name="Mahonia Oglesby" userId="dc7413b4-f296-4386-9cc0-9e850d973af1" providerId="ADAL" clId="{FAAFED62-DC5A-4E8E-A301-987C69852688}" dt="2023-12-18T18:40:08.342" v="970" actId="6264"/>
          <ac:spMkLst>
            <pc:docMk/>
            <pc:sldMk cId="769053189" sldId="266"/>
            <ac:spMk id="5" creationId="{99C67290-B4E6-CDA5-C807-07B16939FC0F}"/>
          </ac:spMkLst>
        </pc:spChg>
        <pc:spChg chg="mod ord">
          <ac:chgData name="Mahonia Oglesby" userId="dc7413b4-f296-4386-9cc0-9e850d973af1" providerId="ADAL" clId="{FAAFED62-DC5A-4E8E-A301-987C69852688}" dt="2023-12-18T18:40:08.342" v="970" actId="6264"/>
          <ac:spMkLst>
            <pc:docMk/>
            <pc:sldMk cId="769053189" sldId="266"/>
            <ac:spMk id="6" creationId="{4AEF9DC1-AEE5-FD44-C5A9-3F60AE630340}"/>
          </ac:spMkLst>
        </pc:spChg>
        <pc:spChg chg="add del mod">
          <ac:chgData name="Mahonia Oglesby" userId="dc7413b4-f296-4386-9cc0-9e850d973af1" providerId="ADAL" clId="{FAAFED62-DC5A-4E8E-A301-987C69852688}" dt="2023-12-18T18:40:08.342" v="970" actId="6264"/>
          <ac:spMkLst>
            <pc:docMk/>
            <pc:sldMk cId="769053189" sldId="266"/>
            <ac:spMk id="7" creationId="{AEB00CD7-C92D-E1F8-AD53-41B0C879DCC0}"/>
          </ac:spMkLst>
        </pc:spChg>
        <pc:spChg chg="mod ord">
          <ac:chgData name="Mahonia Oglesby" userId="dc7413b4-f296-4386-9cc0-9e850d973af1" providerId="ADAL" clId="{FAAFED62-DC5A-4E8E-A301-987C69852688}" dt="2023-12-18T18:40:08.342" v="970" actId="6264"/>
          <ac:spMkLst>
            <pc:docMk/>
            <pc:sldMk cId="769053189" sldId="266"/>
            <ac:spMk id="8" creationId="{313885B9-6911-62E2-4169-9459EE551584}"/>
          </ac:spMkLst>
        </pc:spChg>
        <pc:spChg chg="add del mod">
          <ac:chgData name="Mahonia Oglesby" userId="dc7413b4-f296-4386-9cc0-9e850d973af1" providerId="ADAL" clId="{FAAFED62-DC5A-4E8E-A301-987C69852688}" dt="2023-12-18T18:40:08.342" v="970" actId="6264"/>
          <ac:spMkLst>
            <pc:docMk/>
            <pc:sldMk cId="769053189" sldId="266"/>
            <ac:spMk id="9" creationId="{8A427F67-DD58-5AA6-3F6B-BD9A164890CD}"/>
          </ac:spMkLst>
        </pc:spChg>
        <pc:spChg chg="add del mod">
          <ac:chgData name="Mahonia Oglesby" userId="dc7413b4-f296-4386-9cc0-9e850d973af1" providerId="ADAL" clId="{FAAFED62-DC5A-4E8E-A301-987C69852688}" dt="2023-12-18T18:40:08.342" v="970" actId="6264"/>
          <ac:spMkLst>
            <pc:docMk/>
            <pc:sldMk cId="769053189" sldId="266"/>
            <ac:spMk id="10" creationId="{51A56E56-DF90-3068-035D-04013F17633C}"/>
          </ac:spMkLst>
        </pc:spChg>
        <pc:spChg chg="add del mod">
          <ac:chgData name="Mahonia Oglesby" userId="dc7413b4-f296-4386-9cc0-9e850d973af1" providerId="ADAL" clId="{FAAFED62-DC5A-4E8E-A301-987C69852688}" dt="2023-12-18T18:40:08.342" v="970" actId="6264"/>
          <ac:spMkLst>
            <pc:docMk/>
            <pc:sldMk cId="769053189" sldId="266"/>
            <ac:spMk id="11" creationId="{63280579-D949-6991-5CF0-07A5990B3748}"/>
          </ac:spMkLst>
        </pc:spChg>
      </pc:sldChg>
      <pc:sldChg chg="addSp delSp modSp add del mod modClrScheme chgLayout">
        <pc:chgData name="Mahonia Oglesby" userId="dc7413b4-f296-4386-9cc0-9e850d973af1" providerId="ADAL" clId="{FAAFED62-DC5A-4E8E-A301-987C69852688}" dt="2023-12-18T18:44:07.985" v="1021" actId="47"/>
        <pc:sldMkLst>
          <pc:docMk/>
          <pc:sldMk cId="2776252670" sldId="267"/>
        </pc:sldMkLst>
        <pc:spChg chg="mod ord">
          <ac:chgData name="Mahonia Oglesby" userId="dc7413b4-f296-4386-9cc0-9e850d973af1" providerId="ADAL" clId="{FAAFED62-DC5A-4E8E-A301-987C69852688}" dt="2023-12-18T18:43:58.558" v="1019" actId="255"/>
          <ac:spMkLst>
            <pc:docMk/>
            <pc:sldMk cId="2776252670" sldId="267"/>
            <ac:spMk id="2" creationId="{3246846D-4C95-CE3A-5529-18FB79A8E858}"/>
          </ac:spMkLst>
        </pc:spChg>
        <pc:spChg chg="mod ord">
          <ac:chgData name="Mahonia Oglesby" userId="dc7413b4-f296-4386-9cc0-9e850d973af1" providerId="ADAL" clId="{FAAFED62-DC5A-4E8E-A301-987C69852688}" dt="2023-12-18T18:43:24.451" v="1018" actId="700"/>
          <ac:spMkLst>
            <pc:docMk/>
            <pc:sldMk cId="2776252670" sldId="267"/>
            <ac:spMk id="3" creationId="{0F65EC9C-F466-EF5C-97BE-96DFB88F6D51}"/>
          </ac:spMkLst>
        </pc:spChg>
        <pc:spChg chg="mod ord">
          <ac:chgData name="Mahonia Oglesby" userId="dc7413b4-f296-4386-9cc0-9e850d973af1" providerId="ADAL" clId="{FAAFED62-DC5A-4E8E-A301-987C69852688}" dt="2023-12-18T18:43:24.451" v="1018" actId="700"/>
          <ac:spMkLst>
            <pc:docMk/>
            <pc:sldMk cId="2776252670" sldId="267"/>
            <ac:spMk id="4" creationId="{185E5BA7-27BF-ED8C-0485-6A7832A544CF}"/>
          </ac:spMkLst>
        </pc:spChg>
        <pc:spChg chg="add del mod ord">
          <ac:chgData name="Mahonia Oglesby" userId="dc7413b4-f296-4386-9cc0-9e850d973af1" providerId="ADAL" clId="{FAAFED62-DC5A-4E8E-A301-987C69852688}" dt="2023-12-18T18:20:31.542" v="736" actId="6264"/>
          <ac:spMkLst>
            <pc:docMk/>
            <pc:sldMk cId="2776252670" sldId="267"/>
            <ac:spMk id="5" creationId="{C33DD342-7E90-30C7-72F7-4A1080B9D36C}"/>
          </ac:spMkLst>
        </pc:spChg>
        <pc:spChg chg="del mod ord">
          <ac:chgData name="Mahonia Oglesby" userId="dc7413b4-f296-4386-9cc0-9e850d973af1" providerId="ADAL" clId="{FAAFED62-DC5A-4E8E-A301-987C69852688}" dt="2023-12-18T17:38:10.649" v="420" actId="478"/>
          <ac:spMkLst>
            <pc:docMk/>
            <pc:sldMk cId="2776252670" sldId="267"/>
            <ac:spMk id="6" creationId="{4AEF9DC1-AEE5-FD44-C5A9-3F60AE630340}"/>
          </ac:spMkLst>
        </pc:spChg>
        <pc:spChg chg="add mod ord">
          <ac:chgData name="Mahonia Oglesby" userId="dc7413b4-f296-4386-9cc0-9e850d973af1" providerId="ADAL" clId="{FAAFED62-DC5A-4E8E-A301-987C69852688}" dt="2023-12-18T18:43:24.451" v="1018" actId="700"/>
          <ac:spMkLst>
            <pc:docMk/>
            <pc:sldMk cId="2776252670" sldId="267"/>
            <ac:spMk id="7" creationId="{296332A3-CA9A-52AD-B000-8C60CF9A1BF3}"/>
          </ac:spMkLst>
        </pc:spChg>
        <pc:spChg chg="del mod ord">
          <ac:chgData name="Mahonia Oglesby" userId="dc7413b4-f296-4386-9cc0-9e850d973af1" providerId="ADAL" clId="{FAAFED62-DC5A-4E8E-A301-987C69852688}" dt="2023-12-18T17:08:50.909" v="404" actId="478"/>
          <ac:spMkLst>
            <pc:docMk/>
            <pc:sldMk cId="2776252670" sldId="267"/>
            <ac:spMk id="8" creationId="{313885B9-6911-62E2-4169-9459EE551584}"/>
          </ac:spMkLst>
        </pc:spChg>
        <pc:spChg chg="add mod ord">
          <ac:chgData name="Mahonia Oglesby" userId="dc7413b4-f296-4386-9cc0-9e850d973af1" providerId="ADAL" clId="{FAAFED62-DC5A-4E8E-A301-987C69852688}" dt="2023-12-18T18:43:58.558" v="1019" actId="255"/>
          <ac:spMkLst>
            <pc:docMk/>
            <pc:sldMk cId="2776252670" sldId="267"/>
            <ac:spMk id="9" creationId="{775AC413-D02B-A95D-7ED7-96A2FDC34112}"/>
          </ac:spMkLst>
        </pc:spChg>
        <pc:spChg chg="add mod ord">
          <ac:chgData name="Mahonia Oglesby" userId="dc7413b4-f296-4386-9cc0-9e850d973af1" providerId="ADAL" clId="{FAAFED62-DC5A-4E8E-A301-987C69852688}" dt="2023-12-18T18:43:58.558" v="1019" actId="255"/>
          <ac:spMkLst>
            <pc:docMk/>
            <pc:sldMk cId="2776252670" sldId="267"/>
            <ac:spMk id="10" creationId="{7388F36F-FDB1-B143-D19F-00C31FEF5577}"/>
          </ac:spMkLst>
        </pc:spChg>
        <pc:spChg chg="add mod ord">
          <ac:chgData name="Mahonia Oglesby" userId="dc7413b4-f296-4386-9cc0-9e850d973af1" providerId="ADAL" clId="{FAAFED62-DC5A-4E8E-A301-987C69852688}" dt="2023-12-18T18:43:58.558" v="1019" actId="255"/>
          <ac:spMkLst>
            <pc:docMk/>
            <pc:sldMk cId="2776252670" sldId="267"/>
            <ac:spMk id="11" creationId="{B3AC36DA-748F-F5D7-2612-2229706710FD}"/>
          </ac:spMkLst>
        </pc:spChg>
        <pc:spChg chg="add del mod">
          <ac:chgData name="Mahonia Oglesby" userId="dc7413b4-f296-4386-9cc0-9e850d973af1" providerId="ADAL" clId="{FAAFED62-DC5A-4E8E-A301-987C69852688}" dt="2023-12-18T18:20:31.542" v="736" actId="6264"/>
          <ac:spMkLst>
            <pc:docMk/>
            <pc:sldMk cId="2776252670" sldId="267"/>
            <ac:spMk id="12" creationId="{1459BF3F-7C8D-920D-CC25-57E33EBD9672}"/>
          </ac:spMkLst>
        </pc:spChg>
        <pc:spChg chg="add del mod">
          <ac:chgData name="Mahonia Oglesby" userId="dc7413b4-f296-4386-9cc0-9e850d973af1" providerId="ADAL" clId="{FAAFED62-DC5A-4E8E-A301-987C69852688}" dt="2023-12-18T18:20:31.542" v="736" actId="6264"/>
          <ac:spMkLst>
            <pc:docMk/>
            <pc:sldMk cId="2776252670" sldId="267"/>
            <ac:spMk id="13" creationId="{6632249E-ECDA-7E6F-76C7-58B747841408}"/>
          </ac:spMkLst>
        </pc:spChg>
        <pc:spChg chg="add del mod">
          <ac:chgData name="Mahonia Oglesby" userId="dc7413b4-f296-4386-9cc0-9e850d973af1" providerId="ADAL" clId="{FAAFED62-DC5A-4E8E-A301-987C69852688}" dt="2023-12-18T18:20:31.542" v="736" actId="6264"/>
          <ac:spMkLst>
            <pc:docMk/>
            <pc:sldMk cId="2776252670" sldId="267"/>
            <ac:spMk id="14" creationId="{05D2A379-9D24-74A0-8B9D-32CEAA6D137F}"/>
          </ac:spMkLst>
        </pc:spChg>
        <pc:spChg chg="add del mod">
          <ac:chgData name="Mahonia Oglesby" userId="dc7413b4-f296-4386-9cc0-9e850d973af1" providerId="ADAL" clId="{FAAFED62-DC5A-4E8E-A301-987C69852688}" dt="2023-12-18T18:20:31.542" v="736" actId="6264"/>
          <ac:spMkLst>
            <pc:docMk/>
            <pc:sldMk cId="2776252670" sldId="267"/>
            <ac:spMk id="15" creationId="{AC9FE847-37CE-BB95-65CE-B80DC8ABF469}"/>
          </ac:spMkLst>
        </pc:spChg>
        <pc:spChg chg="add del mod">
          <ac:chgData name="Mahonia Oglesby" userId="dc7413b4-f296-4386-9cc0-9e850d973af1" providerId="ADAL" clId="{FAAFED62-DC5A-4E8E-A301-987C69852688}" dt="2023-12-18T18:20:31.542" v="736" actId="6264"/>
          <ac:spMkLst>
            <pc:docMk/>
            <pc:sldMk cId="2776252670" sldId="267"/>
            <ac:spMk id="16" creationId="{A72182C2-5180-687C-8A86-0A57299BF04D}"/>
          </ac:spMkLst>
        </pc:spChg>
        <pc:spChg chg="add del mod">
          <ac:chgData name="Mahonia Oglesby" userId="dc7413b4-f296-4386-9cc0-9e850d973af1" providerId="ADAL" clId="{FAAFED62-DC5A-4E8E-A301-987C69852688}" dt="2023-12-18T18:20:31.542" v="736" actId="6264"/>
          <ac:spMkLst>
            <pc:docMk/>
            <pc:sldMk cId="2776252670" sldId="267"/>
            <ac:spMk id="17" creationId="{C55DA336-2EEF-F403-E549-38CD10BB96D2}"/>
          </ac:spMkLst>
        </pc:spChg>
        <pc:spChg chg="add del mod">
          <ac:chgData name="Mahonia Oglesby" userId="dc7413b4-f296-4386-9cc0-9e850d973af1" providerId="ADAL" clId="{FAAFED62-DC5A-4E8E-A301-987C69852688}" dt="2023-12-18T18:20:31.542" v="736" actId="6264"/>
          <ac:spMkLst>
            <pc:docMk/>
            <pc:sldMk cId="2776252670" sldId="267"/>
            <ac:spMk id="18" creationId="{F0843F34-27ED-604F-ED75-C1BC6A14A9FC}"/>
          </ac:spMkLst>
        </pc:spChg>
        <pc:spChg chg="add del mod ord">
          <ac:chgData name="Mahonia Oglesby" userId="dc7413b4-f296-4386-9cc0-9e850d973af1" providerId="ADAL" clId="{FAAFED62-DC5A-4E8E-A301-987C69852688}" dt="2023-12-18T18:40:12.402" v="971" actId="6264"/>
          <ac:spMkLst>
            <pc:docMk/>
            <pc:sldMk cId="2776252670" sldId="267"/>
            <ac:spMk id="19" creationId="{5CDF1060-3CBB-2857-2337-8F08AA1B4D02}"/>
          </ac:spMkLst>
        </pc:spChg>
        <pc:spChg chg="add del mod">
          <ac:chgData name="Mahonia Oglesby" userId="dc7413b4-f296-4386-9cc0-9e850d973af1" providerId="ADAL" clId="{FAAFED62-DC5A-4E8E-A301-987C69852688}" dt="2023-12-18T18:40:12.402" v="971" actId="6264"/>
          <ac:spMkLst>
            <pc:docMk/>
            <pc:sldMk cId="2776252670" sldId="267"/>
            <ac:spMk id="20" creationId="{2595071F-1969-80A5-3311-1A40D0E6B096}"/>
          </ac:spMkLst>
        </pc:spChg>
        <pc:spChg chg="add del mod">
          <ac:chgData name="Mahonia Oglesby" userId="dc7413b4-f296-4386-9cc0-9e850d973af1" providerId="ADAL" clId="{FAAFED62-DC5A-4E8E-A301-987C69852688}" dt="2023-12-18T18:40:12.402" v="971" actId="6264"/>
          <ac:spMkLst>
            <pc:docMk/>
            <pc:sldMk cId="2776252670" sldId="267"/>
            <ac:spMk id="21" creationId="{876D53B6-7F37-F282-6B7F-94D9508E73A2}"/>
          </ac:spMkLst>
        </pc:spChg>
        <pc:spChg chg="add del mod">
          <ac:chgData name="Mahonia Oglesby" userId="dc7413b4-f296-4386-9cc0-9e850d973af1" providerId="ADAL" clId="{FAAFED62-DC5A-4E8E-A301-987C69852688}" dt="2023-12-18T18:40:12.402" v="971" actId="6264"/>
          <ac:spMkLst>
            <pc:docMk/>
            <pc:sldMk cId="2776252670" sldId="267"/>
            <ac:spMk id="22" creationId="{54EDAF0E-23A7-068D-4449-0EAA9AA829C7}"/>
          </ac:spMkLst>
        </pc:spChg>
        <pc:spChg chg="add del mod">
          <ac:chgData name="Mahonia Oglesby" userId="dc7413b4-f296-4386-9cc0-9e850d973af1" providerId="ADAL" clId="{FAAFED62-DC5A-4E8E-A301-987C69852688}" dt="2023-12-18T18:40:12.402" v="971" actId="6264"/>
          <ac:spMkLst>
            <pc:docMk/>
            <pc:sldMk cId="2776252670" sldId="267"/>
            <ac:spMk id="23" creationId="{0A263CE0-E4B8-7D41-63C5-89E3853DB8C9}"/>
          </ac:spMkLst>
        </pc:spChg>
        <pc:spChg chg="add del mod">
          <ac:chgData name="Mahonia Oglesby" userId="dc7413b4-f296-4386-9cc0-9e850d973af1" providerId="ADAL" clId="{FAAFED62-DC5A-4E8E-A301-987C69852688}" dt="2023-12-18T18:40:12.402" v="971" actId="6264"/>
          <ac:spMkLst>
            <pc:docMk/>
            <pc:sldMk cId="2776252670" sldId="267"/>
            <ac:spMk id="24" creationId="{BBEE0E7A-40AA-DCD2-6238-DAD5EE112137}"/>
          </ac:spMkLst>
        </pc:spChg>
        <pc:spChg chg="add del mod">
          <ac:chgData name="Mahonia Oglesby" userId="dc7413b4-f296-4386-9cc0-9e850d973af1" providerId="ADAL" clId="{FAAFED62-DC5A-4E8E-A301-987C69852688}" dt="2023-12-18T18:40:12.402" v="971" actId="6264"/>
          <ac:spMkLst>
            <pc:docMk/>
            <pc:sldMk cId="2776252670" sldId="267"/>
            <ac:spMk id="25" creationId="{BF087C75-B36A-3394-2686-A861BDA78D21}"/>
          </ac:spMkLst>
        </pc:spChg>
        <pc:spChg chg="add del mod">
          <ac:chgData name="Mahonia Oglesby" userId="dc7413b4-f296-4386-9cc0-9e850d973af1" providerId="ADAL" clId="{FAAFED62-DC5A-4E8E-A301-987C69852688}" dt="2023-12-18T18:40:12.402" v="971" actId="6264"/>
          <ac:spMkLst>
            <pc:docMk/>
            <pc:sldMk cId="2776252670" sldId="267"/>
            <ac:spMk id="26" creationId="{8FCEAE5A-B61A-3FE8-8307-DD49FDD98733}"/>
          </ac:spMkLst>
        </pc:spChg>
        <pc:spChg chg="add del mod ord">
          <ac:chgData name="Mahonia Oglesby" userId="dc7413b4-f296-4386-9cc0-9e850d973af1" providerId="ADAL" clId="{FAAFED62-DC5A-4E8E-A301-987C69852688}" dt="2023-12-18T18:40:14.832" v="976" actId="6264"/>
          <ac:spMkLst>
            <pc:docMk/>
            <pc:sldMk cId="2776252670" sldId="267"/>
            <ac:spMk id="27" creationId="{CE5124F8-A7F1-0BBB-2DA8-57ACD154782D}"/>
          </ac:spMkLst>
        </pc:spChg>
        <pc:spChg chg="add del mod">
          <ac:chgData name="Mahonia Oglesby" userId="dc7413b4-f296-4386-9cc0-9e850d973af1" providerId="ADAL" clId="{FAAFED62-DC5A-4E8E-A301-987C69852688}" dt="2023-12-18T18:40:14.832" v="976" actId="6264"/>
          <ac:spMkLst>
            <pc:docMk/>
            <pc:sldMk cId="2776252670" sldId="267"/>
            <ac:spMk id="28" creationId="{C6AEF9E6-6595-3DE0-2EC9-A39977F5CCFD}"/>
          </ac:spMkLst>
        </pc:spChg>
        <pc:spChg chg="add del mod">
          <ac:chgData name="Mahonia Oglesby" userId="dc7413b4-f296-4386-9cc0-9e850d973af1" providerId="ADAL" clId="{FAAFED62-DC5A-4E8E-A301-987C69852688}" dt="2023-12-18T18:40:14.832" v="976" actId="6264"/>
          <ac:spMkLst>
            <pc:docMk/>
            <pc:sldMk cId="2776252670" sldId="267"/>
            <ac:spMk id="29" creationId="{911F26A3-007E-599B-4D06-EDE5B144CD97}"/>
          </ac:spMkLst>
        </pc:spChg>
        <pc:spChg chg="add del mod">
          <ac:chgData name="Mahonia Oglesby" userId="dc7413b4-f296-4386-9cc0-9e850d973af1" providerId="ADAL" clId="{FAAFED62-DC5A-4E8E-A301-987C69852688}" dt="2023-12-18T18:40:14.832" v="976" actId="6264"/>
          <ac:spMkLst>
            <pc:docMk/>
            <pc:sldMk cId="2776252670" sldId="267"/>
            <ac:spMk id="30" creationId="{47798640-5A3D-F6C4-1202-BE14B6B9D08B}"/>
          </ac:spMkLst>
        </pc:spChg>
        <pc:spChg chg="add del mod">
          <ac:chgData name="Mahonia Oglesby" userId="dc7413b4-f296-4386-9cc0-9e850d973af1" providerId="ADAL" clId="{FAAFED62-DC5A-4E8E-A301-987C69852688}" dt="2023-12-18T18:40:14.832" v="976" actId="6264"/>
          <ac:spMkLst>
            <pc:docMk/>
            <pc:sldMk cId="2776252670" sldId="267"/>
            <ac:spMk id="31" creationId="{A60816C6-3D93-9C21-7971-6ACB3CD1B8DE}"/>
          </ac:spMkLst>
        </pc:spChg>
        <pc:spChg chg="add del mod">
          <ac:chgData name="Mahonia Oglesby" userId="dc7413b4-f296-4386-9cc0-9e850d973af1" providerId="ADAL" clId="{FAAFED62-DC5A-4E8E-A301-987C69852688}" dt="2023-12-18T18:40:14.832" v="976" actId="6264"/>
          <ac:spMkLst>
            <pc:docMk/>
            <pc:sldMk cId="2776252670" sldId="267"/>
            <ac:spMk id="32" creationId="{69E871C1-C4CA-8025-C632-A3B28F10FC83}"/>
          </ac:spMkLst>
        </pc:spChg>
        <pc:spChg chg="add del mod">
          <ac:chgData name="Mahonia Oglesby" userId="dc7413b4-f296-4386-9cc0-9e850d973af1" providerId="ADAL" clId="{FAAFED62-DC5A-4E8E-A301-987C69852688}" dt="2023-12-18T18:40:14.832" v="976" actId="6264"/>
          <ac:spMkLst>
            <pc:docMk/>
            <pc:sldMk cId="2776252670" sldId="267"/>
            <ac:spMk id="33" creationId="{4E5E3726-8F22-E2CA-8C22-C602B7A1B93C}"/>
          </ac:spMkLst>
        </pc:spChg>
        <pc:spChg chg="add del mod">
          <ac:chgData name="Mahonia Oglesby" userId="dc7413b4-f296-4386-9cc0-9e850d973af1" providerId="ADAL" clId="{FAAFED62-DC5A-4E8E-A301-987C69852688}" dt="2023-12-18T18:40:14.832" v="976" actId="6264"/>
          <ac:spMkLst>
            <pc:docMk/>
            <pc:sldMk cId="2776252670" sldId="267"/>
            <ac:spMk id="34" creationId="{2D9F9F1E-9555-F052-293D-0E3688960752}"/>
          </ac:spMkLst>
        </pc:spChg>
        <pc:spChg chg="add del mod ord">
          <ac:chgData name="Mahonia Oglesby" userId="dc7413b4-f296-4386-9cc0-9e850d973af1" providerId="ADAL" clId="{FAAFED62-DC5A-4E8E-A301-987C69852688}" dt="2023-12-18T18:42:48.889" v="1004" actId="6264"/>
          <ac:spMkLst>
            <pc:docMk/>
            <pc:sldMk cId="2776252670" sldId="267"/>
            <ac:spMk id="35" creationId="{F7ECDF8D-F2FD-1786-41B7-5451036410FF}"/>
          </ac:spMkLst>
        </pc:spChg>
        <pc:spChg chg="add del mod">
          <ac:chgData name="Mahonia Oglesby" userId="dc7413b4-f296-4386-9cc0-9e850d973af1" providerId="ADAL" clId="{FAAFED62-DC5A-4E8E-A301-987C69852688}" dt="2023-12-18T18:42:48.889" v="1004" actId="6264"/>
          <ac:spMkLst>
            <pc:docMk/>
            <pc:sldMk cId="2776252670" sldId="267"/>
            <ac:spMk id="36" creationId="{DF87BBF5-43B2-7AB8-D9EA-DE821D6845BE}"/>
          </ac:spMkLst>
        </pc:spChg>
        <pc:spChg chg="add del mod">
          <ac:chgData name="Mahonia Oglesby" userId="dc7413b4-f296-4386-9cc0-9e850d973af1" providerId="ADAL" clId="{FAAFED62-DC5A-4E8E-A301-987C69852688}" dt="2023-12-18T18:42:48.889" v="1004" actId="6264"/>
          <ac:spMkLst>
            <pc:docMk/>
            <pc:sldMk cId="2776252670" sldId="267"/>
            <ac:spMk id="37" creationId="{2794D05B-5F55-D01A-2388-430D7B3F06B4}"/>
          </ac:spMkLst>
        </pc:spChg>
        <pc:spChg chg="add del mod">
          <ac:chgData name="Mahonia Oglesby" userId="dc7413b4-f296-4386-9cc0-9e850d973af1" providerId="ADAL" clId="{FAAFED62-DC5A-4E8E-A301-987C69852688}" dt="2023-12-18T18:42:48.889" v="1004" actId="6264"/>
          <ac:spMkLst>
            <pc:docMk/>
            <pc:sldMk cId="2776252670" sldId="267"/>
            <ac:spMk id="38" creationId="{AF8D0B22-6B17-0E77-DD0C-B90D628D32A3}"/>
          </ac:spMkLst>
        </pc:spChg>
        <pc:spChg chg="add del mod">
          <ac:chgData name="Mahonia Oglesby" userId="dc7413b4-f296-4386-9cc0-9e850d973af1" providerId="ADAL" clId="{FAAFED62-DC5A-4E8E-A301-987C69852688}" dt="2023-12-18T18:42:48.889" v="1004" actId="6264"/>
          <ac:spMkLst>
            <pc:docMk/>
            <pc:sldMk cId="2776252670" sldId="267"/>
            <ac:spMk id="39" creationId="{D817ADA7-1ABA-77DA-3EEE-623B0E5D5114}"/>
          </ac:spMkLst>
        </pc:spChg>
        <pc:spChg chg="add del mod">
          <ac:chgData name="Mahonia Oglesby" userId="dc7413b4-f296-4386-9cc0-9e850d973af1" providerId="ADAL" clId="{FAAFED62-DC5A-4E8E-A301-987C69852688}" dt="2023-12-18T18:42:48.889" v="1004" actId="6264"/>
          <ac:spMkLst>
            <pc:docMk/>
            <pc:sldMk cId="2776252670" sldId="267"/>
            <ac:spMk id="40" creationId="{1FE1D2F4-3C17-470B-3C56-94D6CC0F806D}"/>
          </ac:spMkLst>
        </pc:spChg>
        <pc:spChg chg="add del mod">
          <ac:chgData name="Mahonia Oglesby" userId="dc7413b4-f296-4386-9cc0-9e850d973af1" providerId="ADAL" clId="{FAAFED62-DC5A-4E8E-A301-987C69852688}" dt="2023-12-18T18:42:48.889" v="1004" actId="6264"/>
          <ac:spMkLst>
            <pc:docMk/>
            <pc:sldMk cId="2776252670" sldId="267"/>
            <ac:spMk id="41" creationId="{0C862A53-9B17-DEA3-3CF7-8F631576669E}"/>
          </ac:spMkLst>
        </pc:spChg>
        <pc:spChg chg="add del mod">
          <ac:chgData name="Mahonia Oglesby" userId="dc7413b4-f296-4386-9cc0-9e850d973af1" providerId="ADAL" clId="{FAAFED62-DC5A-4E8E-A301-987C69852688}" dt="2023-12-18T18:42:48.889" v="1004" actId="6264"/>
          <ac:spMkLst>
            <pc:docMk/>
            <pc:sldMk cId="2776252670" sldId="267"/>
            <ac:spMk id="42" creationId="{7BE97FBA-5E38-9386-F43C-8DBF74904926}"/>
          </ac:spMkLst>
        </pc:spChg>
        <pc:spChg chg="add del mod ord">
          <ac:chgData name="Mahonia Oglesby" userId="dc7413b4-f296-4386-9cc0-9e850d973af1" providerId="ADAL" clId="{FAAFED62-DC5A-4E8E-A301-987C69852688}" dt="2023-12-18T18:43:00.790" v="1009" actId="700"/>
          <ac:spMkLst>
            <pc:docMk/>
            <pc:sldMk cId="2776252670" sldId="267"/>
            <ac:spMk id="43" creationId="{AD92EFCF-D582-C553-F5DA-111C563C3A49}"/>
          </ac:spMkLst>
        </pc:spChg>
        <pc:spChg chg="add del mod ord">
          <ac:chgData name="Mahonia Oglesby" userId="dc7413b4-f296-4386-9cc0-9e850d973af1" providerId="ADAL" clId="{FAAFED62-DC5A-4E8E-A301-987C69852688}" dt="2023-12-18T18:43:02.988" v="1010" actId="6264"/>
          <ac:spMkLst>
            <pc:docMk/>
            <pc:sldMk cId="2776252670" sldId="267"/>
            <ac:spMk id="44" creationId="{B60E4FFF-1719-640B-E759-99D5392581BF}"/>
          </ac:spMkLst>
        </pc:spChg>
        <pc:spChg chg="add del mod">
          <ac:chgData name="Mahonia Oglesby" userId="dc7413b4-f296-4386-9cc0-9e850d973af1" providerId="ADAL" clId="{FAAFED62-DC5A-4E8E-A301-987C69852688}" dt="2023-12-18T18:43:02.988" v="1010" actId="6264"/>
          <ac:spMkLst>
            <pc:docMk/>
            <pc:sldMk cId="2776252670" sldId="267"/>
            <ac:spMk id="45" creationId="{C23CAAF9-67CE-4455-DE2A-F56405CF0AFE}"/>
          </ac:spMkLst>
        </pc:spChg>
        <pc:spChg chg="add del mod">
          <ac:chgData name="Mahonia Oglesby" userId="dc7413b4-f296-4386-9cc0-9e850d973af1" providerId="ADAL" clId="{FAAFED62-DC5A-4E8E-A301-987C69852688}" dt="2023-12-18T18:43:02.988" v="1010" actId="6264"/>
          <ac:spMkLst>
            <pc:docMk/>
            <pc:sldMk cId="2776252670" sldId="267"/>
            <ac:spMk id="46" creationId="{74454733-80AD-A618-2E22-AD63C68EDAD5}"/>
          </ac:spMkLst>
        </pc:spChg>
        <pc:spChg chg="add del mod">
          <ac:chgData name="Mahonia Oglesby" userId="dc7413b4-f296-4386-9cc0-9e850d973af1" providerId="ADAL" clId="{FAAFED62-DC5A-4E8E-A301-987C69852688}" dt="2023-12-18T18:43:02.988" v="1010" actId="6264"/>
          <ac:spMkLst>
            <pc:docMk/>
            <pc:sldMk cId="2776252670" sldId="267"/>
            <ac:spMk id="47" creationId="{DA247615-1F8F-74B4-8EA3-EF02AE705CA2}"/>
          </ac:spMkLst>
        </pc:spChg>
        <pc:spChg chg="add del mod">
          <ac:chgData name="Mahonia Oglesby" userId="dc7413b4-f296-4386-9cc0-9e850d973af1" providerId="ADAL" clId="{FAAFED62-DC5A-4E8E-A301-987C69852688}" dt="2023-12-18T18:43:02.988" v="1010" actId="6264"/>
          <ac:spMkLst>
            <pc:docMk/>
            <pc:sldMk cId="2776252670" sldId="267"/>
            <ac:spMk id="48" creationId="{11085C85-AE5E-073B-780D-E112E47AF027}"/>
          </ac:spMkLst>
        </pc:spChg>
        <pc:spChg chg="add del mod">
          <ac:chgData name="Mahonia Oglesby" userId="dc7413b4-f296-4386-9cc0-9e850d973af1" providerId="ADAL" clId="{FAAFED62-DC5A-4E8E-A301-987C69852688}" dt="2023-12-18T18:43:02.988" v="1010" actId="6264"/>
          <ac:spMkLst>
            <pc:docMk/>
            <pc:sldMk cId="2776252670" sldId="267"/>
            <ac:spMk id="49" creationId="{C030148E-5E6E-597C-8426-7C025D580366}"/>
          </ac:spMkLst>
        </pc:spChg>
        <pc:spChg chg="add del mod">
          <ac:chgData name="Mahonia Oglesby" userId="dc7413b4-f296-4386-9cc0-9e850d973af1" providerId="ADAL" clId="{FAAFED62-DC5A-4E8E-A301-987C69852688}" dt="2023-12-18T18:43:02.988" v="1010" actId="6264"/>
          <ac:spMkLst>
            <pc:docMk/>
            <pc:sldMk cId="2776252670" sldId="267"/>
            <ac:spMk id="50" creationId="{6476195C-3C3C-4081-AEB4-F759B68EA846}"/>
          </ac:spMkLst>
        </pc:spChg>
        <pc:spChg chg="add del mod">
          <ac:chgData name="Mahonia Oglesby" userId="dc7413b4-f296-4386-9cc0-9e850d973af1" providerId="ADAL" clId="{FAAFED62-DC5A-4E8E-A301-987C69852688}" dt="2023-12-18T18:43:02.988" v="1010" actId="6264"/>
          <ac:spMkLst>
            <pc:docMk/>
            <pc:sldMk cId="2776252670" sldId="267"/>
            <ac:spMk id="51" creationId="{5CACA016-494F-C8F7-77D4-B968AA23967F}"/>
          </ac:spMkLst>
        </pc:spChg>
        <pc:spChg chg="add del mod ord">
          <ac:chgData name="Mahonia Oglesby" userId="dc7413b4-f296-4386-9cc0-9e850d973af1" providerId="ADAL" clId="{FAAFED62-DC5A-4E8E-A301-987C69852688}" dt="2023-12-18T18:43:24.451" v="1018" actId="700"/>
          <ac:spMkLst>
            <pc:docMk/>
            <pc:sldMk cId="2776252670" sldId="267"/>
            <ac:spMk id="52" creationId="{70EB352B-419E-5007-2188-FC936D90589B}"/>
          </ac:spMkLst>
        </pc:spChg>
        <pc:spChg chg="add mod ord">
          <ac:chgData name="Mahonia Oglesby" userId="dc7413b4-f296-4386-9cc0-9e850d973af1" providerId="ADAL" clId="{FAAFED62-DC5A-4E8E-A301-987C69852688}" dt="2023-12-18T18:43:24.451" v="1018" actId="700"/>
          <ac:spMkLst>
            <pc:docMk/>
            <pc:sldMk cId="2776252670" sldId="267"/>
            <ac:spMk id="53" creationId="{D83CA0F7-39AA-3B60-1A79-92F21256D859}"/>
          </ac:spMkLst>
        </pc:spChg>
      </pc:sldChg>
      <pc:sldChg chg="addSp delSp modSp add del mod modClrScheme chgLayout">
        <pc:chgData name="Mahonia Oglesby" userId="dc7413b4-f296-4386-9cc0-9e850d973af1" providerId="ADAL" clId="{FAAFED62-DC5A-4E8E-A301-987C69852688}" dt="2023-12-18T18:21:06.048" v="743" actId="2696"/>
        <pc:sldMkLst>
          <pc:docMk/>
          <pc:sldMk cId="1891005106" sldId="268"/>
        </pc:sldMkLst>
        <pc:spChg chg="mod ord">
          <ac:chgData name="Mahonia Oglesby" userId="dc7413b4-f296-4386-9cc0-9e850d973af1" providerId="ADAL" clId="{FAAFED62-DC5A-4E8E-A301-987C69852688}" dt="2023-12-18T17:41:29.157" v="423" actId="6264"/>
          <ac:spMkLst>
            <pc:docMk/>
            <pc:sldMk cId="1891005106" sldId="268"/>
            <ac:spMk id="2" creationId="{3246846D-4C95-CE3A-5529-18FB79A8E858}"/>
          </ac:spMkLst>
        </pc:spChg>
        <pc:spChg chg="mod ord">
          <ac:chgData name="Mahonia Oglesby" userId="dc7413b4-f296-4386-9cc0-9e850d973af1" providerId="ADAL" clId="{FAAFED62-DC5A-4E8E-A301-987C69852688}" dt="2023-12-18T17:41:29.157" v="423" actId="6264"/>
          <ac:spMkLst>
            <pc:docMk/>
            <pc:sldMk cId="1891005106" sldId="268"/>
            <ac:spMk id="3" creationId="{0F65EC9C-F466-EF5C-97BE-96DFB88F6D51}"/>
          </ac:spMkLst>
        </pc:spChg>
        <pc:spChg chg="mod ord">
          <ac:chgData name="Mahonia Oglesby" userId="dc7413b4-f296-4386-9cc0-9e850d973af1" providerId="ADAL" clId="{FAAFED62-DC5A-4E8E-A301-987C69852688}" dt="2023-12-18T17:41:29.157" v="423" actId="6264"/>
          <ac:spMkLst>
            <pc:docMk/>
            <pc:sldMk cId="1891005106" sldId="268"/>
            <ac:spMk id="4" creationId="{185E5BA7-27BF-ED8C-0485-6A7832A544CF}"/>
          </ac:spMkLst>
        </pc:spChg>
        <pc:spChg chg="del mod ord">
          <ac:chgData name="Mahonia Oglesby" userId="dc7413b4-f296-4386-9cc0-9e850d973af1" providerId="ADAL" clId="{FAAFED62-DC5A-4E8E-A301-987C69852688}" dt="2023-12-18T17:38:16.054" v="422" actId="700"/>
          <ac:spMkLst>
            <pc:docMk/>
            <pc:sldMk cId="1891005106" sldId="268"/>
            <ac:spMk id="5" creationId="{C33DD342-7E90-30C7-72F7-4A1080B9D36C}"/>
          </ac:spMkLst>
        </pc:spChg>
        <pc:spChg chg="add del mod ord">
          <ac:chgData name="Mahonia Oglesby" userId="dc7413b4-f296-4386-9cc0-9e850d973af1" providerId="ADAL" clId="{FAAFED62-DC5A-4E8E-A301-987C69852688}" dt="2023-12-18T17:41:29.157" v="423" actId="6264"/>
          <ac:spMkLst>
            <pc:docMk/>
            <pc:sldMk cId="1891005106" sldId="268"/>
            <ac:spMk id="6" creationId="{D2F407AD-3F8C-6668-2DA1-47D4E0F78C0F}"/>
          </ac:spMkLst>
        </pc:spChg>
        <pc:spChg chg="mod ord">
          <ac:chgData name="Mahonia Oglesby" userId="dc7413b4-f296-4386-9cc0-9e850d973af1" providerId="ADAL" clId="{FAAFED62-DC5A-4E8E-A301-987C69852688}" dt="2023-12-18T17:41:29.157" v="423" actId="6264"/>
          <ac:spMkLst>
            <pc:docMk/>
            <pc:sldMk cId="1891005106" sldId="268"/>
            <ac:spMk id="7" creationId="{296332A3-CA9A-52AD-B000-8C60CF9A1BF3}"/>
          </ac:spMkLst>
        </pc:spChg>
        <pc:spChg chg="add del mod">
          <ac:chgData name="Mahonia Oglesby" userId="dc7413b4-f296-4386-9cc0-9e850d973af1" providerId="ADAL" clId="{FAAFED62-DC5A-4E8E-A301-987C69852688}" dt="2023-12-18T17:41:29.157" v="423" actId="6264"/>
          <ac:spMkLst>
            <pc:docMk/>
            <pc:sldMk cId="1891005106" sldId="268"/>
            <ac:spMk id="8" creationId="{871DC594-6BEC-09CA-2EBA-93F36D6807CB}"/>
          </ac:spMkLst>
        </pc:spChg>
        <pc:spChg chg="mod ord">
          <ac:chgData name="Mahonia Oglesby" userId="dc7413b4-f296-4386-9cc0-9e850d973af1" providerId="ADAL" clId="{FAAFED62-DC5A-4E8E-A301-987C69852688}" dt="2023-12-18T17:41:29.157" v="423" actId="6264"/>
          <ac:spMkLst>
            <pc:docMk/>
            <pc:sldMk cId="1891005106" sldId="268"/>
            <ac:spMk id="9" creationId="{775AC413-D02B-A95D-7ED7-96A2FDC34112}"/>
          </ac:spMkLst>
        </pc:spChg>
        <pc:spChg chg="mod ord">
          <ac:chgData name="Mahonia Oglesby" userId="dc7413b4-f296-4386-9cc0-9e850d973af1" providerId="ADAL" clId="{FAAFED62-DC5A-4E8E-A301-987C69852688}" dt="2023-12-18T17:41:29.157" v="423" actId="6264"/>
          <ac:spMkLst>
            <pc:docMk/>
            <pc:sldMk cId="1891005106" sldId="268"/>
            <ac:spMk id="10" creationId="{7388F36F-FDB1-B143-D19F-00C31FEF5577}"/>
          </ac:spMkLst>
        </pc:spChg>
        <pc:spChg chg="mod ord">
          <ac:chgData name="Mahonia Oglesby" userId="dc7413b4-f296-4386-9cc0-9e850d973af1" providerId="ADAL" clId="{FAAFED62-DC5A-4E8E-A301-987C69852688}" dt="2023-12-18T17:41:29.157" v="423" actId="6264"/>
          <ac:spMkLst>
            <pc:docMk/>
            <pc:sldMk cId="1891005106" sldId="268"/>
            <ac:spMk id="11" creationId="{B3AC36DA-748F-F5D7-2612-2229706710FD}"/>
          </ac:spMkLst>
        </pc:spChg>
        <pc:spChg chg="add del mod">
          <ac:chgData name="Mahonia Oglesby" userId="dc7413b4-f296-4386-9cc0-9e850d973af1" providerId="ADAL" clId="{FAAFED62-DC5A-4E8E-A301-987C69852688}" dt="2023-12-18T17:41:29.157" v="423" actId="6264"/>
          <ac:spMkLst>
            <pc:docMk/>
            <pc:sldMk cId="1891005106" sldId="268"/>
            <ac:spMk id="12" creationId="{FB483D17-93C8-8321-7A01-53A3AC8A87DF}"/>
          </ac:spMkLst>
        </pc:spChg>
        <pc:spChg chg="add del mod">
          <ac:chgData name="Mahonia Oglesby" userId="dc7413b4-f296-4386-9cc0-9e850d973af1" providerId="ADAL" clId="{FAAFED62-DC5A-4E8E-A301-987C69852688}" dt="2023-12-18T17:41:29.157" v="423" actId="6264"/>
          <ac:spMkLst>
            <pc:docMk/>
            <pc:sldMk cId="1891005106" sldId="268"/>
            <ac:spMk id="13" creationId="{B36C93BE-61B0-5EF5-B20B-86DB7765BCC1}"/>
          </ac:spMkLst>
        </pc:spChg>
        <pc:spChg chg="add del mod">
          <ac:chgData name="Mahonia Oglesby" userId="dc7413b4-f296-4386-9cc0-9e850d973af1" providerId="ADAL" clId="{FAAFED62-DC5A-4E8E-A301-987C69852688}" dt="2023-12-18T17:41:29.157" v="423" actId="6264"/>
          <ac:spMkLst>
            <pc:docMk/>
            <pc:sldMk cId="1891005106" sldId="268"/>
            <ac:spMk id="14" creationId="{65F04A05-8D64-257A-23B7-11667E03F5C2}"/>
          </ac:spMkLst>
        </pc:spChg>
        <pc:spChg chg="add del mod">
          <ac:chgData name="Mahonia Oglesby" userId="dc7413b4-f296-4386-9cc0-9e850d973af1" providerId="ADAL" clId="{FAAFED62-DC5A-4E8E-A301-987C69852688}" dt="2023-12-18T17:41:29.157" v="423" actId="6264"/>
          <ac:spMkLst>
            <pc:docMk/>
            <pc:sldMk cId="1891005106" sldId="268"/>
            <ac:spMk id="15" creationId="{7A080865-280F-8397-ADE2-ED7E6E3E78FF}"/>
          </ac:spMkLst>
        </pc:spChg>
        <pc:spChg chg="add del mod">
          <ac:chgData name="Mahonia Oglesby" userId="dc7413b4-f296-4386-9cc0-9e850d973af1" providerId="ADAL" clId="{FAAFED62-DC5A-4E8E-A301-987C69852688}" dt="2023-12-18T17:41:29.157" v="423" actId="6264"/>
          <ac:spMkLst>
            <pc:docMk/>
            <pc:sldMk cId="1891005106" sldId="268"/>
            <ac:spMk id="16" creationId="{98036965-1C1D-24EB-435C-A651D6BC6837}"/>
          </ac:spMkLst>
        </pc:spChg>
        <pc:spChg chg="add del mod">
          <ac:chgData name="Mahonia Oglesby" userId="dc7413b4-f296-4386-9cc0-9e850d973af1" providerId="ADAL" clId="{FAAFED62-DC5A-4E8E-A301-987C69852688}" dt="2023-12-18T17:41:29.157" v="423" actId="6264"/>
          <ac:spMkLst>
            <pc:docMk/>
            <pc:sldMk cId="1891005106" sldId="268"/>
            <ac:spMk id="17" creationId="{07347E6E-1543-D063-C281-06B60C1F5A5C}"/>
          </ac:spMkLst>
        </pc:spChg>
        <pc:spChg chg="add mod ord">
          <ac:chgData name="Mahonia Oglesby" userId="dc7413b4-f296-4386-9cc0-9e850d973af1" providerId="ADAL" clId="{FAAFED62-DC5A-4E8E-A301-987C69852688}" dt="2023-12-18T17:41:29.157" v="423" actId="6264"/>
          <ac:spMkLst>
            <pc:docMk/>
            <pc:sldMk cId="1891005106" sldId="268"/>
            <ac:spMk id="18" creationId="{624DB354-353A-0CC9-6A2B-66D9C8C4799B}"/>
          </ac:spMkLst>
        </pc:spChg>
      </pc:sldChg>
      <pc:sldChg chg="addSp delSp modSp add mod modClrScheme chgLayout">
        <pc:chgData name="Mahonia Oglesby" userId="dc7413b4-f296-4386-9cc0-9e850d973af1" providerId="ADAL" clId="{FAAFED62-DC5A-4E8E-A301-987C69852688}" dt="2023-12-18T18:45:34.525" v="1032" actId="6264"/>
        <pc:sldMkLst>
          <pc:docMk/>
          <pc:sldMk cId="2439095360" sldId="268"/>
        </pc:sldMkLst>
        <pc:spChg chg="mod ord">
          <ac:chgData name="Mahonia Oglesby" userId="dc7413b4-f296-4386-9cc0-9e850d973af1" providerId="ADAL" clId="{FAAFED62-DC5A-4E8E-A301-987C69852688}" dt="2023-12-18T18:45:34.525" v="1032" actId="6264"/>
          <ac:spMkLst>
            <pc:docMk/>
            <pc:sldMk cId="2439095360" sldId="268"/>
            <ac:spMk id="2" creationId="{3246846D-4C95-CE3A-5529-18FB79A8E858}"/>
          </ac:spMkLst>
        </pc:spChg>
        <pc:spChg chg="mod ord">
          <ac:chgData name="Mahonia Oglesby" userId="dc7413b4-f296-4386-9cc0-9e850d973af1" providerId="ADAL" clId="{FAAFED62-DC5A-4E8E-A301-987C69852688}" dt="2023-12-18T18:45:34.525" v="1032" actId="6264"/>
          <ac:spMkLst>
            <pc:docMk/>
            <pc:sldMk cId="2439095360" sldId="268"/>
            <ac:spMk id="3" creationId="{0F65EC9C-F466-EF5C-97BE-96DFB88F6D51}"/>
          </ac:spMkLst>
        </pc:spChg>
        <pc:spChg chg="mod ord">
          <ac:chgData name="Mahonia Oglesby" userId="dc7413b4-f296-4386-9cc0-9e850d973af1" providerId="ADAL" clId="{FAAFED62-DC5A-4E8E-A301-987C69852688}" dt="2023-12-18T18:45:34.525" v="1032" actId="6264"/>
          <ac:spMkLst>
            <pc:docMk/>
            <pc:sldMk cId="2439095360" sldId="268"/>
            <ac:spMk id="4" creationId="{185E5BA7-27BF-ED8C-0485-6A7832A544CF}"/>
          </ac:spMkLst>
        </pc:spChg>
        <pc:spChg chg="add del mod ord">
          <ac:chgData name="Mahonia Oglesby" userId="dc7413b4-f296-4386-9cc0-9e850d973af1" providerId="ADAL" clId="{FAAFED62-DC5A-4E8E-A301-987C69852688}" dt="2023-12-18T18:40:17.830" v="977" actId="6264"/>
          <ac:spMkLst>
            <pc:docMk/>
            <pc:sldMk cId="2439095360" sldId="268"/>
            <ac:spMk id="5" creationId="{C58ACB00-78EA-ECE4-F23F-D59084F17715}"/>
          </ac:spMkLst>
        </pc:spChg>
        <pc:spChg chg="add del mod">
          <ac:chgData name="Mahonia Oglesby" userId="dc7413b4-f296-4386-9cc0-9e850d973af1" providerId="ADAL" clId="{FAAFED62-DC5A-4E8E-A301-987C69852688}" dt="2023-12-18T18:40:17.830" v="977" actId="6264"/>
          <ac:spMkLst>
            <pc:docMk/>
            <pc:sldMk cId="2439095360" sldId="268"/>
            <ac:spMk id="6" creationId="{6EC807DC-213E-7CE2-7217-5980CC0E2A42}"/>
          </ac:spMkLst>
        </pc:spChg>
        <pc:spChg chg="mod ord">
          <ac:chgData name="Mahonia Oglesby" userId="dc7413b4-f296-4386-9cc0-9e850d973af1" providerId="ADAL" clId="{FAAFED62-DC5A-4E8E-A301-987C69852688}" dt="2023-12-18T18:45:34.525" v="1032" actId="6264"/>
          <ac:spMkLst>
            <pc:docMk/>
            <pc:sldMk cId="2439095360" sldId="268"/>
            <ac:spMk id="7" creationId="{296332A3-CA9A-52AD-B000-8C60CF9A1BF3}"/>
          </ac:spMkLst>
        </pc:spChg>
        <pc:spChg chg="add del mod">
          <ac:chgData name="Mahonia Oglesby" userId="dc7413b4-f296-4386-9cc0-9e850d973af1" providerId="ADAL" clId="{FAAFED62-DC5A-4E8E-A301-987C69852688}" dt="2023-12-18T18:40:17.830" v="977" actId="6264"/>
          <ac:spMkLst>
            <pc:docMk/>
            <pc:sldMk cId="2439095360" sldId="268"/>
            <ac:spMk id="8" creationId="{DC86C899-0596-F2FA-34ED-6FA06E9577E0}"/>
          </ac:spMkLst>
        </pc:spChg>
        <pc:spChg chg="mod ord">
          <ac:chgData name="Mahonia Oglesby" userId="dc7413b4-f296-4386-9cc0-9e850d973af1" providerId="ADAL" clId="{FAAFED62-DC5A-4E8E-A301-987C69852688}" dt="2023-12-18T18:45:34.525" v="1032" actId="6264"/>
          <ac:spMkLst>
            <pc:docMk/>
            <pc:sldMk cId="2439095360" sldId="268"/>
            <ac:spMk id="9" creationId="{775AC413-D02B-A95D-7ED7-96A2FDC34112}"/>
          </ac:spMkLst>
        </pc:spChg>
        <pc:spChg chg="mod ord">
          <ac:chgData name="Mahonia Oglesby" userId="dc7413b4-f296-4386-9cc0-9e850d973af1" providerId="ADAL" clId="{FAAFED62-DC5A-4E8E-A301-987C69852688}" dt="2023-12-18T18:45:34.525" v="1032" actId="6264"/>
          <ac:spMkLst>
            <pc:docMk/>
            <pc:sldMk cId="2439095360" sldId="268"/>
            <ac:spMk id="10" creationId="{7388F36F-FDB1-B143-D19F-00C31FEF5577}"/>
          </ac:spMkLst>
        </pc:spChg>
        <pc:spChg chg="mod ord">
          <ac:chgData name="Mahonia Oglesby" userId="dc7413b4-f296-4386-9cc0-9e850d973af1" providerId="ADAL" clId="{FAAFED62-DC5A-4E8E-A301-987C69852688}" dt="2023-12-18T18:45:34.525" v="1032" actId="6264"/>
          <ac:spMkLst>
            <pc:docMk/>
            <pc:sldMk cId="2439095360" sldId="268"/>
            <ac:spMk id="11" creationId="{B3AC36DA-748F-F5D7-2612-2229706710FD}"/>
          </ac:spMkLst>
        </pc:spChg>
        <pc:spChg chg="add del mod">
          <ac:chgData name="Mahonia Oglesby" userId="dc7413b4-f296-4386-9cc0-9e850d973af1" providerId="ADAL" clId="{FAAFED62-DC5A-4E8E-A301-987C69852688}" dt="2023-12-18T18:40:17.830" v="977" actId="6264"/>
          <ac:spMkLst>
            <pc:docMk/>
            <pc:sldMk cId="2439095360" sldId="268"/>
            <ac:spMk id="12" creationId="{C6F42218-1D43-10EC-BADD-C9E0A6CC925B}"/>
          </ac:spMkLst>
        </pc:spChg>
        <pc:spChg chg="add del mod">
          <ac:chgData name="Mahonia Oglesby" userId="dc7413b4-f296-4386-9cc0-9e850d973af1" providerId="ADAL" clId="{FAAFED62-DC5A-4E8E-A301-987C69852688}" dt="2023-12-18T18:40:17.830" v="977" actId="6264"/>
          <ac:spMkLst>
            <pc:docMk/>
            <pc:sldMk cId="2439095360" sldId="268"/>
            <ac:spMk id="13" creationId="{2ABB9439-B6CC-EC8C-AAB2-D0D07ECA27FD}"/>
          </ac:spMkLst>
        </pc:spChg>
        <pc:spChg chg="add del mod">
          <ac:chgData name="Mahonia Oglesby" userId="dc7413b4-f296-4386-9cc0-9e850d973af1" providerId="ADAL" clId="{FAAFED62-DC5A-4E8E-A301-987C69852688}" dt="2023-12-18T18:40:17.830" v="977" actId="6264"/>
          <ac:spMkLst>
            <pc:docMk/>
            <pc:sldMk cId="2439095360" sldId="268"/>
            <ac:spMk id="14" creationId="{BBB81FA9-5C91-9CB3-B7A5-B8A2E11610E3}"/>
          </ac:spMkLst>
        </pc:spChg>
        <pc:spChg chg="add del mod">
          <ac:chgData name="Mahonia Oglesby" userId="dc7413b4-f296-4386-9cc0-9e850d973af1" providerId="ADAL" clId="{FAAFED62-DC5A-4E8E-A301-987C69852688}" dt="2023-12-18T18:40:17.830" v="977" actId="6264"/>
          <ac:spMkLst>
            <pc:docMk/>
            <pc:sldMk cId="2439095360" sldId="268"/>
            <ac:spMk id="15" creationId="{84172169-AE00-E073-2D34-A1B09FB528F9}"/>
          </ac:spMkLst>
        </pc:spChg>
        <pc:spChg chg="add del mod">
          <ac:chgData name="Mahonia Oglesby" userId="dc7413b4-f296-4386-9cc0-9e850d973af1" providerId="ADAL" clId="{FAAFED62-DC5A-4E8E-A301-987C69852688}" dt="2023-12-18T18:40:17.830" v="977" actId="6264"/>
          <ac:spMkLst>
            <pc:docMk/>
            <pc:sldMk cId="2439095360" sldId="268"/>
            <ac:spMk id="16" creationId="{4D515BD9-2932-EF58-F9A2-0438A2E55B1C}"/>
          </ac:spMkLst>
        </pc:spChg>
        <pc:spChg chg="add del mod ord">
          <ac:chgData name="Mahonia Oglesby" userId="dc7413b4-f296-4386-9cc0-9e850d973af1" providerId="ADAL" clId="{FAAFED62-DC5A-4E8E-A301-987C69852688}" dt="2023-12-18T18:43:10.173" v="1011" actId="6264"/>
          <ac:spMkLst>
            <pc:docMk/>
            <pc:sldMk cId="2439095360" sldId="268"/>
            <ac:spMk id="17" creationId="{30067FA4-FA35-29AE-6622-85F5048699E0}"/>
          </ac:spMkLst>
        </pc:spChg>
        <pc:spChg chg="add del mod">
          <ac:chgData name="Mahonia Oglesby" userId="dc7413b4-f296-4386-9cc0-9e850d973af1" providerId="ADAL" clId="{FAAFED62-DC5A-4E8E-A301-987C69852688}" dt="2023-12-18T18:43:10.173" v="1011" actId="6264"/>
          <ac:spMkLst>
            <pc:docMk/>
            <pc:sldMk cId="2439095360" sldId="268"/>
            <ac:spMk id="18" creationId="{2043CD99-00F9-8BCB-420A-ECFDE28559A4}"/>
          </ac:spMkLst>
        </pc:spChg>
        <pc:spChg chg="del mod ord">
          <ac:chgData name="Mahonia Oglesby" userId="dc7413b4-f296-4386-9cc0-9e850d973af1" providerId="ADAL" clId="{FAAFED62-DC5A-4E8E-A301-987C69852688}" dt="2023-12-18T18:31:24.161" v="830" actId="700"/>
          <ac:spMkLst>
            <pc:docMk/>
            <pc:sldMk cId="2439095360" sldId="268"/>
            <ac:spMk id="19" creationId="{5CDF1060-3CBB-2857-2337-8F08AA1B4D02}"/>
          </ac:spMkLst>
        </pc:spChg>
        <pc:spChg chg="add del mod">
          <ac:chgData name="Mahonia Oglesby" userId="dc7413b4-f296-4386-9cc0-9e850d973af1" providerId="ADAL" clId="{FAAFED62-DC5A-4E8E-A301-987C69852688}" dt="2023-12-18T18:43:10.173" v="1011" actId="6264"/>
          <ac:spMkLst>
            <pc:docMk/>
            <pc:sldMk cId="2439095360" sldId="268"/>
            <ac:spMk id="20" creationId="{9F02EB7A-C6C5-D9A7-A26D-453DED4AE25D}"/>
          </ac:spMkLst>
        </pc:spChg>
        <pc:spChg chg="add del mod">
          <ac:chgData name="Mahonia Oglesby" userId="dc7413b4-f296-4386-9cc0-9e850d973af1" providerId="ADAL" clId="{FAAFED62-DC5A-4E8E-A301-987C69852688}" dt="2023-12-18T18:43:10.173" v="1011" actId="6264"/>
          <ac:spMkLst>
            <pc:docMk/>
            <pc:sldMk cId="2439095360" sldId="268"/>
            <ac:spMk id="21" creationId="{6D69FE23-AC6D-11A5-E105-EE95E829BCD2}"/>
          </ac:spMkLst>
        </pc:spChg>
        <pc:spChg chg="add del mod">
          <ac:chgData name="Mahonia Oglesby" userId="dc7413b4-f296-4386-9cc0-9e850d973af1" providerId="ADAL" clId="{FAAFED62-DC5A-4E8E-A301-987C69852688}" dt="2023-12-18T18:43:10.173" v="1011" actId="6264"/>
          <ac:spMkLst>
            <pc:docMk/>
            <pc:sldMk cId="2439095360" sldId="268"/>
            <ac:spMk id="22" creationId="{EEA1B7A1-A26D-6090-B3F5-B3DE6FE9F15F}"/>
          </ac:spMkLst>
        </pc:spChg>
        <pc:spChg chg="add del mod">
          <ac:chgData name="Mahonia Oglesby" userId="dc7413b4-f296-4386-9cc0-9e850d973af1" providerId="ADAL" clId="{FAAFED62-DC5A-4E8E-A301-987C69852688}" dt="2023-12-18T18:43:10.173" v="1011" actId="6264"/>
          <ac:spMkLst>
            <pc:docMk/>
            <pc:sldMk cId="2439095360" sldId="268"/>
            <ac:spMk id="23" creationId="{442796FF-214E-BC50-E1FD-3834FE038E89}"/>
          </ac:spMkLst>
        </pc:spChg>
        <pc:spChg chg="add del mod">
          <ac:chgData name="Mahonia Oglesby" userId="dc7413b4-f296-4386-9cc0-9e850d973af1" providerId="ADAL" clId="{FAAFED62-DC5A-4E8E-A301-987C69852688}" dt="2023-12-18T18:43:10.173" v="1011" actId="6264"/>
          <ac:spMkLst>
            <pc:docMk/>
            <pc:sldMk cId="2439095360" sldId="268"/>
            <ac:spMk id="24" creationId="{B40C6934-473E-BB0F-BECF-AD57F086460C}"/>
          </ac:spMkLst>
        </pc:spChg>
        <pc:spChg chg="add del mod">
          <ac:chgData name="Mahonia Oglesby" userId="dc7413b4-f296-4386-9cc0-9e850d973af1" providerId="ADAL" clId="{FAAFED62-DC5A-4E8E-A301-987C69852688}" dt="2023-12-18T18:43:10.173" v="1011" actId="6264"/>
          <ac:spMkLst>
            <pc:docMk/>
            <pc:sldMk cId="2439095360" sldId="268"/>
            <ac:spMk id="25" creationId="{3869E094-BED7-ECFF-11AE-0CC8DB6CAE18}"/>
          </ac:spMkLst>
        </pc:spChg>
        <pc:spChg chg="add del mod ord">
          <ac:chgData name="Mahonia Oglesby" userId="dc7413b4-f296-4386-9cc0-9e850d973af1" providerId="ADAL" clId="{FAAFED62-DC5A-4E8E-A301-987C69852688}" dt="2023-12-18T18:44:13.914" v="1022" actId="700"/>
          <ac:spMkLst>
            <pc:docMk/>
            <pc:sldMk cId="2439095360" sldId="268"/>
            <ac:spMk id="26" creationId="{CB93056A-A34F-3F30-AC02-7C17AA81F041}"/>
          </ac:spMkLst>
        </pc:spChg>
        <pc:spChg chg="add del mod ord">
          <ac:chgData name="Mahonia Oglesby" userId="dc7413b4-f296-4386-9cc0-9e850d973af1" providerId="ADAL" clId="{FAAFED62-DC5A-4E8E-A301-987C69852688}" dt="2023-12-18T18:45:06.311" v="1030" actId="6264"/>
          <ac:spMkLst>
            <pc:docMk/>
            <pc:sldMk cId="2439095360" sldId="268"/>
            <ac:spMk id="27" creationId="{492206A0-AED0-E54D-F272-D166F64909A9}"/>
          </ac:spMkLst>
        </pc:spChg>
        <pc:spChg chg="add del mod">
          <ac:chgData name="Mahonia Oglesby" userId="dc7413b4-f296-4386-9cc0-9e850d973af1" providerId="ADAL" clId="{FAAFED62-DC5A-4E8E-A301-987C69852688}" dt="2023-12-18T18:45:06.311" v="1030" actId="6264"/>
          <ac:spMkLst>
            <pc:docMk/>
            <pc:sldMk cId="2439095360" sldId="268"/>
            <ac:spMk id="28" creationId="{B7C9B9E0-1820-369D-8F18-202DE3455A82}"/>
          </ac:spMkLst>
        </pc:spChg>
        <pc:spChg chg="add del mod">
          <ac:chgData name="Mahonia Oglesby" userId="dc7413b4-f296-4386-9cc0-9e850d973af1" providerId="ADAL" clId="{FAAFED62-DC5A-4E8E-A301-987C69852688}" dt="2023-12-18T18:45:06.311" v="1030" actId="6264"/>
          <ac:spMkLst>
            <pc:docMk/>
            <pc:sldMk cId="2439095360" sldId="268"/>
            <ac:spMk id="29" creationId="{D650D98B-7318-0FEF-995A-47A6A6043A9B}"/>
          </ac:spMkLst>
        </pc:spChg>
        <pc:spChg chg="add del mod">
          <ac:chgData name="Mahonia Oglesby" userId="dc7413b4-f296-4386-9cc0-9e850d973af1" providerId="ADAL" clId="{FAAFED62-DC5A-4E8E-A301-987C69852688}" dt="2023-12-18T18:45:06.311" v="1030" actId="6264"/>
          <ac:spMkLst>
            <pc:docMk/>
            <pc:sldMk cId="2439095360" sldId="268"/>
            <ac:spMk id="30" creationId="{219AAF59-ECFC-45BA-67DE-BAFA8F28D1F3}"/>
          </ac:spMkLst>
        </pc:spChg>
        <pc:spChg chg="add del mod">
          <ac:chgData name="Mahonia Oglesby" userId="dc7413b4-f296-4386-9cc0-9e850d973af1" providerId="ADAL" clId="{FAAFED62-DC5A-4E8E-A301-987C69852688}" dt="2023-12-18T18:45:06.311" v="1030" actId="6264"/>
          <ac:spMkLst>
            <pc:docMk/>
            <pc:sldMk cId="2439095360" sldId="268"/>
            <ac:spMk id="31" creationId="{D952485F-34EA-D408-905C-9E9F94532BBE}"/>
          </ac:spMkLst>
        </pc:spChg>
        <pc:spChg chg="add del mod">
          <ac:chgData name="Mahonia Oglesby" userId="dc7413b4-f296-4386-9cc0-9e850d973af1" providerId="ADAL" clId="{FAAFED62-DC5A-4E8E-A301-987C69852688}" dt="2023-12-18T18:45:06.311" v="1030" actId="6264"/>
          <ac:spMkLst>
            <pc:docMk/>
            <pc:sldMk cId="2439095360" sldId="268"/>
            <ac:spMk id="32" creationId="{F9253B60-F5E6-5CD5-F0FD-26F62C769D01}"/>
          </ac:spMkLst>
        </pc:spChg>
        <pc:spChg chg="add del mod">
          <ac:chgData name="Mahonia Oglesby" userId="dc7413b4-f296-4386-9cc0-9e850d973af1" providerId="ADAL" clId="{FAAFED62-DC5A-4E8E-A301-987C69852688}" dt="2023-12-18T18:45:06.311" v="1030" actId="6264"/>
          <ac:spMkLst>
            <pc:docMk/>
            <pc:sldMk cId="2439095360" sldId="268"/>
            <ac:spMk id="33" creationId="{57B6EA5B-7393-67FB-0FFA-25925C5F4B4B}"/>
          </ac:spMkLst>
        </pc:spChg>
        <pc:spChg chg="add del mod">
          <ac:chgData name="Mahonia Oglesby" userId="dc7413b4-f296-4386-9cc0-9e850d973af1" providerId="ADAL" clId="{FAAFED62-DC5A-4E8E-A301-987C69852688}" dt="2023-12-18T18:45:06.311" v="1030" actId="6264"/>
          <ac:spMkLst>
            <pc:docMk/>
            <pc:sldMk cId="2439095360" sldId="268"/>
            <ac:spMk id="34" creationId="{C926A4D3-BCDA-368C-D4C7-3D8DE8C57287}"/>
          </ac:spMkLst>
        </pc:spChg>
        <pc:spChg chg="add del mod ord">
          <ac:chgData name="Mahonia Oglesby" userId="dc7413b4-f296-4386-9cc0-9e850d973af1" providerId="ADAL" clId="{FAAFED62-DC5A-4E8E-A301-987C69852688}" dt="2023-12-18T18:45:34.525" v="1032" actId="6264"/>
          <ac:spMkLst>
            <pc:docMk/>
            <pc:sldMk cId="2439095360" sldId="268"/>
            <ac:spMk id="35" creationId="{EBC7ADFE-A5F1-DD93-0C25-004CDEE0807A}"/>
          </ac:spMkLst>
        </pc:spChg>
        <pc:spChg chg="add del mod">
          <ac:chgData name="Mahonia Oglesby" userId="dc7413b4-f296-4386-9cc0-9e850d973af1" providerId="ADAL" clId="{FAAFED62-DC5A-4E8E-A301-987C69852688}" dt="2023-12-18T18:45:34.525" v="1032" actId="6264"/>
          <ac:spMkLst>
            <pc:docMk/>
            <pc:sldMk cId="2439095360" sldId="268"/>
            <ac:spMk id="36" creationId="{E01978ED-C398-7540-D2CB-5A115782EE71}"/>
          </ac:spMkLst>
        </pc:spChg>
        <pc:spChg chg="add del mod">
          <ac:chgData name="Mahonia Oglesby" userId="dc7413b4-f296-4386-9cc0-9e850d973af1" providerId="ADAL" clId="{FAAFED62-DC5A-4E8E-A301-987C69852688}" dt="2023-12-18T18:45:34.525" v="1032" actId="6264"/>
          <ac:spMkLst>
            <pc:docMk/>
            <pc:sldMk cId="2439095360" sldId="268"/>
            <ac:spMk id="37" creationId="{8347E030-5438-D8A3-49C6-8F1B4510A682}"/>
          </ac:spMkLst>
        </pc:spChg>
        <pc:spChg chg="add del mod">
          <ac:chgData name="Mahonia Oglesby" userId="dc7413b4-f296-4386-9cc0-9e850d973af1" providerId="ADAL" clId="{FAAFED62-DC5A-4E8E-A301-987C69852688}" dt="2023-12-18T18:45:34.525" v="1032" actId="6264"/>
          <ac:spMkLst>
            <pc:docMk/>
            <pc:sldMk cId="2439095360" sldId="268"/>
            <ac:spMk id="38" creationId="{A8986B42-D75C-124D-1635-A001F68978BC}"/>
          </ac:spMkLst>
        </pc:spChg>
        <pc:spChg chg="add del mod">
          <ac:chgData name="Mahonia Oglesby" userId="dc7413b4-f296-4386-9cc0-9e850d973af1" providerId="ADAL" clId="{FAAFED62-DC5A-4E8E-A301-987C69852688}" dt="2023-12-18T18:45:34.525" v="1032" actId="6264"/>
          <ac:spMkLst>
            <pc:docMk/>
            <pc:sldMk cId="2439095360" sldId="268"/>
            <ac:spMk id="39" creationId="{C0661CD1-7DDA-7FA1-5A82-2B9F968B4022}"/>
          </ac:spMkLst>
        </pc:spChg>
        <pc:spChg chg="add del mod">
          <ac:chgData name="Mahonia Oglesby" userId="dc7413b4-f296-4386-9cc0-9e850d973af1" providerId="ADAL" clId="{FAAFED62-DC5A-4E8E-A301-987C69852688}" dt="2023-12-18T18:45:34.525" v="1032" actId="6264"/>
          <ac:spMkLst>
            <pc:docMk/>
            <pc:sldMk cId="2439095360" sldId="268"/>
            <ac:spMk id="40" creationId="{169132E7-2F4F-7DE1-62C4-56B2A1C22CE9}"/>
          </ac:spMkLst>
        </pc:spChg>
        <pc:spChg chg="add del mod">
          <ac:chgData name="Mahonia Oglesby" userId="dc7413b4-f296-4386-9cc0-9e850d973af1" providerId="ADAL" clId="{FAAFED62-DC5A-4E8E-A301-987C69852688}" dt="2023-12-18T18:45:34.525" v="1032" actId="6264"/>
          <ac:spMkLst>
            <pc:docMk/>
            <pc:sldMk cId="2439095360" sldId="268"/>
            <ac:spMk id="41" creationId="{2FED719E-12DB-5C8B-6940-89EEDD4D6CC3}"/>
          </ac:spMkLst>
        </pc:spChg>
        <pc:spChg chg="add del mod">
          <ac:chgData name="Mahonia Oglesby" userId="dc7413b4-f296-4386-9cc0-9e850d973af1" providerId="ADAL" clId="{FAAFED62-DC5A-4E8E-A301-987C69852688}" dt="2023-12-18T18:45:34.525" v="1032" actId="6264"/>
          <ac:spMkLst>
            <pc:docMk/>
            <pc:sldMk cId="2439095360" sldId="268"/>
            <ac:spMk id="42" creationId="{37C5797A-7848-22C7-654C-0C9A0E7030C0}"/>
          </ac:spMkLst>
        </pc:spChg>
        <pc:spChg chg="add mod ord">
          <ac:chgData name="Mahonia Oglesby" userId="dc7413b4-f296-4386-9cc0-9e850d973af1" providerId="ADAL" clId="{FAAFED62-DC5A-4E8E-A301-987C69852688}" dt="2023-12-18T18:45:34.525" v="1032" actId="6264"/>
          <ac:spMkLst>
            <pc:docMk/>
            <pc:sldMk cId="2439095360" sldId="268"/>
            <ac:spMk id="43" creationId="{EA1BBAE7-A242-AB80-D10C-B064F1AB6EFB}"/>
          </ac:spMkLst>
        </pc:spChg>
      </pc:sldChg>
      <pc:sldChg chg="addSp delSp modSp add del mod modClrScheme chgLayout">
        <pc:chgData name="Mahonia Oglesby" userId="dc7413b4-f296-4386-9cc0-9e850d973af1" providerId="ADAL" clId="{FAAFED62-DC5A-4E8E-A301-987C69852688}" dt="2023-12-18T18:21:06.048" v="743" actId="2696"/>
        <pc:sldMkLst>
          <pc:docMk/>
          <pc:sldMk cId="2419997957" sldId="269"/>
        </pc:sldMkLst>
        <pc:spChg chg="mod ord">
          <ac:chgData name="Mahonia Oglesby" userId="dc7413b4-f296-4386-9cc0-9e850d973af1" providerId="ADAL" clId="{FAAFED62-DC5A-4E8E-A301-987C69852688}" dt="2023-12-18T17:41:46.375" v="425" actId="700"/>
          <ac:spMkLst>
            <pc:docMk/>
            <pc:sldMk cId="2419997957" sldId="269"/>
            <ac:spMk id="2" creationId="{3246846D-4C95-CE3A-5529-18FB79A8E858}"/>
          </ac:spMkLst>
        </pc:spChg>
        <pc:spChg chg="mod ord">
          <ac:chgData name="Mahonia Oglesby" userId="dc7413b4-f296-4386-9cc0-9e850d973af1" providerId="ADAL" clId="{FAAFED62-DC5A-4E8E-A301-987C69852688}" dt="2023-12-18T17:41:46.375" v="425" actId="700"/>
          <ac:spMkLst>
            <pc:docMk/>
            <pc:sldMk cId="2419997957" sldId="269"/>
            <ac:spMk id="3" creationId="{0F65EC9C-F466-EF5C-97BE-96DFB88F6D51}"/>
          </ac:spMkLst>
        </pc:spChg>
        <pc:spChg chg="mod ord">
          <ac:chgData name="Mahonia Oglesby" userId="dc7413b4-f296-4386-9cc0-9e850d973af1" providerId="ADAL" clId="{FAAFED62-DC5A-4E8E-A301-987C69852688}" dt="2023-12-18T17:41:46.375" v="425" actId="700"/>
          <ac:spMkLst>
            <pc:docMk/>
            <pc:sldMk cId="2419997957" sldId="269"/>
            <ac:spMk id="4" creationId="{185E5BA7-27BF-ED8C-0485-6A7832A544CF}"/>
          </ac:spMkLst>
        </pc:spChg>
        <pc:spChg chg="add mod ord">
          <ac:chgData name="Mahonia Oglesby" userId="dc7413b4-f296-4386-9cc0-9e850d973af1" providerId="ADAL" clId="{FAAFED62-DC5A-4E8E-A301-987C69852688}" dt="2023-12-18T17:41:46.375" v="425" actId="700"/>
          <ac:spMkLst>
            <pc:docMk/>
            <pc:sldMk cId="2419997957" sldId="269"/>
            <ac:spMk id="5" creationId="{7DDAAF30-7E7F-6576-E1B7-47DF32F4C484}"/>
          </ac:spMkLst>
        </pc:spChg>
        <pc:spChg chg="mod ord">
          <ac:chgData name="Mahonia Oglesby" userId="dc7413b4-f296-4386-9cc0-9e850d973af1" providerId="ADAL" clId="{FAAFED62-DC5A-4E8E-A301-987C69852688}" dt="2023-12-18T17:41:46.375" v="425" actId="700"/>
          <ac:spMkLst>
            <pc:docMk/>
            <pc:sldMk cId="2419997957" sldId="269"/>
            <ac:spMk id="7" creationId="{296332A3-CA9A-52AD-B000-8C60CF9A1BF3}"/>
          </ac:spMkLst>
        </pc:spChg>
        <pc:spChg chg="mod ord">
          <ac:chgData name="Mahonia Oglesby" userId="dc7413b4-f296-4386-9cc0-9e850d973af1" providerId="ADAL" clId="{FAAFED62-DC5A-4E8E-A301-987C69852688}" dt="2023-12-18T17:41:46.375" v="425" actId="700"/>
          <ac:spMkLst>
            <pc:docMk/>
            <pc:sldMk cId="2419997957" sldId="269"/>
            <ac:spMk id="9" creationId="{775AC413-D02B-A95D-7ED7-96A2FDC34112}"/>
          </ac:spMkLst>
        </pc:spChg>
        <pc:spChg chg="mod ord">
          <ac:chgData name="Mahonia Oglesby" userId="dc7413b4-f296-4386-9cc0-9e850d973af1" providerId="ADAL" clId="{FAAFED62-DC5A-4E8E-A301-987C69852688}" dt="2023-12-18T17:41:46.375" v="425" actId="700"/>
          <ac:spMkLst>
            <pc:docMk/>
            <pc:sldMk cId="2419997957" sldId="269"/>
            <ac:spMk id="10" creationId="{7388F36F-FDB1-B143-D19F-00C31FEF5577}"/>
          </ac:spMkLst>
        </pc:spChg>
        <pc:spChg chg="mod ord">
          <ac:chgData name="Mahonia Oglesby" userId="dc7413b4-f296-4386-9cc0-9e850d973af1" providerId="ADAL" clId="{FAAFED62-DC5A-4E8E-A301-987C69852688}" dt="2023-12-18T17:41:46.375" v="425" actId="700"/>
          <ac:spMkLst>
            <pc:docMk/>
            <pc:sldMk cId="2419997957" sldId="269"/>
            <ac:spMk id="11" creationId="{B3AC36DA-748F-F5D7-2612-2229706710FD}"/>
          </ac:spMkLst>
        </pc:spChg>
        <pc:spChg chg="del mod ord">
          <ac:chgData name="Mahonia Oglesby" userId="dc7413b4-f296-4386-9cc0-9e850d973af1" providerId="ADAL" clId="{FAAFED62-DC5A-4E8E-A301-987C69852688}" dt="2023-12-18T17:41:46.375" v="425" actId="700"/>
          <ac:spMkLst>
            <pc:docMk/>
            <pc:sldMk cId="2419997957" sldId="269"/>
            <ac:spMk id="18" creationId="{624DB354-353A-0CC9-6A2B-66D9C8C4799B}"/>
          </ac:spMkLst>
        </pc:spChg>
      </pc:sldChg>
      <pc:sldChg chg="addSp delSp modSp add del mod modClrScheme chgLayout">
        <pc:chgData name="Mahonia Oglesby" userId="dc7413b4-f296-4386-9cc0-9e850d973af1" providerId="ADAL" clId="{FAAFED62-DC5A-4E8E-A301-987C69852688}" dt="2023-12-18T18:44:20.457" v="1023" actId="2696"/>
        <pc:sldMkLst>
          <pc:docMk/>
          <pc:sldMk cId="3015645798" sldId="269"/>
        </pc:sldMkLst>
        <pc:spChg chg="mod ord">
          <ac:chgData name="Mahonia Oglesby" userId="dc7413b4-f296-4386-9cc0-9e850d973af1" providerId="ADAL" clId="{FAAFED62-DC5A-4E8E-A301-987C69852688}" dt="2023-12-18T18:43:18.740" v="1017" actId="700"/>
          <ac:spMkLst>
            <pc:docMk/>
            <pc:sldMk cId="3015645798" sldId="269"/>
            <ac:spMk id="2" creationId="{3246846D-4C95-CE3A-5529-18FB79A8E858}"/>
          </ac:spMkLst>
        </pc:spChg>
        <pc:spChg chg="mod ord">
          <ac:chgData name="Mahonia Oglesby" userId="dc7413b4-f296-4386-9cc0-9e850d973af1" providerId="ADAL" clId="{FAAFED62-DC5A-4E8E-A301-987C69852688}" dt="2023-12-18T18:43:18.740" v="1017" actId="700"/>
          <ac:spMkLst>
            <pc:docMk/>
            <pc:sldMk cId="3015645798" sldId="269"/>
            <ac:spMk id="3" creationId="{0F65EC9C-F466-EF5C-97BE-96DFB88F6D51}"/>
          </ac:spMkLst>
        </pc:spChg>
        <pc:spChg chg="mod ord">
          <ac:chgData name="Mahonia Oglesby" userId="dc7413b4-f296-4386-9cc0-9e850d973af1" providerId="ADAL" clId="{FAAFED62-DC5A-4E8E-A301-987C69852688}" dt="2023-12-18T18:43:18.740" v="1017" actId="700"/>
          <ac:spMkLst>
            <pc:docMk/>
            <pc:sldMk cId="3015645798" sldId="269"/>
            <ac:spMk id="4" creationId="{185E5BA7-27BF-ED8C-0485-6A7832A544CF}"/>
          </ac:spMkLst>
        </pc:spChg>
        <pc:spChg chg="del mod ord">
          <ac:chgData name="Mahonia Oglesby" userId="dc7413b4-f296-4386-9cc0-9e850d973af1" providerId="ADAL" clId="{FAAFED62-DC5A-4E8E-A301-987C69852688}" dt="2023-12-18T18:31:32.831" v="832" actId="700"/>
          <ac:spMkLst>
            <pc:docMk/>
            <pc:sldMk cId="3015645798" sldId="269"/>
            <ac:spMk id="5" creationId="{C58ACB00-78EA-ECE4-F23F-D59084F17715}"/>
          </ac:spMkLst>
        </pc:spChg>
        <pc:spChg chg="add del mod ord">
          <ac:chgData name="Mahonia Oglesby" userId="dc7413b4-f296-4386-9cc0-9e850d973af1" providerId="ADAL" clId="{FAAFED62-DC5A-4E8E-A301-987C69852688}" dt="2023-12-18T18:40:24.713" v="978" actId="6264"/>
          <ac:spMkLst>
            <pc:docMk/>
            <pc:sldMk cId="3015645798" sldId="269"/>
            <ac:spMk id="6" creationId="{8DF5BA0F-DCDF-6143-91E7-254562C8FF67}"/>
          </ac:spMkLst>
        </pc:spChg>
        <pc:spChg chg="mod ord">
          <ac:chgData name="Mahonia Oglesby" userId="dc7413b4-f296-4386-9cc0-9e850d973af1" providerId="ADAL" clId="{FAAFED62-DC5A-4E8E-A301-987C69852688}" dt="2023-12-18T18:43:18.740" v="1017" actId="700"/>
          <ac:spMkLst>
            <pc:docMk/>
            <pc:sldMk cId="3015645798" sldId="269"/>
            <ac:spMk id="7" creationId="{296332A3-CA9A-52AD-B000-8C60CF9A1BF3}"/>
          </ac:spMkLst>
        </pc:spChg>
        <pc:spChg chg="add del mod">
          <ac:chgData name="Mahonia Oglesby" userId="dc7413b4-f296-4386-9cc0-9e850d973af1" providerId="ADAL" clId="{FAAFED62-DC5A-4E8E-A301-987C69852688}" dt="2023-12-18T18:40:24.713" v="978" actId="6264"/>
          <ac:spMkLst>
            <pc:docMk/>
            <pc:sldMk cId="3015645798" sldId="269"/>
            <ac:spMk id="8" creationId="{088FFE27-0554-9D7E-95A9-06F11E3BF5A4}"/>
          </ac:spMkLst>
        </pc:spChg>
        <pc:spChg chg="mod ord">
          <ac:chgData name="Mahonia Oglesby" userId="dc7413b4-f296-4386-9cc0-9e850d973af1" providerId="ADAL" clId="{FAAFED62-DC5A-4E8E-A301-987C69852688}" dt="2023-12-18T18:43:18.740" v="1017" actId="700"/>
          <ac:spMkLst>
            <pc:docMk/>
            <pc:sldMk cId="3015645798" sldId="269"/>
            <ac:spMk id="9" creationId="{775AC413-D02B-A95D-7ED7-96A2FDC34112}"/>
          </ac:spMkLst>
        </pc:spChg>
        <pc:spChg chg="mod ord">
          <ac:chgData name="Mahonia Oglesby" userId="dc7413b4-f296-4386-9cc0-9e850d973af1" providerId="ADAL" clId="{FAAFED62-DC5A-4E8E-A301-987C69852688}" dt="2023-12-18T18:43:18.740" v="1017" actId="700"/>
          <ac:spMkLst>
            <pc:docMk/>
            <pc:sldMk cId="3015645798" sldId="269"/>
            <ac:spMk id="10" creationId="{7388F36F-FDB1-B143-D19F-00C31FEF5577}"/>
          </ac:spMkLst>
        </pc:spChg>
        <pc:spChg chg="mod ord">
          <ac:chgData name="Mahonia Oglesby" userId="dc7413b4-f296-4386-9cc0-9e850d973af1" providerId="ADAL" clId="{FAAFED62-DC5A-4E8E-A301-987C69852688}" dt="2023-12-18T18:43:18.740" v="1017" actId="700"/>
          <ac:spMkLst>
            <pc:docMk/>
            <pc:sldMk cId="3015645798" sldId="269"/>
            <ac:spMk id="11" creationId="{B3AC36DA-748F-F5D7-2612-2229706710FD}"/>
          </ac:spMkLst>
        </pc:spChg>
        <pc:spChg chg="add del mod">
          <ac:chgData name="Mahonia Oglesby" userId="dc7413b4-f296-4386-9cc0-9e850d973af1" providerId="ADAL" clId="{FAAFED62-DC5A-4E8E-A301-987C69852688}" dt="2023-12-18T18:40:24.713" v="978" actId="6264"/>
          <ac:spMkLst>
            <pc:docMk/>
            <pc:sldMk cId="3015645798" sldId="269"/>
            <ac:spMk id="12" creationId="{50911AF9-6716-1CF0-8587-253AAF9BB7AD}"/>
          </ac:spMkLst>
        </pc:spChg>
        <pc:spChg chg="add del mod">
          <ac:chgData name="Mahonia Oglesby" userId="dc7413b4-f296-4386-9cc0-9e850d973af1" providerId="ADAL" clId="{FAAFED62-DC5A-4E8E-A301-987C69852688}" dt="2023-12-18T18:40:24.713" v="978" actId="6264"/>
          <ac:spMkLst>
            <pc:docMk/>
            <pc:sldMk cId="3015645798" sldId="269"/>
            <ac:spMk id="13" creationId="{C27766C1-CB8B-B873-BEFA-0603EADEB685}"/>
          </ac:spMkLst>
        </pc:spChg>
        <pc:spChg chg="add del mod">
          <ac:chgData name="Mahonia Oglesby" userId="dc7413b4-f296-4386-9cc0-9e850d973af1" providerId="ADAL" clId="{FAAFED62-DC5A-4E8E-A301-987C69852688}" dt="2023-12-18T18:40:24.713" v="978" actId="6264"/>
          <ac:spMkLst>
            <pc:docMk/>
            <pc:sldMk cId="3015645798" sldId="269"/>
            <ac:spMk id="14" creationId="{273B7FF8-26D2-CD63-D9D0-06306D1DECB9}"/>
          </ac:spMkLst>
        </pc:spChg>
        <pc:spChg chg="add del mod">
          <ac:chgData name="Mahonia Oglesby" userId="dc7413b4-f296-4386-9cc0-9e850d973af1" providerId="ADAL" clId="{FAAFED62-DC5A-4E8E-A301-987C69852688}" dt="2023-12-18T18:40:24.713" v="978" actId="6264"/>
          <ac:spMkLst>
            <pc:docMk/>
            <pc:sldMk cId="3015645798" sldId="269"/>
            <ac:spMk id="15" creationId="{DB437581-363C-9AC8-FD40-07068CA52C69}"/>
          </ac:spMkLst>
        </pc:spChg>
        <pc:spChg chg="add del mod">
          <ac:chgData name="Mahonia Oglesby" userId="dc7413b4-f296-4386-9cc0-9e850d973af1" providerId="ADAL" clId="{FAAFED62-DC5A-4E8E-A301-987C69852688}" dt="2023-12-18T18:40:24.713" v="978" actId="6264"/>
          <ac:spMkLst>
            <pc:docMk/>
            <pc:sldMk cId="3015645798" sldId="269"/>
            <ac:spMk id="16" creationId="{003702F3-5416-D343-4F28-0E93C8B91A59}"/>
          </ac:spMkLst>
        </pc:spChg>
        <pc:spChg chg="add del mod">
          <ac:chgData name="Mahonia Oglesby" userId="dc7413b4-f296-4386-9cc0-9e850d973af1" providerId="ADAL" clId="{FAAFED62-DC5A-4E8E-A301-987C69852688}" dt="2023-12-18T18:40:24.713" v="978" actId="6264"/>
          <ac:spMkLst>
            <pc:docMk/>
            <pc:sldMk cId="3015645798" sldId="269"/>
            <ac:spMk id="17" creationId="{E8394827-B0A4-FCCA-4AF5-4C853424FC32}"/>
          </ac:spMkLst>
        </pc:spChg>
        <pc:spChg chg="add del mod ord">
          <ac:chgData name="Mahonia Oglesby" userId="dc7413b4-f296-4386-9cc0-9e850d973af1" providerId="ADAL" clId="{FAAFED62-DC5A-4E8E-A301-987C69852688}" dt="2023-12-18T18:43:14.820" v="1012" actId="6264"/>
          <ac:spMkLst>
            <pc:docMk/>
            <pc:sldMk cId="3015645798" sldId="269"/>
            <ac:spMk id="18" creationId="{CB6CD46A-283A-2E68-D3D4-A624F770D0D1}"/>
          </ac:spMkLst>
        </pc:spChg>
        <pc:spChg chg="add del mod">
          <ac:chgData name="Mahonia Oglesby" userId="dc7413b4-f296-4386-9cc0-9e850d973af1" providerId="ADAL" clId="{FAAFED62-DC5A-4E8E-A301-987C69852688}" dt="2023-12-18T18:43:14.820" v="1012" actId="6264"/>
          <ac:spMkLst>
            <pc:docMk/>
            <pc:sldMk cId="3015645798" sldId="269"/>
            <ac:spMk id="19" creationId="{81AC49AC-317C-C8B6-EF18-38876297B627}"/>
          </ac:spMkLst>
        </pc:spChg>
        <pc:spChg chg="add del mod">
          <ac:chgData name="Mahonia Oglesby" userId="dc7413b4-f296-4386-9cc0-9e850d973af1" providerId="ADAL" clId="{FAAFED62-DC5A-4E8E-A301-987C69852688}" dt="2023-12-18T18:43:14.820" v="1012" actId="6264"/>
          <ac:spMkLst>
            <pc:docMk/>
            <pc:sldMk cId="3015645798" sldId="269"/>
            <ac:spMk id="20" creationId="{0DE39E87-D377-2AB1-CDEC-ABB8D10CB469}"/>
          </ac:spMkLst>
        </pc:spChg>
        <pc:spChg chg="add del mod">
          <ac:chgData name="Mahonia Oglesby" userId="dc7413b4-f296-4386-9cc0-9e850d973af1" providerId="ADAL" clId="{FAAFED62-DC5A-4E8E-A301-987C69852688}" dt="2023-12-18T18:43:14.820" v="1012" actId="6264"/>
          <ac:spMkLst>
            <pc:docMk/>
            <pc:sldMk cId="3015645798" sldId="269"/>
            <ac:spMk id="21" creationId="{F335197A-5DAB-7348-DFA8-DF4C4F05C24A}"/>
          </ac:spMkLst>
        </pc:spChg>
        <pc:spChg chg="add del mod">
          <ac:chgData name="Mahonia Oglesby" userId="dc7413b4-f296-4386-9cc0-9e850d973af1" providerId="ADAL" clId="{FAAFED62-DC5A-4E8E-A301-987C69852688}" dt="2023-12-18T18:43:14.820" v="1012" actId="6264"/>
          <ac:spMkLst>
            <pc:docMk/>
            <pc:sldMk cId="3015645798" sldId="269"/>
            <ac:spMk id="22" creationId="{30717905-1276-6BB3-DA2B-87FB2F887C72}"/>
          </ac:spMkLst>
        </pc:spChg>
        <pc:spChg chg="add del mod">
          <ac:chgData name="Mahonia Oglesby" userId="dc7413b4-f296-4386-9cc0-9e850d973af1" providerId="ADAL" clId="{FAAFED62-DC5A-4E8E-A301-987C69852688}" dt="2023-12-18T18:43:14.820" v="1012" actId="6264"/>
          <ac:spMkLst>
            <pc:docMk/>
            <pc:sldMk cId="3015645798" sldId="269"/>
            <ac:spMk id="23" creationId="{303333FB-1CBD-1354-C76E-25C223EC53B7}"/>
          </ac:spMkLst>
        </pc:spChg>
        <pc:spChg chg="add del mod">
          <ac:chgData name="Mahonia Oglesby" userId="dc7413b4-f296-4386-9cc0-9e850d973af1" providerId="ADAL" clId="{FAAFED62-DC5A-4E8E-A301-987C69852688}" dt="2023-12-18T18:43:14.820" v="1012" actId="6264"/>
          <ac:spMkLst>
            <pc:docMk/>
            <pc:sldMk cId="3015645798" sldId="269"/>
            <ac:spMk id="24" creationId="{2D6676FE-5B50-EBB8-C8B4-F64F2DF03603}"/>
          </ac:spMkLst>
        </pc:spChg>
        <pc:spChg chg="add del mod">
          <ac:chgData name="Mahonia Oglesby" userId="dc7413b4-f296-4386-9cc0-9e850d973af1" providerId="ADAL" clId="{FAAFED62-DC5A-4E8E-A301-987C69852688}" dt="2023-12-18T18:43:14.820" v="1012" actId="6264"/>
          <ac:spMkLst>
            <pc:docMk/>
            <pc:sldMk cId="3015645798" sldId="269"/>
            <ac:spMk id="25" creationId="{B40A2C32-C1E9-B7EA-41C6-74340CC43C12}"/>
          </ac:spMkLst>
        </pc:spChg>
        <pc:spChg chg="add del mod ord">
          <ac:chgData name="Mahonia Oglesby" userId="dc7413b4-f296-4386-9cc0-9e850d973af1" providerId="ADAL" clId="{FAAFED62-DC5A-4E8E-A301-987C69852688}" dt="2023-12-18T18:43:18.740" v="1017" actId="700"/>
          <ac:spMkLst>
            <pc:docMk/>
            <pc:sldMk cId="3015645798" sldId="269"/>
            <ac:spMk id="26" creationId="{FF5F6936-8C5A-4666-BC84-087882450070}"/>
          </ac:spMkLst>
        </pc:spChg>
        <pc:spChg chg="add mod ord">
          <ac:chgData name="Mahonia Oglesby" userId="dc7413b4-f296-4386-9cc0-9e850d973af1" providerId="ADAL" clId="{FAAFED62-DC5A-4E8E-A301-987C69852688}" dt="2023-12-18T18:43:18.740" v="1017" actId="700"/>
          <ac:spMkLst>
            <pc:docMk/>
            <pc:sldMk cId="3015645798" sldId="269"/>
            <ac:spMk id="27" creationId="{EF8125FA-3BF4-810B-1500-55B027666E53}"/>
          </ac:spMkLst>
        </pc:spChg>
      </pc:sldChg>
      <pc:sldChg chg="addSp delSp modSp add del mod modClrScheme chgLayout">
        <pc:chgData name="Mahonia Oglesby" userId="dc7413b4-f296-4386-9cc0-9e850d973af1" providerId="ADAL" clId="{FAAFED62-DC5A-4E8E-A301-987C69852688}" dt="2023-12-18T18:21:06.048" v="743" actId="2696"/>
        <pc:sldMkLst>
          <pc:docMk/>
          <pc:sldMk cId="1657576915" sldId="270"/>
        </pc:sldMkLst>
        <pc:spChg chg="mod ord">
          <ac:chgData name="Mahonia Oglesby" userId="dc7413b4-f296-4386-9cc0-9e850d973af1" providerId="ADAL" clId="{FAAFED62-DC5A-4E8E-A301-987C69852688}" dt="2023-12-18T17:41:51.988" v="427" actId="700"/>
          <ac:spMkLst>
            <pc:docMk/>
            <pc:sldMk cId="1657576915" sldId="270"/>
            <ac:spMk id="2" creationId="{3246846D-4C95-CE3A-5529-18FB79A8E858}"/>
          </ac:spMkLst>
        </pc:spChg>
        <pc:spChg chg="mod ord">
          <ac:chgData name="Mahonia Oglesby" userId="dc7413b4-f296-4386-9cc0-9e850d973af1" providerId="ADAL" clId="{FAAFED62-DC5A-4E8E-A301-987C69852688}" dt="2023-12-18T17:41:51.988" v="427" actId="700"/>
          <ac:spMkLst>
            <pc:docMk/>
            <pc:sldMk cId="1657576915" sldId="270"/>
            <ac:spMk id="3" creationId="{0F65EC9C-F466-EF5C-97BE-96DFB88F6D51}"/>
          </ac:spMkLst>
        </pc:spChg>
        <pc:spChg chg="mod ord">
          <ac:chgData name="Mahonia Oglesby" userId="dc7413b4-f296-4386-9cc0-9e850d973af1" providerId="ADAL" clId="{FAAFED62-DC5A-4E8E-A301-987C69852688}" dt="2023-12-18T17:41:51.988" v="427" actId="700"/>
          <ac:spMkLst>
            <pc:docMk/>
            <pc:sldMk cId="1657576915" sldId="270"/>
            <ac:spMk id="4" creationId="{185E5BA7-27BF-ED8C-0485-6A7832A544CF}"/>
          </ac:spMkLst>
        </pc:spChg>
        <pc:spChg chg="del mod ord">
          <ac:chgData name="Mahonia Oglesby" userId="dc7413b4-f296-4386-9cc0-9e850d973af1" providerId="ADAL" clId="{FAAFED62-DC5A-4E8E-A301-987C69852688}" dt="2023-12-18T17:41:51.988" v="427" actId="700"/>
          <ac:spMkLst>
            <pc:docMk/>
            <pc:sldMk cId="1657576915" sldId="270"/>
            <ac:spMk id="5" creationId="{7DDAAF30-7E7F-6576-E1B7-47DF32F4C484}"/>
          </ac:spMkLst>
        </pc:spChg>
        <pc:spChg chg="add mod ord">
          <ac:chgData name="Mahonia Oglesby" userId="dc7413b4-f296-4386-9cc0-9e850d973af1" providerId="ADAL" clId="{FAAFED62-DC5A-4E8E-A301-987C69852688}" dt="2023-12-18T17:41:51.988" v="427" actId="700"/>
          <ac:spMkLst>
            <pc:docMk/>
            <pc:sldMk cId="1657576915" sldId="270"/>
            <ac:spMk id="6" creationId="{87EC9749-3E86-2EFE-50F1-F41EE885680F}"/>
          </ac:spMkLst>
        </pc:spChg>
        <pc:spChg chg="mod ord">
          <ac:chgData name="Mahonia Oglesby" userId="dc7413b4-f296-4386-9cc0-9e850d973af1" providerId="ADAL" clId="{FAAFED62-DC5A-4E8E-A301-987C69852688}" dt="2023-12-18T17:41:51.988" v="427" actId="700"/>
          <ac:spMkLst>
            <pc:docMk/>
            <pc:sldMk cId="1657576915" sldId="270"/>
            <ac:spMk id="7" creationId="{296332A3-CA9A-52AD-B000-8C60CF9A1BF3}"/>
          </ac:spMkLst>
        </pc:spChg>
        <pc:spChg chg="mod ord">
          <ac:chgData name="Mahonia Oglesby" userId="dc7413b4-f296-4386-9cc0-9e850d973af1" providerId="ADAL" clId="{FAAFED62-DC5A-4E8E-A301-987C69852688}" dt="2023-12-18T17:41:51.988" v="427" actId="700"/>
          <ac:spMkLst>
            <pc:docMk/>
            <pc:sldMk cId="1657576915" sldId="270"/>
            <ac:spMk id="9" creationId="{775AC413-D02B-A95D-7ED7-96A2FDC34112}"/>
          </ac:spMkLst>
        </pc:spChg>
        <pc:spChg chg="mod ord">
          <ac:chgData name="Mahonia Oglesby" userId="dc7413b4-f296-4386-9cc0-9e850d973af1" providerId="ADAL" clId="{FAAFED62-DC5A-4E8E-A301-987C69852688}" dt="2023-12-18T17:41:51.988" v="427" actId="700"/>
          <ac:spMkLst>
            <pc:docMk/>
            <pc:sldMk cId="1657576915" sldId="270"/>
            <ac:spMk id="10" creationId="{7388F36F-FDB1-B143-D19F-00C31FEF5577}"/>
          </ac:spMkLst>
        </pc:spChg>
        <pc:spChg chg="mod ord">
          <ac:chgData name="Mahonia Oglesby" userId="dc7413b4-f296-4386-9cc0-9e850d973af1" providerId="ADAL" clId="{FAAFED62-DC5A-4E8E-A301-987C69852688}" dt="2023-12-18T17:41:51.988" v="427" actId="700"/>
          <ac:spMkLst>
            <pc:docMk/>
            <pc:sldMk cId="1657576915" sldId="270"/>
            <ac:spMk id="11" creationId="{B3AC36DA-748F-F5D7-2612-2229706710FD}"/>
          </ac:spMkLst>
        </pc:spChg>
      </pc:sldChg>
      <pc:sldChg chg="addSp delSp modSp add del mod modClrScheme chgLayout">
        <pc:chgData name="Mahonia Oglesby" userId="dc7413b4-f296-4386-9cc0-9e850d973af1" providerId="ADAL" clId="{FAAFED62-DC5A-4E8E-A301-987C69852688}" dt="2023-12-18T18:44:20.457" v="1023" actId="2696"/>
        <pc:sldMkLst>
          <pc:docMk/>
          <pc:sldMk cId="3713340783" sldId="270"/>
        </pc:sldMkLst>
        <pc:spChg chg="mod ord">
          <ac:chgData name="Mahonia Oglesby" userId="dc7413b4-f296-4386-9cc0-9e850d973af1" providerId="ADAL" clId="{FAAFED62-DC5A-4E8E-A301-987C69852688}" dt="2023-12-18T18:41:56.701" v="997" actId="27636"/>
          <ac:spMkLst>
            <pc:docMk/>
            <pc:sldMk cId="3713340783" sldId="270"/>
            <ac:spMk id="2" creationId="{3246846D-4C95-CE3A-5529-18FB79A8E858}"/>
          </ac:spMkLst>
        </pc:spChg>
        <pc:spChg chg="mod ord">
          <ac:chgData name="Mahonia Oglesby" userId="dc7413b4-f296-4386-9cc0-9e850d973af1" providerId="ADAL" clId="{FAAFED62-DC5A-4E8E-A301-987C69852688}" dt="2023-12-18T18:40:28.339" v="983" actId="6264"/>
          <ac:spMkLst>
            <pc:docMk/>
            <pc:sldMk cId="3713340783" sldId="270"/>
            <ac:spMk id="3" creationId="{0F65EC9C-F466-EF5C-97BE-96DFB88F6D51}"/>
          </ac:spMkLst>
        </pc:spChg>
        <pc:spChg chg="mod ord">
          <ac:chgData name="Mahonia Oglesby" userId="dc7413b4-f296-4386-9cc0-9e850d973af1" providerId="ADAL" clId="{FAAFED62-DC5A-4E8E-A301-987C69852688}" dt="2023-12-18T18:40:28.339" v="983" actId="6264"/>
          <ac:spMkLst>
            <pc:docMk/>
            <pc:sldMk cId="3713340783" sldId="270"/>
            <ac:spMk id="4" creationId="{185E5BA7-27BF-ED8C-0485-6A7832A544CF}"/>
          </ac:spMkLst>
        </pc:spChg>
        <pc:spChg chg="add del mod ord">
          <ac:chgData name="Mahonia Oglesby" userId="dc7413b4-f296-4386-9cc0-9e850d973af1" providerId="ADAL" clId="{FAAFED62-DC5A-4E8E-A301-987C69852688}" dt="2023-12-18T18:40:28.339" v="983" actId="6264"/>
          <ac:spMkLst>
            <pc:docMk/>
            <pc:sldMk cId="3713340783" sldId="270"/>
            <ac:spMk id="5" creationId="{819AACC9-FE95-7A85-AB13-32610AFD7F96}"/>
          </ac:spMkLst>
        </pc:spChg>
        <pc:spChg chg="del mod ord">
          <ac:chgData name="Mahonia Oglesby" userId="dc7413b4-f296-4386-9cc0-9e850d973af1" providerId="ADAL" clId="{FAAFED62-DC5A-4E8E-A301-987C69852688}" dt="2023-12-18T18:31:39.287" v="834" actId="700"/>
          <ac:spMkLst>
            <pc:docMk/>
            <pc:sldMk cId="3713340783" sldId="270"/>
            <ac:spMk id="6" creationId="{8DF5BA0F-DCDF-6143-91E7-254562C8FF67}"/>
          </ac:spMkLst>
        </pc:spChg>
        <pc:spChg chg="mod ord">
          <ac:chgData name="Mahonia Oglesby" userId="dc7413b4-f296-4386-9cc0-9e850d973af1" providerId="ADAL" clId="{FAAFED62-DC5A-4E8E-A301-987C69852688}" dt="2023-12-18T18:40:28.339" v="983" actId="6264"/>
          <ac:spMkLst>
            <pc:docMk/>
            <pc:sldMk cId="3713340783" sldId="270"/>
            <ac:spMk id="7" creationId="{296332A3-CA9A-52AD-B000-8C60CF9A1BF3}"/>
          </ac:spMkLst>
        </pc:spChg>
        <pc:spChg chg="add del mod">
          <ac:chgData name="Mahonia Oglesby" userId="dc7413b4-f296-4386-9cc0-9e850d973af1" providerId="ADAL" clId="{FAAFED62-DC5A-4E8E-A301-987C69852688}" dt="2023-12-18T18:40:28.339" v="983" actId="6264"/>
          <ac:spMkLst>
            <pc:docMk/>
            <pc:sldMk cId="3713340783" sldId="270"/>
            <ac:spMk id="8" creationId="{A3542080-B873-C3E5-13AD-3699CE05D837}"/>
          </ac:spMkLst>
        </pc:spChg>
        <pc:spChg chg="mod ord">
          <ac:chgData name="Mahonia Oglesby" userId="dc7413b4-f296-4386-9cc0-9e850d973af1" providerId="ADAL" clId="{FAAFED62-DC5A-4E8E-A301-987C69852688}" dt="2023-12-18T18:41:56.701" v="998" actId="27636"/>
          <ac:spMkLst>
            <pc:docMk/>
            <pc:sldMk cId="3713340783" sldId="270"/>
            <ac:spMk id="9" creationId="{775AC413-D02B-A95D-7ED7-96A2FDC34112}"/>
          </ac:spMkLst>
        </pc:spChg>
        <pc:spChg chg="mod ord">
          <ac:chgData name="Mahonia Oglesby" userId="dc7413b4-f296-4386-9cc0-9e850d973af1" providerId="ADAL" clId="{FAAFED62-DC5A-4E8E-A301-987C69852688}" dt="2023-12-18T18:41:56.686" v="995" actId="27636"/>
          <ac:spMkLst>
            <pc:docMk/>
            <pc:sldMk cId="3713340783" sldId="270"/>
            <ac:spMk id="10" creationId="{7388F36F-FDB1-B143-D19F-00C31FEF5577}"/>
          </ac:spMkLst>
        </pc:spChg>
        <pc:spChg chg="mod ord">
          <ac:chgData name="Mahonia Oglesby" userId="dc7413b4-f296-4386-9cc0-9e850d973af1" providerId="ADAL" clId="{FAAFED62-DC5A-4E8E-A301-987C69852688}" dt="2023-12-18T18:41:56.701" v="996" actId="27636"/>
          <ac:spMkLst>
            <pc:docMk/>
            <pc:sldMk cId="3713340783" sldId="270"/>
            <ac:spMk id="11" creationId="{B3AC36DA-748F-F5D7-2612-2229706710FD}"/>
          </ac:spMkLst>
        </pc:spChg>
        <pc:spChg chg="add del mod">
          <ac:chgData name="Mahonia Oglesby" userId="dc7413b4-f296-4386-9cc0-9e850d973af1" providerId="ADAL" clId="{FAAFED62-DC5A-4E8E-A301-987C69852688}" dt="2023-12-18T18:40:28.339" v="983" actId="6264"/>
          <ac:spMkLst>
            <pc:docMk/>
            <pc:sldMk cId="3713340783" sldId="270"/>
            <ac:spMk id="12" creationId="{2B02F3DD-C5EF-A7F5-75C9-3984CC040134}"/>
          </ac:spMkLst>
        </pc:spChg>
        <pc:spChg chg="add del mod">
          <ac:chgData name="Mahonia Oglesby" userId="dc7413b4-f296-4386-9cc0-9e850d973af1" providerId="ADAL" clId="{FAAFED62-DC5A-4E8E-A301-987C69852688}" dt="2023-12-18T18:40:28.339" v="983" actId="6264"/>
          <ac:spMkLst>
            <pc:docMk/>
            <pc:sldMk cId="3713340783" sldId="270"/>
            <ac:spMk id="13" creationId="{50ED8315-8D50-DE2F-AC0B-41A7451864F6}"/>
          </ac:spMkLst>
        </pc:spChg>
        <pc:spChg chg="add del mod">
          <ac:chgData name="Mahonia Oglesby" userId="dc7413b4-f296-4386-9cc0-9e850d973af1" providerId="ADAL" clId="{FAAFED62-DC5A-4E8E-A301-987C69852688}" dt="2023-12-18T18:40:28.339" v="983" actId="6264"/>
          <ac:spMkLst>
            <pc:docMk/>
            <pc:sldMk cId="3713340783" sldId="270"/>
            <ac:spMk id="14" creationId="{1BE71520-46A0-5150-EC09-C521B3E5ED02}"/>
          </ac:spMkLst>
        </pc:spChg>
        <pc:spChg chg="add del mod">
          <ac:chgData name="Mahonia Oglesby" userId="dc7413b4-f296-4386-9cc0-9e850d973af1" providerId="ADAL" clId="{FAAFED62-DC5A-4E8E-A301-987C69852688}" dt="2023-12-18T18:40:28.339" v="983" actId="6264"/>
          <ac:spMkLst>
            <pc:docMk/>
            <pc:sldMk cId="3713340783" sldId="270"/>
            <ac:spMk id="15" creationId="{5C980EF7-977A-664D-69F7-EA4163C40138}"/>
          </ac:spMkLst>
        </pc:spChg>
        <pc:spChg chg="add del mod">
          <ac:chgData name="Mahonia Oglesby" userId="dc7413b4-f296-4386-9cc0-9e850d973af1" providerId="ADAL" clId="{FAAFED62-DC5A-4E8E-A301-987C69852688}" dt="2023-12-18T18:40:28.339" v="983" actId="6264"/>
          <ac:spMkLst>
            <pc:docMk/>
            <pc:sldMk cId="3713340783" sldId="270"/>
            <ac:spMk id="16" creationId="{9BC4FB97-1D6E-6EB0-911B-34166DEAAB60}"/>
          </ac:spMkLst>
        </pc:spChg>
        <pc:spChg chg="add del mod">
          <ac:chgData name="Mahonia Oglesby" userId="dc7413b4-f296-4386-9cc0-9e850d973af1" providerId="ADAL" clId="{FAAFED62-DC5A-4E8E-A301-987C69852688}" dt="2023-12-18T18:40:28.339" v="983" actId="6264"/>
          <ac:spMkLst>
            <pc:docMk/>
            <pc:sldMk cId="3713340783" sldId="270"/>
            <ac:spMk id="17" creationId="{1666A7EF-CD08-4C8F-C9AD-56B63E2082FB}"/>
          </ac:spMkLst>
        </pc:spChg>
        <pc:spChg chg="add mod ord">
          <ac:chgData name="Mahonia Oglesby" userId="dc7413b4-f296-4386-9cc0-9e850d973af1" providerId="ADAL" clId="{FAAFED62-DC5A-4E8E-A301-987C69852688}" dt="2023-12-18T18:40:28.339" v="983" actId="6264"/>
          <ac:spMkLst>
            <pc:docMk/>
            <pc:sldMk cId="3713340783" sldId="270"/>
            <ac:spMk id="18" creationId="{4BCA30A3-8514-C3D3-9C91-D51C5682411C}"/>
          </ac:spMkLst>
        </pc:spChg>
      </pc:sldChg>
      <pc:sldChg chg="addSp delSp modSp new mod chgLayout">
        <pc:chgData name="Mahonia Oglesby" userId="dc7413b4-f296-4386-9cc0-9e850d973af1" providerId="ADAL" clId="{FAAFED62-DC5A-4E8E-A301-987C69852688}" dt="2023-12-18T18:44:45.043" v="1028" actId="700"/>
        <pc:sldMkLst>
          <pc:docMk/>
          <pc:sldMk cId="1948161926" sldId="271"/>
        </pc:sldMkLst>
        <pc:spChg chg="del">
          <ac:chgData name="Mahonia Oglesby" userId="dc7413b4-f296-4386-9cc0-9e850d973af1" providerId="ADAL" clId="{FAAFED62-DC5A-4E8E-A301-987C69852688}" dt="2023-12-18T18:35:57.053" v="925"/>
          <ac:spMkLst>
            <pc:docMk/>
            <pc:sldMk cId="1948161926" sldId="271"/>
            <ac:spMk id="2" creationId="{6AC96514-C754-F73B-4AD4-28089B1E9966}"/>
          </ac:spMkLst>
        </pc:spChg>
        <pc:spChg chg="del">
          <ac:chgData name="Mahonia Oglesby" userId="dc7413b4-f296-4386-9cc0-9e850d973af1" providerId="ADAL" clId="{FAAFED62-DC5A-4E8E-A301-987C69852688}" dt="2023-12-18T18:39:57.436" v="967" actId="6264"/>
          <ac:spMkLst>
            <pc:docMk/>
            <pc:sldMk cId="1948161926" sldId="271"/>
            <ac:spMk id="3" creationId="{640D078D-A39F-CD57-FF0B-1BBC710BF561}"/>
          </ac:spMkLst>
        </pc:spChg>
        <pc:spChg chg="del">
          <ac:chgData name="Mahonia Oglesby" userId="dc7413b4-f296-4386-9cc0-9e850d973af1" providerId="ADAL" clId="{FAAFED62-DC5A-4E8E-A301-987C69852688}" dt="2023-12-18T18:35:45.937" v="923"/>
          <ac:spMkLst>
            <pc:docMk/>
            <pc:sldMk cId="1948161926" sldId="271"/>
            <ac:spMk id="4" creationId="{B9935FFE-5526-B69B-CC28-9199610B84A5}"/>
          </ac:spMkLst>
        </pc:spChg>
        <pc:spChg chg="del">
          <ac:chgData name="Mahonia Oglesby" userId="dc7413b4-f296-4386-9cc0-9e850d973af1" providerId="ADAL" clId="{FAAFED62-DC5A-4E8E-A301-987C69852688}" dt="2023-12-18T18:35:43.715" v="922"/>
          <ac:spMkLst>
            <pc:docMk/>
            <pc:sldMk cId="1948161926" sldId="271"/>
            <ac:spMk id="5" creationId="{DD1B09D4-159C-C717-C976-D8100C6B6BFA}"/>
          </ac:spMkLst>
        </pc:spChg>
        <pc:spChg chg="del">
          <ac:chgData name="Mahonia Oglesby" userId="dc7413b4-f296-4386-9cc0-9e850d973af1" providerId="ADAL" clId="{FAAFED62-DC5A-4E8E-A301-987C69852688}" dt="2023-12-18T18:35:48.431" v="924"/>
          <ac:spMkLst>
            <pc:docMk/>
            <pc:sldMk cId="1948161926" sldId="271"/>
            <ac:spMk id="6" creationId="{8AF4CD3D-316E-BFB1-9BDF-2F72A165223E}"/>
          </ac:spMkLst>
        </pc:spChg>
        <pc:spChg chg="del">
          <ac:chgData name="Mahonia Oglesby" userId="dc7413b4-f296-4386-9cc0-9e850d973af1" providerId="ADAL" clId="{FAAFED62-DC5A-4E8E-A301-987C69852688}" dt="2023-12-18T18:39:57.436" v="967" actId="6264"/>
          <ac:spMkLst>
            <pc:docMk/>
            <pc:sldMk cId="1948161926" sldId="271"/>
            <ac:spMk id="7" creationId="{91F57F04-5B61-38D5-1186-6A7A23676E26}"/>
          </ac:spMkLst>
        </pc:spChg>
        <pc:spChg chg="del">
          <ac:chgData name="Mahonia Oglesby" userId="dc7413b4-f296-4386-9cc0-9e850d973af1" providerId="ADAL" clId="{FAAFED62-DC5A-4E8E-A301-987C69852688}" dt="2023-12-18T18:39:57.436" v="967" actId="6264"/>
          <ac:spMkLst>
            <pc:docMk/>
            <pc:sldMk cId="1948161926" sldId="271"/>
            <ac:spMk id="8" creationId="{0E83131B-EE2E-74F7-BC1B-8D028DA6C04B}"/>
          </ac:spMkLst>
        </pc:spChg>
        <pc:spChg chg="add mod ord">
          <ac:chgData name="Mahonia Oglesby" userId="dc7413b4-f296-4386-9cc0-9e850d973af1" providerId="ADAL" clId="{FAAFED62-DC5A-4E8E-A301-987C69852688}" dt="2023-12-18T18:44:45.043" v="1028" actId="700"/>
          <ac:spMkLst>
            <pc:docMk/>
            <pc:sldMk cId="1948161926" sldId="271"/>
            <ac:spMk id="9" creationId="{3BA47E58-B90C-3696-8EDD-3AA6F4E1B23E}"/>
          </ac:spMkLst>
        </pc:spChg>
        <pc:spChg chg="add mod ord">
          <ac:chgData name="Mahonia Oglesby" userId="dc7413b4-f296-4386-9cc0-9e850d973af1" providerId="ADAL" clId="{FAAFED62-DC5A-4E8E-A301-987C69852688}" dt="2023-12-18T18:44:45.043" v="1028" actId="700"/>
          <ac:spMkLst>
            <pc:docMk/>
            <pc:sldMk cId="1948161926" sldId="271"/>
            <ac:spMk id="10" creationId="{A026A34E-0ACC-64E1-1D47-677154997652}"/>
          </ac:spMkLst>
        </pc:spChg>
        <pc:spChg chg="add mod ord">
          <ac:chgData name="Mahonia Oglesby" userId="dc7413b4-f296-4386-9cc0-9e850d973af1" providerId="ADAL" clId="{FAAFED62-DC5A-4E8E-A301-987C69852688}" dt="2023-12-18T18:44:45.043" v="1028" actId="700"/>
          <ac:spMkLst>
            <pc:docMk/>
            <pc:sldMk cId="1948161926" sldId="271"/>
            <ac:spMk id="11" creationId="{D0BD7451-7D4B-FCA7-C3D0-BD9BE601A447}"/>
          </ac:spMkLst>
        </pc:spChg>
        <pc:spChg chg="add mod ord">
          <ac:chgData name="Mahonia Oglesby" userId="dc7413b4-f296-4386-9cc0-9e850d973af1" providerId="ADAL" clId="{FAAFED62-DC5A-4E8E-A301-987C69852688}" dt="2023-12-18T18:44:45.043" v="1028" actId="700"/>
          <ac:spMkLst>
            <pc:docMk/>
            <pc:sldMk cId="1948161926" sldId="271"/>
            <ac:spMk id="12" creationId="{37CA57A9-7858-863B-2E44-639E3B415C1E}"/>
          </ac:spMkLst>
        </pc:spChg>
        <pc:spChg chg="add del mod">
          <ac:chgData name="Mahonia Oglesby" userId="dc7413b4-f296-4386-9cc0-9e850d973af1" providerId="ADAL" clId="{FAAFED62-DC5A-4E8E-A301-987C69852688}" dt="2023-12-18T18:39:57.436" v="967" actId="6264"/>
          <ac:spMkLst>
            <pc:docMk/>
            <pc:sldMk cId="1948161926" sldId="271"/>
            <ac:spMk id="13" creationId="{62D1319B-D444-CDC5-0F61-9F68894C13F4}"/>
          </ac:spMkLst>
        </pc:spChg>
        <pc:spChg chg="add del mod">
          <ac:chgData name="Mahonia Oglesby" userId="dc7413b4-f296-4386-9cc0-9e850d973af1" providerId="ADAL" clId="{FAAFED62-DC5A-4E8E-A301-987C69852688}" dt="2023-12-18T18:39:57.436" v="967" actId="6264"/>
          <ac:spMkLst>
            <pc:docMk/>
            <pc:sldMk cId="1948161926" sldId="271"/>
            <ac:spMk id="14" creationId="{0394BD30-5541-AD12-73F9-83B4E77425CC}"/>
          </ac:spMkLst>
        </pc:spChg>
        <pc:spChg chg="add del mod">
          <ac:chgData name="Mahonia Oglesby" userId="dc7413b4-f296-4386-9cc0-9e850d973af1" providerId="ADAL" clId="{FAAFED62-DC5A-4E8E-A301-987C69852688}" dt="2023-12-18T18:39:57.436" v="967" actId="6264"/>
          <ac:spMkLst>
            <pc:docMk/>
            <pc:sldMk cId="1948161926" sldId="271"/>
            <ac:spMk id="15" creationId="{0DB1ADDB-1CA9-35DF-0E94-149B9A138C8E}"/>
          </ac:spMkLst>
        </pc:spChg>
        <pc:spChg chg="add del mod">
          <ac:chgData name="Mahonia Oglesby" userId="dc7413b4-f296-4386-9cc0-9e850d973af1" providerId="ADAL" clId="{FAAFED62-DC5A-4E8E-A301-987C69852688}" dt="2023-12-18T18:39:57.436" v="967" actId="6264"/>
          <ac:spMkLst>
            <pc:docMk/>
            <pc:sldMk cId="1948161926" sldId="271"/>
            <ac:spMk id="16" creationId="{1A1CEA66-DA23-BD7F-0A20-22F87C4D930D}"/>
          </ac:spMkLst>
        </pc:spChg>
        <pc:spChg chg="add del mod ord">
          <ac:chgData name="Mahonia Oglesby" userId="dc7413b4-f296-4386-9cc0-9e850d973af1" providerId="ADAL" clId="{FAAFED62-DC5A-4E8E-A301-987C69852688}" dt="2023-12-18T18:44:45.043" v="1028" actId="700"/>
          <ac:spMkLst>
            <pc:docMk/>
            <pc:sldMk cId="1948161926" sldId="271"/>
            <ac:spMk id="17" creationId="{74C4F6E5-A487-B3CA-3A25-1BAA6AC49981}"/>
          </ac:spMkLst>
        </pc:spChg>
        <pc:spChg chg="add del mod ord">
          <ac:chgData name="Mahonia Oglesby" userId="dc7413b4-f296-4386-9cc0-9e850d973af1" providerId="ADAL" clId="{FAAFED62-DC5A-4E8E-A301-987C69852688}" dt="2023-12-18T18:44:45.043" v="1028" actId="700"/>
          <ac:spMkLst>
            <pc:docMk/>
            <pc:sldMk cId="1948161926" sldId="271"/>
            <ac:spMk id="18" creationId="{1F5E0C6B-E293-3886-E556-5389A3ED296E}"/>
          </ac:spMkLst>
        </pc:spChg>
        <pc:spChg chg="add del mod ord">
          <ac:chgData name="Mahonia Oglesby" userId="dc7413b4-f296-4386-9cc0-9e850d973af1" providerId="ADAL" clId="{FAAFED62-DC5A-4E8E-A301-987C69852688}" dt="2023-12-18T18:44:45.043" v="1028" actId="700"/>
          <ac:spMkLst>
            <pc:docMk/>
            <pc:sldMk cId="1948161926" sldId="271"/>
            <ac:spMk id="19" creationId="{D234A314-FEB5-AE99-62DF-2D427A0C4CC2}"/>
          </ac:spMkLst>
        </pc:spChg>
        <pc:spChg chg="add mod ord">
          <ac:chgData name="Mahonia Oglesby" userId="dc7413b4-f296-4386-9cc0-9e850d973af1" providerId="ADAL" clId="{FAAFED62-DC5A-4E8E-A301-987C69852688}" dt="2023-12-18T18:44:45.043" v="1028" actId="700"/>
          <ac:spMkLst>
            <pc:docMk/>
            <pc:sldMk cId="1948161926" sldId="271"/>
            <ac:spMk id="20" creationId="{3D99F023-FE56-E274-0FDE-A637EEA7D1C6}"/>
          </ac:spMkLst>
        </pc:spChg>
        <pc:spChg chg="add mod ord">
          <ac:chgData name="Mahonia Oglesby" userId="dc7413b4-f296-4386-9cc0-9e850d973af1" providerId="ADAL" clId="{FAAFED62-DC5A-4E8E-A301-987C69852688}" dt="2023-12-18T18:44:45.043" v="1028" actId="700"/>
          <ac:spMkLst>
            <pc:docMk/>
            <pc:sldMk cId="1948161926" sldId="271"/>
            <ac:spMk id="21" creationId="{A4B93D8C-F46C-82B8-A0F2-D6DD6C63EBE4}"/>
          </ac:spMkLst>
        </pc:spChg>
        <pc:spChg chg="add mod ord">
          <ac:chgData name="Mahonia Oglesby" userId="dc7413b4-f296-4386-9cc0-9e850d973af1" providerId="ADAL" clId="{FAAFED62-DC5A-4E8E-A301-987C69852688}" dt="2023-12-18T18:44:45.043" v="1028" actId="700"/>
          <ac:spMkLst>
            <pc:docMk/>
            <pc:sldMk cId="1948161926" sldId="271"/>
            <ac:spMk id="22" creationId="{96996544-2A7C-B028-C0CB-BB3C65D3AF59}"/>
          </ac:spMkLst>
        </pc:spChg>
      </pc:sldChg>
      <pc:sldChg chg="addSp delSp modSp add del mod modClrScheme chgLayout">
        <pc:chgData name="Mahonia Oglesby" userId="dc7413b4-f296-4386-9cc0-9e850d973af1" providerId="ADAL" clId="{FAAFED62-DC5A-4E8E-A301-987C69852688}" dt="2023-12-18T18:21:06.048" v="743" actId="2696"/>
        <pc:sldMkLst>
          <pc:docMk/>
          <pc:sldMk cId="2573979900" sldId="271"/>
        </pc:sldMkLst>
        <pc:spChg chg="mod ord">
          <ac:chgData name="Mahonia Oglesby" userId="dc7413b4-f296-4386-9cc0-9e850d973af1" providerId="ADAL" clId="{FAAFED62-DC5A-4E8E-A301-987C69852688}" dt="2023-12-18T17:42:01.533" v="429" actId="700"/>
          <ac:spMkLst>
            <pc:docMk/>
            <pc:sldMk cId="2573979900" sldId="271"/>
            <ac:spMk id="2" creationId="{3246846D-4C95-CE3A-5529-18FB79A8E858}"/>
          </ac:spMkLst>
        </pc:spChg>
        <pc:spChg chg="del mod ord">
          <ac:chgData name="Mahonia Oglesby" userId="dc7413b4-f296-4386-9cc0-9e850d973af1" providerId="ADAL" clId="{FAAFED62-DC5A-4E8E-A301-987C69852688}" dt="2023-12-18T17:42:31.148" v="440" actId="478"/>
          <ac:spMkLst>
            <pc:docMk/>
            <pc:sldMk cId="2573979900" sldId="271"/>
            <ac:spMk id="3" creationId="{0F65EC9C-F466-EF5C-97BE-96DFB88F6D51}"/>
          </ac:spMkLst>
        </pc:spChg>
        <pc:spChg chg="del mod ord">
          <ac:chgData name="Mahonia Oglesby" userId="dc7413b4-f296-4386-9cc0-9e850d973af1" providerId="ADAL" clId="{FAAFED62-DC5A-4E8E-A301-987C69852688}" dt="2023-12-18T17:42:13.232" v="434" actId="478"/>
          <ac:spMkLst>
            <pc:docMk/>
            <pc:sldMk cId="2573979900" sldId="271"/>
            <ac:spMk id="4" creationId="{185E5BA7-27BF-ED8C-0485-6A7832A544CF}"/>
          </ac:spMkLst>
        </pc:spChg>
        <pc:spChg chg="add mod ord">
          <ac:chgData name="Mahonia Oglesby" userId="dc7413b4-f296-4386-9cc0-9e850d973af1" providerId="ADAL" clId="{FAAFED62-DC5A-4E8E-A301-987C69852688}" dt="2023-12-18T17:42:01.533" v="429" actId="700"/>
          <ac:spMkLst>
            <pc:docMk/>
            <pc:sldMk cId="2573979900" sldId="271"/>
            <ac:spMk id="5" creationId="{7E4E5957-2782-3B39-C203-A2F0269A3220}"/>
          </ac:spMkLst>
        </pc:spChg>
        <pc:spChg chg="del mod ord">
          <ac:chgData name="Mahonia Oglesby" userId="dc7413b4-f296-4386-9cc0-9e850d973af1" providerId="ADAL" clId="{FAAFED62-DC5A-4E8E-A301-987C69852688}" dt="2023-12-18T17:42:01.533" v="429" actId="700"/>
          <ac:spMkLst>
            <pc:docMk/>
            <pc:sldMk cId="2573979900" sldId="271"/>
            <ac:spMk id="6" creationId="{87EC9749-3E86-2EFE-50F1-F41EE885680F}"/>
          </ac:spMkLst>
        </pc:spChg>
        <pc:spChg chg="del mod ord">
          <ac:chgData name="Mahonia Oglesby" userId="dc7413b4-f296-4386-9cc0-9e850d973af1" providerId="ADAL" clId="{FAAFED62-DC5A-4E8E-A301-987C69852688}" dt="2023-12-18T17:42:36.701" v="443" actId="478"/>
          <ac:spMkLst>
            <pc:docMk/>
            <pc:sldMk cId="2573979900" sldId="271"/>
            <ac:spMk id="7" creationId="{296332A3-CA9A-52AD-B000-8C60CF9A1BF3}"/>
          </ac:spMkLst>
        </pc:spChg>
        <pc:spChg chg="add mod ord">
          <ac:chgData name="Mahonia Oglesby" userId="dc7413b4-f296-4386-9cc0-9e850d973af1" providerId="ADAL" clId="{FAAFED62-DC5A-4E8E-A301-987C69852688}" dt="2023-12-18T17:42:01.533" v="429" actId="700"/>
          <ac:spMkLst>
            <pc:docMk/>
            <pc:sldMk cId="2573979900" sldId="271"/>
            <ac:spMk id="8" creationId="{70982B1F-1F91-DADD-A78F-8931D59844F6}"/>
          </ac:spMkLst>
        </pc:spChg>
        <pc:spChg chg="del mod ord">
          <ac:chgData name="Mahonia Oglesby" userId="dc7413b4-f296-4386-9cc0-9e850d973af1" providerId="ADAL" clId="{FAAFED62-DC5A-4E8E-A301-987C69852688}" dt="2023-12-18T17:42:08.450" v="433" actId="21"/>
          <ac:spMkLst>
            <pc:docMk/>
            <pc:sldMk cId="2573979900" sldId="271"/>
            <ac:spMk id="9" creationId="{775AC413-D02B-A95D-7ED7-96A2FDC34112}"/>
          </ac:spMkLst>
        </pc:spChg>
        <pc:spChg chg="del mod ord">
          <ac:chgData name="Mahonia Oglesby" userId="dc7413b4-f296-4386-9cc0-9e850d973af1" providerId="ADAL" clId="{FAAFED62-DC5A-4E8E-A301-987C69852688}" dt="2023-12-18T17:42:20.402" v="436" actId="21"/>
          <ac:spMkLst>
            <pc:docMk/>
            <pc:sldMk cId="2573979900" sldId="271"/>
            <ac:spMk id="10" creationId="{7388F36F-FDB1-B143-D19F-00C31FEF5577}"/>
          </ac:spMkLst>
        </pc:spChg>
        <pc:spChg chg="del mod ord">
          <ac:chgData name="Mahonia Oglesby" userId="dc7413b4-f296-4386-9cc0-9e850d973af1" providerId="ADAL" clId="{FAAFED62-DC5A-4E8E-A301-987C69852688}" dt="2023-12-18T17:42:41.175" v="446" actId="478"/>
          <ac:spMkLst>
            <pc:docMk/>
            <pc:sldMk cId="2573979900" sldId="271"/>
            <ac:spMk id="11" creationId="{B3AC36DA-748F-F5D7-2612-2229706710FD}"/>
          </ac:spMkLst>
        </pc:spChg>
        <pc:spChg chg="add mod ord">
          <ac:chgData name="Mahonia Oglesby" userId="dc7413b4-f296-4386-9cc0-9e850d973af1" providerId="ADAL" clId="{FAAFED62-DC5A-4E8E-A301-987C69852688}" dt="2023-12-18T17:42:01.533" v="429" actId="700"/>
          <ac:spMkLst>
            <pc:docMk/>
            <pc:sldMk cId="2573979900" sldId="271"/>
            <ac:spMk id="12" creationId="{26B0A48C-51A2-DCEB-41C1-CAF01FF201C1}"/>
          </ac:spMkLst>
        </pc:spChg>
        <pc:spChg chg="add del mod">
          <ac:chgData name="Mahonia Oglesby" userId="dc7413b4-f296-4386-9cc0-9e850d973af1" providerId="ADAL" clId="{FAAFED62-DC5A-4E8E-A301-987C69852688}" dt="2023-12-18T17:42:14.838" v="435"/>
          <ac:spMkLst>
            <pc:docMk/>
            <pc:sldMk cId="2573979900" sldId="271"/>
            <ac:spMk id="14" creationId="{897E50CD-B249-FF12-C63E-A3B1BFC1DD57}"/>
          </ac:spMkLst>
        </pc:spChg>
        <pc:spChg chg="add del mod">
          <ac:chgData name="Mahonia Oglesby" userId="dc7413b4-f296-4386-9cc0-9e850d973af1" providerId="ADAL" clId="{FAAFED62-DC5A-4E8E-A301-987C69852688}" dt="2023-12-18T17:42:23.958" v="437" actId="478"/>
          <ac:spMkLst>
            <pc:docMk/>
            <pc:sldMk cId="2573979900" sldId="271"/>
            <ac:spMk id="15" creationId="{1B4E5DC7-56B6-1A69-7D27-C3EB49923A89}"/>
          </ac:spMkLst>
        </pc:spChg>
        <pc:spChg chg="add del mod">
          <ac:chgData name="Mahonia Oglesby" userId="dc7413b4-f296-4386-9cc0-9e850d973af1" providerId="ADAL" clId="{FAAFED62-DC5A-4E8E-A301-987C69852688}" dt="2023-12-18T17:42:25.531" v="438"/>
          <ac:spMkLst>
            <pc:docMk/>
            <pc:sldMk cId="2573979900" sldId="271"/>
            <ac:spMk id="17" creationId="{F7CFCBD7-C3CD-B980-7306-D475EDF6282D}"/>
          </ac:spMkLst>
        </pc:spChg>
        <pc:spChg chg="add mod">
          <ac:chgData name="Mahonia Oglesby" userId="dc7413b4-f296-4386-9cc0-9e850d973af1" providerId="ADAL" clId="{FAAFED62-DC5A-4E8E-A301-987C69852688}" dt="2023-12-18T17:46:31.607" v="457" actId="27636"/>
          <ac:spMkLst>
            <pc:docMk/>
            <pc:sldMk cId="2573979900" sldId="271"/>
            <ac:spMk id="18" creationId="{AC567FDF-44FE-8642-EC38-6E3590C8775F}"/>
          </ac:spMkLst>
        </pc:spChg>
        <pc:spChg chg="add del mod">
          <ac:chgData name="Mahonia Oglesby" userId="dc7413b4-f296-4386-9cc0-9e850d973af1" providerId="ADAL" clId="{FAAFED62-DC5A-4E8E-A301-987C69852688}" dt="2023-12-18T17:42:33.671" v="441"/>
          <ac:spMkLst>
            <pc:docMk/>
            <pc:sldMk cId="2573979900" sldId="271"/>
            <ac:spMk id="20" creationId="{4972952E-B722-C01E-6917-CB4CDFB31A04}"/>
          </ac:spMkLst>
        </pc:spChg>
        <pc:spChg chg="add mod">
          <ac:chgData name="Mahonia Oglesby" userId="dc7413b4-f296-4386-9cc0-9e850d973af1" providerId="ADAL" clId="{FAAFED62-DC5A-4E8E-A301-987C69852688}" dt="2023-12-18T17:46:31.611" v="458" actId="27636"/>
          <ac:spMkLst>
            <pc:docMk/>
            <pc:sldMk cId="2573979900" sldId="271"/>
            <ac:spMk id="21" creationId="{9D48C4A2-F1E6-8CAD-9885-476FA5F07E28}"/>
          </ac:spMkLst>
        </pc:spChg>
        <pc:spChg chg="add del mod">
          <ac:chgData name="Mahonia Oglesby" userId="dc7413b4-f296-4386-9cc0-9e850d973af1" providerId="ADAL" clId="{FAAFED62-DC5A-4E8E-A301-987C69852688}" dt="2023-12-18T17:42:39.055" v="444"/>
          <ac:spMkLst>
            <pc:docMk/>
            <pc:sldMk cId="2573979900" sldId="271"/>
            <ac:spMk id="23" creationId="{D4FC8DC7-543E-F808-4812-AAB40146BE7D}"/>
          </ac:spMkLst>
        </pc:spChg>
        <pc:spChg chg="add mod">
          <ac:chgData name="Mahonia Oglesby" userId="dc7413b4-f296-4386-9cc0-9e850d973af1" providerId="ADAL" clId="{FAAFED62-DC5A-4E8E-A301-987C69852688}" dt="2023-12-18T17:46:31.615" v="459" actId="27636"/>
          <ac:spMkLst>
            <pc:docMk/>
            <pc:sldMk cId="2573979900" sldId="271"/>
            <ac:spMk id="24" creationId="{E3817388-4B16-A2C6-A1C0-30D977ED531A}"/>
          </ac:spMkLst>
        </pc:spChg>
      </pc:sldChg>
      <pc:sldChg chg="addSp delSp modSp new mod chgLayout">
        <pc:chgData name="Mahonia Oglesby" userId="dc7413b4-f296-4386-9cc0-9e850d973af1" providerId="ADAL" clId="{FAAFED62-DC5A-4E8E-A301-987C69852688}" dt="2023-12-18T18:44:50.409" v="1029" actId="700"/>
        <pc:sldMkLst>
          <pc:docMk/>
          <pc:sldMk cId="753412555" sldId="272"/>
        </pc:sldMkLst>
        <pc:spChg chg="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2" creationId="{2C2FD53D-2473-B026-0639-085903CB7C9C}"/>
          </ac:spMkLst>
        </pc:spChg>
        <pc:spChg chg="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3" creationId="{4E56ACCF-3D37-E9AF-48BB-08498AF89E63}"/>
          </ac:spMkLst>
        </pc:spChg>
        <pc:spChg chg="del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4" creationId="{855D5DBB-6745-1FDD-9EFE-7A970674E444}"/>
          </ac:spMkLst>
        </pc:spChg>
        <pc:spChg chg="del">
          <ac:chgData name="Mahonia Oglesby" userId="dc7413b4-f296-4386-9cc0-9e850d973af1" providerId="ADAL" clId="{FAAFED62-DC5A-4E8E-A301-987C69852688}" dt="2023-12-18T18:34:57.221" v="915"/>
          <ac:spMkLst>
            <pc:docMk/>
            <pc:sldMk cId="753412555" sldId="272"/>
            <ac:spMk id="5" creationId="{5291AC58-6CDF-04FD-C475-0A00A85B57D2}"/>
          </ac:spMkLst>
        </pc:spChg>
        <pc:spChg chg="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6" creationId="{3DC20913-82C7-4595-4C13-120DB7161F12}"/>
          </ac:spMkLst>
        </pc:spChg>
        <pc:spChg chg="del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7" creationId="{3F55C359-400A-BE06-7406-1B22692A1499}"/>
          </ac:spMkLst>
        </pc:spChg>
        <pc:spChg chg="del">
          <ac:chgData name="Mahonia Oglesby" userId="dc7413b4-f296-4386-9cc0-9e850d973af1" providerId="ADAL" clId="{FAAFED62-DC5A-4E8E-A301-987C69852688}" dt="2023-12-18T18:35:00.950" v="916"/>
          <ac:spMkLst>
            <pc:docMk/>
            <pc:sldMk cId="753412555" sldId="272"/>
            <ac:spMk id="8" creationId="{754ABA4E-0261-1B39-6EDD-ACC75FC7D893}"/>
          </ac:spMkLst>
        </pc:spChg>
        <pc:spChg chg="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9" creationId="{1B1B8144-6A00-DF92-DF17-AF4FFF0874AD}"/>
          </ac:spMkLst>
        </pc:spChg>
        <pc:spChg chg="del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10" creationId="{C91DB950-90EF-DAE5-16C9-D98939B47CD0}"/>
          </ac:spMkLst>
        </pc:spChg>
        <pc:spChg chg="del">
          <ac:chgData name="Mahonia Oglesby" userId="dc7413b4-f296-4386-9cc0-9e850d973af1" providerId="ADAL" clId="{FAAFED62-DC5A-4E8E-A301-987C69852688}" dt="2023-12-18T18:35:04.358" v="917"/>
          <ac:spMkLst>
            <pc:docMk/>
            <pc:sldMk cId="753412555" sldId="272"/>
            <ac:spMk id="11" creationId="{DEF873B8-1022-F8CD-B730-AB0AB99FA1F6}"/>
          </ac:spMkLst>
        </pc:spChg>
        <pc:spChg chg="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12" creationId="{B933E718-D3B4-0306-E169-73F0AD55264A}"/>
          </ac:spMkLst>
        </pc:spChg>
        <pc:spChg chg="del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13" creationId="{6035AEF7-A333-1042-493E-9DC35344DFA6}"/>
          </ac:spMkLst>
        </pc:spChg>
        <pc:spChg chg="del">
          <ac:chgData name="Mahonia Oglesby" userId="dc7413b4-f296-4386-9cc0-9e850d973af1" providerId="ADAL" clId="{FAAFED62-DC5A-4E8E-A301-987C69852688}" dt="2023-12-18T18:35:08.152" v="918"/>
          <ac:spMkLst>
            <pc:docMk/>
            <pc:sldMk cId="753412555" sldId="272"/>
            <ac:spMk id="14" creationId="{32F3B00F-5CE1-FFBA-F2F6-5975C1441194}"/>
          </ac:spMkLst>
        </pc:spChg>
        <pc:spChg chg="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15" creationId="{B01ADD9C-4905-243E-E28D-3F883C34D687}"/>
          </ac:spMkLst>
        </pc:spChg>
        <pc:spChg chg="del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16" creationId="{6534DC45-C0EB-4E9B-3201-934563769B81}"/>
          </ac:spMkLst>
        </pc:spChg>
        <pc:spChg chg="del">
          <ac:chgData name="Mahonia Oglesby" userId="dc7413b4-f296-4386-9cc0-9e850d973af1" providerId="ADAL" clId="{FAAFED62-DC5A-4E8E-A301-987C69852688}" dt="2023-12-18T18:35:10.574" v="919"/>
          <ac:spMkLst>
            <pc:docMk/>
            <pc:sldMk cId="753412555" sldId="272"/>
            <ac:spMk id="17" creationId="{DC2E12FD-1F24-3EB5-A16F-B7465B722DE6}"/>
          </ac:spMkLst>
        </pc:spChg>
        <pc:spChg chg="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18" creationId="{52E01F31-2626-F108-F367-67C49248098E}"/>
          </ac:spMkLst>
        </pc:spChg>
        <pc:spChg chg="del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19" creationId="{C9D8AAC8-5445-0865-AEC8-38250324D005}"/>
          </ac:spMkLst>
        </pc:spChg>
        <pc:spChg chg="del">
          <ac:chgData name="Mahonia Oglesby" userId="dc7413b4-f296-4386-9cc0-9e850d973af1" providerId="ADAL" clId="{FAAFED62-DC5A-4E8E-A301-987C69852688}" dt="2023-12-18T18:35:12.880" v="920"/>
          <ac:spMkLst>
            <pc:docMk/>
            <pc:sldMk cId="753412555" sldId="272"/>
            <ac:spMk id="20" creationId="{BD603A1B-35B7-B66A-C14B-A063D0D70E06}"/>
          </ac:spMkLst>
        </pc:spChg>
        <pc:spChg chg="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21" creationId="{2F39B631-8EF6-6F16-78E2-A5B7C7E8BF46}"/>
          </ac:spMkLst>
        </pc:spChg>
        <pc:spChg chg="del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22" creationId="{0CBAFBA3-2221-9F90-9B62-C69FAD7A3EEB}"/>
          </ac:spMkLst>
        </pc:spChg>
        <pc:spChg chg="del">
          <ac:chgData name="Mahonia Oglesby" userId="dc7413b4-f296-4386-9cc0-9e850d973af1" providerId="ADAL" clId="{FAAFED62-DC5A-4E8E-A301-987C69852688}" dt="2023-12-18T18:35:15" v="921"/>
          <ac:spMkLst>
            <pc:docMk/>
            <pc:sldMk cId="753412555" sldId="272"/>
            <ac:spMk id="23" creationId="{8BFBFD1D-8157-EF48-6F4D-E30B48A617E3}"/>
          </ac:spMkLst>
        </pc:spChg>
        <pc:spChg chg="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24" creationId="{15A2969B-25F8-8F2E-84ED-0EAC81B20E38}"/>
          </ac:spMkLst>
        </pc:spChg>
        <pc:spChg chg="del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25" creationId="{E6B6F028-0F0D-7D41-D4BB-5D0B09E5C14F}"/>
          </ac:spMkLst>
        </pc:spChg>
        <pc:spChg chg="add del">
          <ac:chgData name="Mahonia Oglesby" userId="dc7413b4-f296-4386-9cc0-9e850d973af1" providerId="ADAL" clId="{FAAFED62-DC5A-4E8E-A301-987C69852688}" dt="2023-12-18T18:34:27.551" v="902" actId="22"/>
          <ac:spMkLst>
            <pc:docMk/>
            <pc:sldMk cId="753412555" sldId="272"/>
            <ac:spMk id="27" creationId="{C64DF3D9-F543-9D66-3520-DF3C6A6BAFA0}"/>
          </ac:spMkLst>
        </pc:spChg>
        <pc:spChg chg="add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28" creationId="{1DC00BDB-7D29-9893-D9A3-7F9DFA662488}"/>
          </ac:spMkLst>
        </pc:spChg>
        <pc:spChg chg="add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29" creationId="{20CB9034-0493-61D3-8847-C2C6B205A0A4}"/>
          </ac:spMkLst>
        </pc:spChg>
        <pc:spChg chg="add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30" creationId="{56B3DF9A-B0F8-1746-040E-043DC1E4A8D0}"/>
          </ac:spMkLst>
        </pc:spChg>
        <pc:spChg chg="add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31" creationId="{B27779F4-60B5-A6D7-5354-A9AED786675F}"/>
          </ac:spMkLst>
        </pc:spChg>
        <pc:spChg chg="add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32" creationId="{067C2EA5-E4B2-0571-E5E0-3D0FB50258B3}"/>
          </ac:spMkLst>
        </pc:spChg>
        <pc:spChg chg="add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33" creationId="{633D4728-C0AC-D9E6-FDA9-7D985287C287}"/>
          </ac:spMkLst>
        </pc:spChg>
        <pc:spChg chg="add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34" creationId="{AB432E56-E95B-1DD0-7134-40D8BB905F21}"/>
          </ac:spMkLst>
        </pc:spChg>
        <pc:spChg chg="add del mod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35" creationId="{9D9278CE-5A33-313A-955B-5A0F99F3D00B}"/>
          </ac:spMkLst>
        </pc:spChg>
        <pc:spChg chg="add del mod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36" creationId="{1CA69236-9C22-489D-7682-53CF13D3CAFC}"/>
          </ac:spMkLst>
        </pc:spChg>
        <pc:spChg chg="add del mod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37" creationId="{F39D6F5E-BF9E-3424-AB1D-0615FF4E0CD8}"/>
          </ac:spMkLst>
        </pc:spChg>
        <pc:spChg chg="add del mod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38" creationId="{6B39C4C4-7909-ACB3-2061-5AFDB05C820D}"/>
          </ac:spMkLst>
        </pc:spChg>
        <pc:spChg chg="add del mod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39" creationId="{F72FD67F-229B-F903-CBE8-B1B3C7ECF8C6}"/>
          </ac:spMkLst>
        </pc:spChg>
        <pc:spChg chg="add del mod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40" creationId="{14579036-C223-3C51-F201-391554640B18}"/>
          </ac:spMkLst>
        </pc:spChg>
        <pc:spChg chg="add del mod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41" creationId="{A7E941F4-3073-3A36-1205-E4302D487EEE}"/>
          </ac:spMkLst>
        </pc:spChg>
        <pc:spChg chg="add del mod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42" creationId="{D18A79A2-5350-93FF-FAA9-2F06B13D7B91}"/>
          </ac:spMkLst>
        </pc:spChg>
        <pc:spChg chg="add del mod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43" creationId="{E3C5137E-3D92-93B3-4110-8C3CA5A6912D}"/>
          </ac:spMkLst>
        </pc:spChg>
        <pc:spChg chg="add del mod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44" creationId="{F6EEFAFE-35E1-46F5-BA8D-F67AB850CEBD}"/>
          </ac:spMkLst>
        </pc:spChg>
        <pc:spChg chg="add del mod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45" creationId="{E35B182A-5BAE-D477-6861-68713F779163}"/>
          </ac:spMkLst>
        </pc:spChg>
        <pc:spChg chg="add del mod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46" creationId="{FD87D3CE-1682-B503-2674-A3AAE659F6A1}"/>
          </ac:spMkLst>
        </pc:spChg>
        <pc:spChg chg="add del mod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47" creationId="{87759BCE-C725-3731-904C-4C4A90EC8C80}"/>
          </ac:spMkLst>
        </pc:spChg>
        <pc:spChg chg="add del mod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48" creationId="{AAA74C84-C391-70AC-0556-3C5A389E991B}"/>
          </ac:spMkLst>
        </pc:spChg>
        <pc:spChg chg="add del mod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49" creationId="{3F41B542-6810-BD1B-02F5-974DF7E6BD56}"/>
          </ac:spMkLst>
        </pc:spChg>
        <pc:spChg chg="add del mod">
          <ac:chgData name="Mahonia Oglesby" userId="dc7413b4-f296-4386-9cc0-9e850d973af1" providerId="ADAL" clId="{FAAFED62-DC5A-4E8E-A301-987C69852688}" dt="2023-12-18T18:40:01.699" v="968" actId="6264"/>
          <ac:spMkLst>
            <pc:docMk/>
            <pc:sldMk cId="753412555" sldId="272"/>
            <ac:spMk id="50" creationId="{A92AC09D-5E55-D87B-6519-0D0233FE46FD}"/>
          </ac:spMkLst>
        </pc:spChg>
        <pc:spChg chg="add del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51" creationId="{59850BDD-A8A6-9C57-752B-779CD5BA4AC4}"/>
          </ac:spMkLst>
        </pc:spChg>
        <pc:spChg chg="add del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52" creationId="{CF21070C-FEF5-D686-53B0-7C82C42D75E4}"/>
          </ac:spMkLst>
        </pc:spChg>
        <pc:spChg chg="add del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53" creationId="{5CF25EB2-BDAD-EB8F-27C4-202B0DF50A33}"/>
          </ac:spMkLst>
        </pc:spChg>
        <pc:spChg chg="add del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54" creationId="{BA9B841F-F1C2-BF74-1019-4B6E1FFCC492}"/>
          </ac:spMkLst>
        </pc:spChg>
        <pc:spChg chg="add del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55" creationId="{EA70BAA7-71B6-AA54-984C-579EB1DFF5B2}"/>
          </ac:spMkLst>
        </pc:spChg>
        <pc:spChg chg="add del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56" creationId="{8D9C2B0B-9F5D-5203-3415-24A5ED0794A4}"/>
          </ac:spMkLst>
        </pc:spChg>
        <pc:spChg chg="add del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57" creationId="{A7F35120-1531-CE12-EF95-911B83E23AB4}"/>
          </ac:spMkLst>
        </pc:spChg>
        <pc:spChg chg="add del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58" creationId="{6B91F423-3E8C-59D1-B1B3-5F7BDFF0E539}"/>
          </ac:spMkLst>
        </pc:spChg>
        <pc:spChg chg="add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59" creationId="{25E8F39D-5604-5CAD-86DE-ED79D9BC9777}"/>
          </ac:spMkLst>
        </pc:spChg>
        <pc:spChg chg="add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60" creationId="{B0AE3AB4-89D0-17E4-4ABB-1931C0CADEAC}"/>
          </ac:spMkLst>
        </pc:spChg>
        <pc:spChg chg="add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61" creationId="{EFCEAB03-3A95-82E9-8D59-9024CE487FDB}"/>
          </ac:spMkLst>
        </pc:spChg>
        <pc:spChg chg="add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62" creationId="{BB1BDBC4-BF40-8AF1-5EBF-25E8CA45D35F}"/>
          </ac:spMkLst>
        </pc:spChg>
        <pc:spChg chg="add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63" creationId="{155CF018-9AC0-79DA-2773-3FE9EB9EC785}"/>
          </ac:spMkLst>
        </pc:spChg>
        <pc:spChg chg="add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64" creationId="{F985DF3F-E0A8-3CC7-007F-FE20F180D763}"/>
          </ac:spMkLst>
        </pc:spChg>
        <pc:spChg chg="add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65" creationId="{3FFFC10C-DBD8-BEC4-28FE-56BA58ED68D5}"/>
          </ac:spMkLst>
        </pc:spChg>
        <pc:spChg chg="add mod ord">
          <ac:chgData name="Mahonia Oglesby" userId="dc7413b4-f296-4386-9cc0-9e850d973af1" providerId="ADAL" clId="{FAAFED62-DC5A-4E8E-A301-987C69852688}" dt="2023-12-18T18:44:50.409" v="1029" actId="700"/>
          <ac:spMkLst>
            <pc:docMk/>
            <pc:sldMk cId="753412555" sldId="272"/>
            <ac:spMk id="66" creationId="{68CA6462-3455-139D-8576-3D08F6EFA0CC}"/>
          </ac:spMkLst>
        </pc:spChg>
      </pc:sldChg>
      <pc:sldChg chg="add del">
        <pc:chgData name="Mahonia Oglesby" userId="dc7413b4-f296-4386-9cc0-9e850d973af1" providerId="ADAL" clId="{FAAFED62-DC5A-4E8E-A301-987C69852688}" dt="2023-12-18T18:21:00.271" v="742" actId="2890"/>
        <pc:sldMkLst>
          <pc:docMk/>
          <pc:sldMk cId="1746739473" sldId="272"/>
        </pc:sldMkLst>
      </pc:sldChg>
      <pc:sldChg chg="add del replId">
        <pc:chgData name="Mahonia Oglesby" userId="dc7413b4-f296-4386-9cc0-9e850d973af1" providerId="ADAL" clId="{FAAFED62-DC5A-4E8E-A301-987C69852688}" dt="2023-12-18T18:21:00.271" v="742" actId="2890"/>
        <pc:sldMkLst>
          <pc:docMk/>
          <pc:sldMk cId="1030607873" sldId="273"/>
        </pc:sldMkLst>
      </pc:sldChg>
      <pc:sldChg chg="addSp delSp modSp add mod">
        <pc:chgData name="Mahonia Oglesby" userId="dc7413b4-f296-4386-9cc0-9e850d973af1" providerId="ADAL" clId="{FAAFED62-DC5A-4E8E-A301-987C69852688}" dt="2023-12-18T18:47:04.718" v="1036" actId="478"/>
        <pc:sldMkLst>
          <pc:docMk/>
          <pc:sldMk cId="2320336758" sldId="273"/>
        </pc:sldMkLst>
        <pc:spChg chg="add mod">
          <ac:chgData name="Mahonia Oglesby" userId="dc7413b4-f296-4386-9cc0-9e850d973af1" providerId="ADAL" clId="{FAAFED62-DC5A-4E8E-A301-987C69852688}" dt="2023-12-18T18:47:04.718" v="1036" actId="478"/>
          <ac:spMkLst>
            <pc:docMk/>
            <pc:sldMk cId="2320336758" sldId="273"/>
            <ac:spMk id="12" creationId="{68285C34-36A6-DEF2-9CDB-7BBE6825B3F4}"/>
          </ac:spMkLst>
        </pc:spChg>
        <pc:spChg chg="del">
          <ac:chgData name="Mahonia Oglesby" userId="dc7413b4-f296-4386-9cc0-9e850d973af1" providerId="ADAL" clId="{FAAFED62-DC5A-4E8E-A301-987C69852688}" dt="2023-12-18T18:46:46.632" v="1033" actId="931"/>
          <ac:spMkLst>
            <pc:docMk/>
            <pc:sldMk cId="2320336758" sldId="273"/>
            <ac:spMk id="26" creationId="{CB93056A-A34F-3F30-AC02-7C17AA81F041}"/>
          </ac:spMkLst>
        </pc:spChg>
        <pc:picChg chg="add del mod">
          <ac:chgData name="Mahonia Oglesby" userId="dc7413b4-f296-4386-9cc0-9e850d973af1" providerId="ADAL" clId="{FAAFED62-DC5A-4E8E-A301-987C69852688}" dt="2023-12-18T18:47:04.718" v="1036" actId="478"/>
          <ac:picMkLst>
            <pc:docMk/>
            <pc:sldMk cId="2320336758" sldId="273"/>
            <ac:picMk id="6" creationId="{1F7C865C-6A98-BB46-2B46-16B2FD68D52F}"/>
          </ac:picMkLst>
        </pc:picChg>
      </pc:sldChg>
      <pc:sldChg chg="add del replId">
        <pc:chgData name="Mahonia Oglesby" userId="dc7413b4-f296-4386-9cc0-9e850d973af1" providerId="ADAL" clId="{FAAFED62-DC5A-4E8E-A301-987C69852688}" dt="2023-12-18T18:21:00.271" v="742" actId="2890"/>
        <pc:sldMkLst>
          <pc:docMk/>
          <pc:sldMk cId="2236828194" sldId="274"/>
        </pc:sldMkLst>
      </pc:sldChg>
      <pc:sldChg chg="addSp delSp modSp add mod modClrScheme chgLayout">
        <pc:chgData name="Mahonia Oglesby" userId="dc7413b4-f296-4386-9cc0-9e850d973af1" providerId="ADAL" clId="{FAAFED62-DC5A-4E8E-A301-987C69852688}" dt="2023-12-18T18:44:27.533" v="1025" actId="700"/>
        <pc:sldMkLst>
          <pc:docMk/>
          <pc:sldMk cId="3030513763" sldId="274"/>
        </pc:sldMkLst>
        <pc:spChg chg="mod ord">
          <ac:chgData name="Mahonia Oglesby" userId="dc7413b4-f296-4386-9cc0-9e850d973af1" providerId="ADAL" clId="{FAAFED62-DC5A-4E8E-A301-987C69852688}" dt="2023-12-18T18:44:27.533" v="1025" actId="700"/>
          <ac:spMkLst>
            <pc:docMk/>
            <pc:sldMk cId="3030513763" sldId="274"/>
            <ac:spMk id="2" creationId="{3246846D-4C95-CE3A-5529-18FB79A8E858}"/>
          </ac:spMkLst>
        </pc:spChg>
        <pc:spChg chg="mod ord">
          <ac:chgData name="Mahonia Oglesby" userId="dc7413b4-f296-4386-9cc0-9e850d973af1" providerId="ADAL" clId="{FAAFED62-DC5A-4E8E-A301-987C69852688}" dt="2023-12-18T18:44:27.533" v="1025" actId="700"/>
          <ac:spMkLst>
            <pc:docMk/>
            <pc:sldMk cId="3030513763" sldId="274"/>
            <ac:spMk id="3" creationId="{0F65EC9C-F466-EF5C-97BE-96DFB88F6D51}"/>
          </ac:spMkLst>
        </pc:spChg>
        <pc:spChg chg="mod ord">
          <ac:chgData name="Mahonia Oglesby" userId="dc7413b4-f296-4386-9cc0-9e850d973af1" providerId="ADAL" clId="{FAAFED62-DC5A-4E8E-A301-987C69852688}" dt="2023-12-18T18:44:27.533" v="1025" actId="700"/>
          <ac:spMkLst>
            <pc:docMk/>
            <pc:sldMk cId="3030513763" sldId="274"/>
            <ac:spMk id="4" creationId="{185E5BA7-27BF-ED8C-0485-6A7832A544CF}"/>
          </ac:spMkLst>
        </pc:spChg>
        <pc:spChg chg="add mod ord">
          <ac:chgData name="Mahonia Oglesby" userId="dc7413b4-f296-4386-9cc0-9e850d973af1" providerId="ADAL" clId="{FAAFED62-DC5A-4E8E-A301-987C69852688}" dt="2023-12-18T18:44:27.533" v="1025" actId="700"/>
          <ac:spMkLst>
            <pc:docMk/>
            <pc:sldMk cId="3030513763" sldId="274"/>
            <ac:spMk id="5" creationId="{2899B0E7-A217-CB72-113F-38624B796438}"/>
          </ac:spMkLst>
        </pc:spChg>
        <pc:spChg chg="mod ord">
          <ac:chgData name="Mahonia Oglesby" userId="dc7413b4-f296-4386-9cc0-9e850d973af1" providerId="ADAL" clId="{FAAFED62-DC5A-4E8E-A301-987C69852688}" dt="2023-12-18T18:44:27.533" v="1025" actId="700"/>
          <ac:spMkLst>
            <pc:docMk/>
            <pc:sldMk cId="3030513763" sldId="274"/>
            <ac:spMk id="7" creationId="{296332A3-CA9A-52AD-B000-8C60CF9A1BF3}"/>
          </ac:spMkLst>
        </pc:spChg>
        <pc:spChg chg="mod ord">
          <ac:chgData name="Mahonia Oglesby" userId="dc7413b4-f296-4386-9cc0-9e850d973af1" providerId="ADAL" clId="{FAAFED62-DC5A-4E8E-A301-987C69852688}" dt="2023-12-18T18:44:27.533" v="1025" actId="700"/>
          <ac:spMkLst>
            <pc:docMk/>
            <pc:sldMk cId="3030513763" sldId="274"/>
            <ac:spMk id="9" creationId="{775AC413-D02B-A95D-7ED7-96A2FDC34112}"/>
          </ac:spMkLst>
        </pc:spChg>
        <pc:spChg chg="mod ord">
          <ac:chgData name="Mahonia Oglesby" userId="dc7413b4-f296-4386-9cc0-9e850d973af1" providerId="ADAL" clId="{FAAFED62-DC5A-4E8E-A301-987C69852688}" dt="2023-12-18T18:44:27.533" v="1025" actId="700"/>
          <ac:spMkLst>
            <pc:docMk/>
            <pc:sldMk cId="3030513763" sldId="274"/>
            <ac:spMk id="10" creationId="{7388F36F-FDB1-B143-D19F-00C31FEF5577}"/>
          </ac:spMkLst>
        </pc:spChg>
        <pc:spChg chg="mod ord">
          <ac:chgData name="Mahonia Oglesby" userId="dc7413b4-f296-4386-9cc0-9e850d973af1" providerId="ADAL" clId="{FAAFED62-DC5A-4E8E-A301-987C69852688}" dt="2023-12-18T18:44:27.533" v="1025" actId="700"/>
          <ac:spMkLst>
            <pc:docMk/>
            <pc:sldMk cId="3030513763" sldId="274"/>
            <ac:spMk id="11" creationId="{B3AC36DA-748F-F5D7-2612-2229706710FD}"/>
          </ac:spMkLst>
        </pc:spChg>
        <pc:spChg chg="del mod ord">
          <ac:chgData name="Mahonia Oglesby" userId="dc7413b4-f296-4386-9cc0-9e850d973af1" providerId="ADAL" clId="{FAAFED62-DC5A-4E8E-A301-987C69852688}" dt="2023-12-18T18:44:27.533" v="1025" actId="700"/>
          <ac:spMkLst>
            <pc:docMk/>
            <pc:sldMk cId="3030513763" sldId="274"/>
            <ac:spMk id="26" creationId="{CB93056A-A34F-3F30-AC02-7C17AA81F041}"/>
          </ac:spMkLst>
        </pc:spChg>
      </pc:sldChg>
      <pc:sldChg chg="add del replId">
        <pc:chgData name="Mahonia Oglesby" userId="dc7413b4-f296-4386-9cc0-9e850d973af1" providerId="ADAL" clId="{FAAFED62-DC5A-4E8E-A301-987C69852688}" dt="2023-12-18T18:21:00.271" v="742" actId="2890"/>
        <pc:sldMkLst>
          <pc:docMk/>
          <pc:sldMk cId="1612590962" sldId="275"/>
        </pc:sldMkLst>
      </pc:sldChg>
      <pc:sldChg chg="addSp delSp modSp add mod modClrScheme chgLayout">
        <pc:chgData name="Mahonia Oglesby" userId="dc7413b4-f296-4386-9cc0-9e850d973af1" providerId="ADAL" clId="{FAAFED62-DC5A-4E8E-A301-987C69852688}" dt="2023-12-18T18:44:36.912" v="1027" actId="700"/>
        <pc:sldMkLst>
          <pc:docMk/>
          <pc:sldMk cId="2325354508" sldId="275"/>
        </pc:sldMkLst>
        <pc:spChg chg="mod ord">
          <ac:chgData name="Mahonia Oglesby" userId="dc7413b4-f296-4386-9cc0-9e850d973af1" providerId="ADAL" clId="{FAAFED62-DC5A-4E8E-A301-987C69852688}" dt="2023-12-18T18:44:36.912" v="1027" actId="700"/>
          <ac:spMkLst>
            <pc:docMk/>
            <pc:sldMk cId="2325354508" sldId="275"/>
            <ac:spMk id="2" creationId="{3246846D-4C95-CE3A-5529-18FB79A8E858}"/>
          </ac:spMkLst>
        </pc:spChg>
        <pc:spChg chg="mod ord">
          <ac:chgData name="Mahonia Oglesby" userId="dc7413b4-f296-4386-9cc0-9e850d973af1" providerId="ADAL" clId="{FAAFED62-DC5A-4E8E-A301-987C69852688}" dt="2023-12-18T18:44:36.912" v="1027" actId="700"/>
          <ac:spMkLst>
            <pc:docMk/>
            <pc:sldMk cId="2325354508" sldId="275"/>
            <ac:spMk id="3" creationId="{0F65EC9C-F466-EF5C-97BE-96DFB88F6D51}"/>
          </ac:spMkLst>
        </pc:spChg>
        <pc:spChg chg="mod ord">
          <ac:chgData name="Mahonia Oglesby" userId="dc7413b4-f296-4386-9cc0-9e850d973af1" providerId="ADAL" clId="{FAAFED62-DC5A-4E8E-A301-987C69852688}" dt="2023-12-18T18:44:36.912" v="1027" actId="700"/>
          <ac:spMkLst>
            <pc:docMk/>
            <pc:sldMk cId="2325354508" sldId="275"/>
            <ac:spMk id="4" creationId="{185E5BA7-27BF-ED8C-0485-6A7832A544CF}"/>
          </ac:spMkLst>
        </pc:spChg>
        <pc:spChg chg="del mod ord">
          <ac:chgData name="Mahonia Oglesby" userId="dc7413b4-f296-4386-9cc0-9e850d973af1" providerId="ADAL" clId="{FAAFED62-DC5A-4E8E-A301-987C69852688}" dt="2023-12-18T18:44:36.912" v="1027" actId="700"/>
          <ac:spMkLst>
            <pc:docMk/>
            <pc:sldMk cId="2325354508" sldId="275"/>
            <ac:spMk id="5" creationId="{2899B0E7-A217-CB72-113F-38624B796438}"/>
          </ac:spMkLst>
        </pc:spChg>
        <pc:spChg chg="add mod ord">
          <ac:chgData name="Mahonia Oglesby" userId="dc7413b4-f296-4386-9cc0-9e850d973af1" providerId="ADAL" clId="{FAAFED62-DC5A-4E8E-A301-987C69852688}" dt="2023-12-18T18:44:36.912" v="1027" actId="700"/>
          <ac:spMkLst>
            <pc:docMk/>
            <pc:sldMk cId="2325354508" sldId="275"/>
            <ac:spMk id="6" creationId="{A97C8AB2-A893-6D57-7FC5-992524DA7468}"/>
          </ac:spMkLst>
        </pc:spChg>
        <pc:spChg chg="mod ord">
          <ac:chgData name="Mahonia Oglesby" userId="dc7413b4-f296-4386-9cc0-9e850d973af1" providerId="ADAL" clId="{FAAFED62-DC5A-4E8E-A301-987C69852688}" dt="2023-12-18T18:44:36.912" v="1027" actId="700"/>
          <ac:spMkLst>
            <pc:docMk/>
            <pc:sldMk cId="2325354508" sldId="275"/>
            <ac:spMk id="7" creationId="{296332A3-CA9A-52AD-B000-8C60CF9A1BF3}"/>
          </ac:spMkLst>
        </pc:spChg>
        <pc:spChg chg="mod ord">
          <ac:chgData name="Mahonia Oglesby" userId="dc7413b4-f296-4386-9cc0-9e850d973af1" providerId="ADAL" clId="{FAAFED62-DC5A-4E8E-A301-987C69852688}" dt="2023-12-18T18:44:36.912" v="1027" actId="700"/>
          <ac:spMkLst>
            <pc:docMk/>
            <pc:sldMk cId="2325354508" sldId="275"/>
            <ac:spMk id="9" creationId="{775AC413-D02B-A95D-7ED7-96A2FDC34112}"/>
          </ac:spMkLst>
        </pc:spChg>
        <pc:spChg chg="mod ord">
          <ac:chgData name="Mahonia Oglesby" userId="dc7413b4-f296-4386-9cc0-9e850d973af1" providerId="ADAL" clId="{FAAFED62-DC5A-4E8E-A301-987C69852688}" dt="2023-12-18T18:44:36.912" v="1027" actId="700"/>
          <ac:spMkLst>
            <pc:docMk/>
            <pc:sldMk cId="2325354508" sldId="275"/>
            <ac:spMk id="10" creationId="{7388F36F-FDB1-B143-D19F-00C31FEF5577}"/>
          </ac:spMkLst>
        </pc:spChg>
        <pc:spChg chg="mod ord">
          <ac:chgData name="Mahonia Oglesby" userId="dc7413b4-f296-4386-9cc0-9e850d973af1" providerId="ADAL" clId="{FAAFED62-DC5A-4E8E-A301-987C69852688}" dt="2023-12-18T18:44:36.912" v="1027" actId="700"/>
          <ac:spMkLst>
            <pc:docMk/>
            <pc:sldMk cId="2325354508" sldId="275"/>
            <ac:spMk id="11" creationId="{B3AC36DA-748F-F5D7-2612-2229706710FD}"/>
          </ac:spMkLst>
        </pc:spChg>
      </pc:sldChg>
      <pc:sldMasterChg chg="delSp modSp mod setBg addSldLayout delSldLayout modSldLayout sldLayoutOrd">
        <pc:chgData name="Mahonia Oglesby" userId="dc7413b4-f296-4386-9cc0-9e850d973af1" providerId="ADAL" clId="{FAAFED62-DC5A-4E8E-A301-987C69852688}" dt="2023-12-18T18:45:19.168" v="1031" actId="14100"/>
        <pc:sldMasterMkLst>
          <pc:docMk/>
          <pc:sldMasterMk cId="0" sldId="2147483648"/>
        </pc:sldMasterMkLst>
        <pc:spChg chg="del mod">
          <ac:chgData name="Mahonia Oglesby" userId="dc7413b4-f296-4386-9cc0-9e850d973af1" providerId="ADAL" clId="{FAAFED62-DC5A-4E8E-A301-987C69852688}" dt="2023-12-18T15:18:10.946" v="2" actId="478"/>
          <ac:spMkLst>
            <pc:docMk/>
            <pc:sldMasterMk cId="0" sldId="2147483648"/>
            <ac:spMk id="2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5:18:10.946" v="2" actId="478"/>
          <ac:spMkLst>
            <pc:docMk/>
            <pc:sldMasterMk cId="0" sldId="2147483648"/>
            <ac:spMk id="3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5:18:10.946" v="2" actId="478"/>
          <ac:spMkLst>
            <pc:docMk/>
            <pc:sldMasterMk cId="0" sldId="2147483648"/>
            <ac:spMk id="4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5:18:10.946" v="2" actId="478"/>
          <ac:spMkLst>
            <pc:docMk/>
            <pc:sldMasterMk cId="0" sldId="2147483648"/>
            <ac:spMk id="5" creationId="{00000000-0000-0000-0000-000000000000}"/>
          </ac:spMkLst>
        </pc:spChg>
        <pc:spChg chg="del">
          <ac:chgData name="Mahonia Oglesby" userId="dc7413b4-f296-4386-9cc0-9e850d973af1" providerId="ADAL" clId="{FAAFED62-DC5A-4E8E-A301-987C69852688}" dt="2023-12-18T15:18:10.946" v="2" actId="478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Mahonia Oglesby" userId="dc7413b4-f296-4386-9cc0-9e850d973af1" providerId="ADAL" clId="{FAAFED62-DC5A-4E8E-A301-987C69852688}" dt="2023-12-18T17:47:04.157" v="466" actId="404"/>
          <ac:spMkLst>
            <pc:docMk/>
            <pc:sldMasterMk cId="0" sldId="2147483648"/>
            <ac:spMk id="7" creationId="{83CC2D5B-AA35-430F-9DB1-9969AF3869FE}"/>
          </ac:spMkLst>
        </pc:spChg>
        <pc:spChg chg="mod">
          <ac:chgData name="Mahonia Oglesby" userId="dc7413b4-f296-4386-9cc0-9e850d973af1" providerId="ADAL" clId="{FAAFED62-DC5A-4E8E-A301-987C69852688}" dt="2023-12-18T17:46:51.722" v="463" actId="404"/>
          <ac:spMkLst>
            <pc:docMk/>
            <pc:sldMasterMk cId="0" sldId="2147483648"/>
            <ac:spMk id="8" creationId="{9F5BEE7E-4E9F-3CEC-2529-BA082F97AB0E}"/>
          </ac:spMkLst>
        </pc:spChg>
        <pc:spChg chg="mod">
          <ac:chgData name="Mahonia Oglesby" userId="dc7413b4-f296-4386-9cc0-9e850d973af1" providerId="ADAL" clId="{FAAFED62-DC5A-4E8E-A301-987C69852688}" dt="2023-12-18T16:03:34.694" v="16" actId="403"/>
          <ac:spMkLst>
            <pc:docMk/>
            <pc:sldMasterMk cId="0" sldId="2147483648"/>
            <ac:spMk id="9" creationId="{2AA11668-20DB-DAAD-3B4E-8CF9677C6119}"/>
          </ac:spMkLst>
        </pc:spChg>
        <pc:spChg chg="del">
          <ac:chgData name="Mahonia Oglesby" userId="dc7413b4-f296-4386-9cc0-9e850d973af1" providerId="ADAL" clId="{FAAFED62-DC5A-4E8E-A301-987C69852688}" dt="2023-12-18T15:18:10.946" v="2" actId="478"/>
          <ac:spMkLst>
            <pc:docMk/>
            <pc:sldMasterMk cId="0" sldId="2147483648"/>
            <ac:spMk id="16" creationId="{00000000-0000-0000-0000-000000000000}"/>
          </ac:spMkLst>
        </pc:spChg>
        <pc:sldLayoutChg chg="del">
          <pc:chgData name="Mahonia Oglesby" userId="dc7413b4-f296-4386-9cc0-9e850d973af1" providerId="ADAL" clId="{FAAFED62-DC5A-4E8E-A301-987C69852688}" dt="2023-12-18T15:27:39.033" v="4" actId="2696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Mahonia Oglesby" userId="dc7413b4-f296-4386-9cc0-9e850d973af1" providerId="ADAL" clId="{FAAFED62-DC5A-4E8E-A301-987C69852688}" dt="2023-12-18T17:45:41.753" v="454" actId="2696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Mahonia Oglesby" userId="dc7413b4-f296-4386-9cc0-9e850d973af1" providerId="ADAL" clId="{FAAFED62-DC5A-4E8E-A301-987C69852688}" dt="2023-12-18T15:27:50.583" v="5" actId="2696"/>
          <pc:sldLayoutMkLst>
            <pc:docMk/>
            <pc:sldMasterMk cId="0" sldId="2147483648"/>
            <pc:sldLayoutMk cId="0" sldId="2147483663"/>
          </pc:sldLayoutMkLst>
        </pc:sldLayoutChg>
        <pc:sldLayoutChg chg="addSp delSp modSp mod ord setBg">
          <pc:chgData name="Mahonia Oglesby" userId="dc7413b4-f296-4386-9cc0-9e850d973af1" providerId="ADAL" clId="{FAAFED62-DC5A-4E8E-A301-987C69852688}" dt="2023-12-18T17:51:45.228" v="532" actId="14100"/>
          <pc:sldLayoutMkLst>
            <pc:docMk/>
            <pc:sldMasterMk cId="0" sldId="2147483648"/>
            <pc:sldLayoutMk cId="0" sldId="2147483664"/>
          </pc:sldLayoutMkLst>
          <pc:spChg chg="del mod">
            <ac:chgData name="Mahonia Oglesby" userId="dc7413b4-f296-4386-9cc0-9e850d973af1" providerId="ADAL" clId="{FAAFED62-DC5A-4E8E-A301-987C69852688}" dt="2023-12-18T16:06:48.243" v="54" actId="21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  <pc:spChg chg="del">
            <ac:chgData name="Mahonia Oglesby" userId="dc7413b4-f296-4386-9cc0-9e850d973af1" providerId="ADAL" clId="{FAAFED62-DC5A-4E8E-A301-987C69852688}" dt="2023-12-18T16:09:08.443" v="79" actId="478"/>
            <ac:spMkLst>
              <pc:docMk/>
              <pc:sldMasterMk cId="0" sldId="2147483648"/>
              <pc:sldLayoutMk cId="0" sldId="2147483664"/>
              <ac:spMk id="3" creationId="{00000000-0000-0000-0000-000000000000}"/>
            </ac:spMkLst>
          </pc:spChg>
          <pc:spChg chg="del mod">
            <ac:chgData name="Mahonia Oglesby" userId="dc7413b4-f296-4386-9cc0-9e850d973af1" providerId="ADAL" clId="{FAAFED62-DC5A-4E8E-A301-987C69852688}" dt="2023-12-18T16:08:58.427" v="76" actId="21"/>
            <ac:spMkLst>
              <pc:docMk/>
              <pc:sldMasterMk cId="0" sldId="2147483648"/>
              <pc:sldLayoutMk cId="0" sldId="2147483664"/>
              <ac:spMk id="4" creationId="{00000000-0000-0000-0000-000000000000}"/>
            </ac:spMkLst>
          </pc:spChg>
          <pc:spChg chg="del">
            <ac:chgData name="Mahonia Oglesby" userId="dc7413b4-f296-4386-9cc0-9e850d973af1" providerId="ADAL" clId="{FAAFED62-DC5A-4E8E-A301-987C69852688}" dt="2023-12-18T16:09:08.443" v="79" actId="478"/>
            <ac:spMkLst>
              <pc:docMk/>
              <pc:sldMasterMk cId="0" sldId="2147483648"/>
              <pc:sldLayoutMk cId="0" sldId="2147483664"/>
              <ac:spMk id="5" creationId="{00000000-0000-0000-0000-000000000000}"/>
            </ac:spMkLst>
          </pc:spChg>
          <pc:spChg chg="add del mod">
            <ac:chgData name="Mahonia Oglesby" userId="dc7413b4-f296-4386-9cc0-9e850d973af1" providerId="ADAL" clId="{FAAFED62-DC5A-4E8E-A301-987C69852688}" dt="2023-12-18T16:06:50.432" v="55" actId="478"/>
            <ac:spMkLst>
              <pc:docMk/>
              <pc:sldMasterMk cId="0" sldId="2147483648"/>
              <pc:sldLayoutMk cId="0" sldId="2147483664"/>
              <ac:spMk id="6" creationId="{8641013F-8DDC-4D33-D6B9-3878228C2629}"/>
            </ac:spMkLst>
          </pc:spChg>
          <pc:spChg chg="add del mod">
            <ac:chgData name="Mahonia Oglesby" userId="dc7413b4-f296-4386-9cc0-9e850d973af1" providerId="ADAL" clId="{FAAFED62-DC5A-4E8E-A301-987C69852688}" dt="2023-12-18T16:09:01.254" v="77" actId="478"/>
            <ac:spMkLst>
              <pc:docMk/>
              <pc:sldMasterMk cId="0" sldId="2147483648"/>
              <pc:sldLayoutMk cId="0" sldId="2147483664"/>
              <ac:spMk id="7" creationId="{25A67C0D-4FA2-8C5E-7BD8-BF9A538D21FA}"/>
            </ac:spMkLst>
          </pc:spChg>
          <pc:spChg chg="add mod">
            <ac:chgData name="Mahonia Oglesby" userId="dc7413b4-f296-4386-9cc0-9e850d973af1" providerId="ADAL" clId="{FAAFED62-DC5A-4E8E-A301-987C69852688}" dt="2023-12-18T17:47:23.506" v="469" actId="255"/>
            <ac:spMkLst>
              <pc:docMk/>
              <pc:sldMasterMk cId="0" sldId="2147483648"/>
              <pc:sldLayoutMk cId="0" sldId="2147483664"/>
              <ac:spMk id="8" creationId="{E288C39D-1AED-ED37-DBB5-1D9CD4220410}"/>
            </ac:spMkLst>
          </pc:spChg>
          <pc:spChg chg="add mod">
            <ac:chgData name="Mahonia Oglesby" userId="dc7413b4-f296-4386-9cc0-9e850d973af1" providerId="ADAL" clId="{FAAFED62-DC5A-4E8E-A301-987C69852688}" dt="2023-12-18T17:50:44.738" v="519" actId="255"/>
            <ac:spMkLst>
              <pc:docMk/>
              <pc:sldMasterMk cId="0" sldId="2147483648"/>
              <pc:sldLayoutMk cId="0" sldId="2147483664"/>
              <ac:spMk id="9" creationId="{6D04CD4F-1F27-6BBA-CA27-3D50BB8A65CC}"/>
            </ac:spMkLst>
          </pc:spChg>
          <pc:spChg chg="add mod">
            <ac:chgData name="Mahonia Oglesby" userId="dc7413b4-f296-4386-9cc0-9e850d973af1" providerId="ADAL" clId="{FAAFED62-DC5A-4E8E-A301-987C69852688}" dt="2023-12-18T16:30:34.428" v="159"/>
            <ac:spMkLst>
              <pc:docMk/>
              <pc:sldMasterMk cId="0" sldId="2147483648"/>
              <pc:sldLayoutMk cId="0" sldId="2147483664"/>
              <ac:spMk id="10" creationId="{94E1CA31-541C-D4C6-A7B2-66B496CDA0D6}"/>
            </ac:spMkLst>
          </pc:spChg>
          <pc:spChg chg="del mod">
            <ac:chgData name="Mahonia Oglesby" userId="dc7413b4-f296-4386-9cc0-9e850d973af1" providerId="ADAL" clId="{FAAFED62-DC5A-4E8E-A301-987C69852688}" dt="2023-12-18T16:06:25.840" v="51" actId="478"/>
            <ac:spMkLst>
              <pc:docMk/>
              <pc:sldMasterMk cId="0" sldId="2147483648"/>
              <pc:sldLayoutMk cId="0" sldId="2147483664"/>
              <ac:spMk id="16" creationId="{00000000-0000-0000-0000-000000000000}"/>
            </ac:spMkLst>
          </pc:spChg>
          <pc:spChg chg="del mod">
            <ac:chgData name="Mahonia Oglesby" userId="dc7413b4-f296-4386-9cc0-9e850d973af1" providerId="ADAL" clId="{FAAFED62-DC5A-4E8E-A301-987C69852688}" dt="2023-12-18T16:06:12.455" v="48" actId="478"/>
            <ac:spMkLst>
              <pc:docMk/>
              <pc:sldMasterMk cId="0" sldId="2147483648"/>
              <pc:sldLayoutMk cId="0" sldId="2147483664"/>
              <ac:spMk id="17" creationId="{00000000-0000-0000-0000-000000000000}"/>
            </ac:spMkLst>
          </pc:spChg>
          <pc:spChg chg="mod">
            <ac:chgData name="Mahonia Oglesby" userId="dc7413b4-f296-4386-9cc0-9e850d973af1" providerId="ADAL" clId="{FAAFED62-DC5A-4E8E-A301-987C69852688}" dt="2023-12-18T17:51:15.673" v="526" actId="14100"/>
            <ac:spMkLst>
              <pc:docMk/>
              <pc:sldMasterMk cId="0" sldId="2147483648"/>
              <pc:sldLayoutMk cId="0" sldId="2147483664"/>
              <ac:spMk id="18" creationId="{00000000-0000-0000-0000-000000000000}"/>
            </ac:spMkLst>
          </pc:spChg>
          <pc:spChg chg="mod">
            <ac:chgData name="Mahonia Oglesby" userId="dc7413b4-f296-4386-9cc0-9e850d973af1" providerId="ADAL" clId="{FAAFED62-DC5A-4E8E-A301-987C69852688}" dt="2023-12-18T17:51:15.342" v="525" actId="14100"/>
            <ac:spMkLst>
              <pc:docMk/>
              <pc:sldMasterMk cId="0" sldId="2147483648"/>
              <pc:sldLayoutMk cId="0" sldId="2147483664"/>
              <ac:spMk id="21" creationId="{00000000-0000-0000-0000-000000000000}"/>
            </ac:spMkLst>
          </pc:spChg>
          <pc:spChg chg="mod">
            <ac:chgData name="Mahonia Oglesby" userId="dc7413b4-f296-4386-9cc0-9e850d973af1" providerId="ADAL" clId="{FAAFED62-DC5A-4E8E-A301-987C69852688}" dt="2023-12-18T16:12:04.369" v="87" actId="207"/>
            <ac:spMkLst>
              <pc:docMk/>
              <pc:sldMasterMk cId="0" sldId="2147483648"/>
              <pc:sldLayoutMk cId="0" sldId="2147483664"/>
              <ac:spMk id="23" creationId="{00000000-0000-0000-0000-000000000000}"/>
            </ac:spMkLst>
          </pc:spChg>
          <pc:spChg chg="del mod">
            <ac:chgData name="Mahonia Oglesby" userId="dc7413b4-f296-4386-9cc0-9e850d973af1" providerId="ADAL" clId="{FAAFED62-DC5A-4E8E-A301-987C69852688}" dt="2023-12-18T17:51:04.520" v="522" actId="478"/>
            <ac:spMkLst>
              <pc:docMk/>
              <pc:sldMasterMk cId="0" sldId="2147483648"/>
              <pc:sldLayoutMk cId="0" sldId="2147483664"/>
              <ac:spMk id="24" creationId="{00000000-0000-0000-0000-000000000000}"/>
            </ac:spMkLst>
          </pc:spChg>
          <pc:picChg chg="mod">
            <ac:chgData name="Mahonia Oglesby" userId="dc7413b4-f296-4386-9cc0-9e850d973af1" providerId="ADAL" clId="{FAAFED62-DC5A-4E8E-A301-987C69852688}" dt="2023-12-18T17:50:14.145" v="516" actId="14100"/>
            <ac:picMkLst>
              <pc:docMk/>
              <pc:sldMasterMk cId="0" sldId="2147483648"/>
              <pc:sldLayoutMk cId="0" sldId="2147483664"/>
              <ac:picMk id="25" creationId="{00000000-0000-0000-0000-000000000000}"/>
            </ac:picMkLst>
          </pc:picChg>
          <pc:cxnChg chg="add mod">
            <ac:chgData name="Mahonia Oglesby" userId="dc7413b4-f296-4386-9cc0-9e850d973af1" providerId="ADAL" clId="{FAAFED62-DC5A-4E8E-A301-987C69852688}" dt="2023-12-18T17:51:28.997" v="528" actId="13822"/>
            <ac:cxnSpMkLst>
              <pc:docMk/>
              <pc:sldMasterMk cId="0" sldId="2147483648"/>
              <pc:sldLayoutMk cId="0" sldId="2147483664"/>
              <ac:cxnSpMk id="12" creationId="{19460A53-4C23-F203-2D8C-174FB0E34437}"/>
            </ac:cxnSpMkLst>
          </pc:cxnChg>
          <pc:cxnChg chg="add mod">
            <ac:chgData name="Mahonia Oglesby" userId="dc7413b4-f296-4386-9cc0-9e850d973af1" providerId="ADAL" clId="{FAAFED62-DC5A-4E8E-A301-987C69852688}" dt="2023-12-18T17:51:45.228" v="532" actId="14100"/>
            <ac:cxnSpMkLst>
              <pc:docMk/>
              <pc:sldMasterMk cId="0" sldId="2147483648"/>
              <pc:sldLayoutMk cId="0" sldId="2147483664"/>
              <ac:cxnSpMk id="13" creationId="{A8021CF3-748B-7B43-F698-5AA3E51CD471}"/>
            </ac:cxnSpMkLst>
          </pc:cxnChg>
        </pc:sldLayoutChg>
        <pc:sldLayoutChg chg="del">
          <pc:chgData name="Mahonia Oglesby" userId="dc7413b4-f296-4386-9cc0-9e850d973af1" providerId="ADAL" clId="{FAAFED62-DC5A-4E8E-A301-987C69852688}" dt="2023-12-18T17:45:41.764" v="455" actId="2696"/>
          <pc:sldLayoutMkLst>
            <pc:docMk/>
            <pc:sldMasterMk cId="0" sldId="2147483648"/>
            <pc:sldLayoutMk cId="0" sldId="2147483665"/>
          </pc:sldLayoutMkLst>
        </pc:sldLayoutChg>
        <pc:sldLayoutChg chg="addSp delSp modSp new mod">
          <pc:chgData name="Mahonia Oglesby" userId="dc7413b4-f296-4386-9cc0-9e850d973af1" providerId="ADAL" clId="{FAAFED62-DC5A-4E8E-A301-987C69852688}" dt="2023-12-18T18:42:37.536" v="1003" actId="1076"/>
          <pc:sldLayoutMkLst>
            <pc:docMk/>
            <pc:sldMasterMk cId="0" sldId="2147483648"/>
            <pc:sldLayoutMk cId="1738229557" sldId="2147483666"/>
          </pc:sldLayoutMkLst>
          <pc:spChg chg="del">
            <ac:chgData name="Mahonia Oglesby" userId="dc7413b4-f296-4386-9cc0-9e850d973af1" providerId="ADAL" clId="{FAAFED62-DC5A-4E8E-A301-987C69852688}" dt="2023-12-18T16:51:48.798" v="264" actId="478"/>
            <ac:spMkLst>
              <pc:docMk/>
              <pc:sldMasterMk cId="0" sldId="2147483648"/>
              <pc:sldLayoutMk cId="1738229557" sldId="2147483666"/>
              <ac:spMk id="2" creationId="{4929156F-7274-070F-039F-45728C382D58}"/>
            </ac:spMkLst>
          </pc:spChg>
          <pc:spChg chg="del">
            <ac:chgData name="Mahonia Oglesby" userId="dc7413b4-f296-4386-9cc0-9e850d973af1" providerId="ADAL" clId="{FAAFED62-DC5A-4E8E-A301-987C69852688}" dt="2023-12-18T16:51:48.798" v="264" actId="478"/>
            <ac:spMkLst>
              <pc:docMk/>
              <pc:sldMasterMk cId="0" sldId="2147483648"/>
              <pc:sldLayoutMk cId="1738229557" sldId="2147483666"/>
              <ac:spMk id="3" creationId="{11639EB8-C30B-9AE5-914A-BBDB45D5CFE0}"/>
            </ac:spMkLst>
          </pc:spChg>
          <pc:spChg chg="add del mod">
            <ac:chgData name="Mahonia Oglesby" userId="dc7413b4-f296-4386-9cc0-9e850d973af1" providerId="ADAL" clId="{FAAFED62-DC5A-4E8E-A301-987C69852688}" dt="2023-12-18T18:26:15.773" v="785" actId="478"/>
            <ac:spMkLst>
              <pc:docMk/>
              <pc:sldMasterMk cId="0" sldId="2147483648"/>
              <pc:sldLayoutMk cId="1738229557" sldId="2147483666"/>
              <ac:spMk id="4" creationId="{10245DBE-B251-B61E-F284-05CF2977FBCF}"/>
            </ac:spMkLst>
          </pc:spChg>
          <pc:spChg chg="mod">
            <ac:chgData name="Mahonia Oglesby" userId="dc7413b4-f296-4386-9cc0-9e850d973af1" providerId="ADAL" clId="{FAAFED62-DC5A-4E8E-A301-987C69852688}" dt="2023-12-18T16:51:50.075" v="265"/>
            <ac:spMkLst>
              <pc:docMk/>
              <pc:sldMasterMk cId="0" sldId="2147483648"/>
              <pc:sldLayoutMk cId="1738229557" sldId="2147483666"/>
              <ac:spMk id="6" creationId="{2A3B34C8-5EA8-50D6-7792-45DB76476361}"/>
            </ac:spMkLst>
          </pc:spChg>
          <pc:spChg chg="mod">
            <ac:chgData name="Mahonia Oglesby" userId="dc7413b4-f296-4386-9cc0-9e850d973af1" providerId="ADAL" clId="{FAAFED62-DC5A-4E8E-A301-987C69852688}" dt="2023-12-18T16:51:50.075" v="265"/>
            <ac:spMkLst>
              <pc:docMk/>
              <pc:sldMasterMk cId="0" sldId="2147483648"/>
              <pc:sldLayoutMk cId="1738229557" sldId="2147483666"/>
              <ac:spMk id="7" creationId="{0B3EAEFD-C4AC-B90F-116A-868AA1BF71D7}"/>
            </ac:spMkLst>
          </pc:spChg>
          <pc:spChg chg="add del mod">
            <ac:chgData name="Mahonia Oglesby" userId="dc7413b4-f296-4386-9cc0-9e850d973af1" providerId="ADAL" clId="{FAAFED62-DC5A-4E8E-A301-987C69852688}" dt="2023-12-18T18:26:27.515" v="787" actId="478"/>
            <ac:spMkLst>
              <pc:docMk/>
              <pc:sldMasterMk cId="0" sldId="2147483648"/>
              <pc:sldLayoutMk cId="1738229557" sldId="2147483666"/>
              <ac:spMk id="8" creationId="{763D6E76-6B3E-0E2D-783E-8033A57CE82B}"/>
            </ac:spMkLst>
          </pc:spChg>
          <pc:spChg chg="del mod topLvl">
            <ac:chgData name="Mahonia Oglesby" userId="dc7413b4-f296-4386-9cc0-9e850d973af1" providerId="ADAL" clId="{FAAFED62-DC5A-4E8E-A301-987C69852688}" dt="2023-12-18T18:22:46.973" v="752" actId="478"/>
            <ac:spMkLst>
              <pc:docMk/>
              <pc:sldMasterMk cId="0" sldId="2147483648"/>
              <pc:sldLayoutMk cId="1738229557" sldId="2147483666"/>
              <ac:spMk id="10" creationId="{2F6CA518-4142-5324-9687-804EFA0F50C2}"/>
            </ac:spMkLst>
          </pc:spChg>
          <pc:spChg chg="del mod topLvl">
            <ac:chgData name="Mahonia Oglesby" userId="dc7413b4-f296-4386-9cc0-9e850d973af1" providerId="ADAL" clId="{FAAFED62-DC5A-4E8E-A301-987C69852688}" dt="2023-12-18T18:21:46.393" v="748" actId="478"/>
            <ac:spMkLst>
              <pc:docMk/>
              <pc:sldMasterMk cId="0" sldId="2147483648"/>
              <pc:sldLayoutMk cId="1738229557" sldId="2147483666"/>
              <ac:spMk id="19" creationId="{1D76D5BF-9E39-DA90-E0D6-EE6D2729DA51}"/>
            </ac:spMkLst>
          </pc:spChg>
          <pc:spChg chg="del mod topLvl">
            <ac:chgData name="Mahonia Oglesby" userId="dc7413b4-f296-4386-9cc0-9e850d973af1" providerId="ADAL" clId="{FAAFED62-DC5A-4E8E-A301-987C69852688}" dt="2023-12-18T18:21:46.393" v="748" actId="478"/>
            <ac:spMkLst>
              <pc:docMk/>
              <pc:sldMasterMk cId="0" sldId="2147483648"/>
              <pc:sldLayoutMk cId="1738229557" sldId="2147483666"/>
              <ac:spMk id="21" creationId="{68FE2AEC-E2CC-9B8E-06C3-396AA503357D}"/>
            </ac:spMkLst>
          </pc:spChg>
          <pc:spChg chg="del mod topLvl">
            <ac:chgData name="Mahonia Oglesby" userId="dc7413b4-f296-4386-9cc0-9e850d973af1" providerId="ADAL" clId="{FAAFED62-DC5A-4E8E-A301-987C69852688}" dt="2023-12-18T18:21:46.393" v="748" actId="478"/>
            <ac:spMkLst>
              <pc:docMk/>
              <pc:sldMasterMk cId="0" sldId="2147483648"/>
              <pc:sldLayoutMk cId="1738229557" sldId="2147483666"/>
              <ac:spMk id="32" creationId="{3AFE0C0E-39A4-B627-B769-AA10E94666D7}"/>
            </ac:spMkLst>
          </pc:spChg>
          <pc:spChg chg="del mod topLvl">
            <ac:chgData name="Mahonia Oglesby" userId="dc7413b4-f296-4386-9cc0-9e850d973af1" providerId="ADAL" clId="{FAAFED62-DC5A-4E8E-A301-987C69852688}" dt="2023-12-18T18:21:46.393" v="748" actId="478"/>
            <ac:spMkLst>
              <pc:docMk/>
              <pc:sldMasterMk cId="0" sldId="2147483648"/>
              <pc:sldLayoutMk cId="1738229557" sldId="2147483666"/>
              <ac:spMk id="34" creationId="{6AEA2084-E213-8F6D-AD2C-183665E9E0F1}"/>
            </ac:spMkLst>
          </pc:spChg>
          <pc:spChg chg="del mod topLvl">
            <ac:chgData name="Mahonia Oglesby" userId="dc7413b4-f296-4386-9cc0-9e850d973af1" providerId="ADAL" clId="{FAAFED62-DC5A-4E8E-A301-987C69852688}" dt="2023-12-18T18:21:46.393" v="748" actId="478"/>
            <ac:spMkLst>
              <pc:docMk/>
              <pc:sldMasterMk cId="0" sldId="2147483648"/>
              <pc:sldLayoutMk cId="1738229557" sldId="2147483666"/>
              <ac:spMk id="45" creationId="{D27DD9FD-C575-623E-BFE9-32E8ED663EF4}"/>
            </ac:spMkLst>
          </pc:spChg>
          <pc:spChg chg="del mod topLvl">
            <ac:chgData name="Mahonia Oglesby" userId="dc7413b4-f296-4386-9cc0-9e850d973af1" providerId="ADAL" clId="{FAAFED62-DC5A-4E8E-A301-987C69852688}" dt="2023-12-18T18:21:46.393" v="748" actId="478"/>
            <ac:spMkLst>
              <pc:docMk/>
              <pc:sldMasterMk cId="0" sldId="2147483648"/>
              <pc:sldLayoutMk cId="1738229557" sldId="2147483666"/>
              <ac:spMk id="47" creationId="{AC3AEE81-34CC-E443-CF73-2B84F81C7E3F}"/>
            </ac:spMkLst>
          </pc:spChg>
          <pc:spChg chg="add del mod">
            <ac:chgData name="Mahonia Oglesby" userId="dc7413b4-f296-4386-9cc0-9e850d973af1" providerId="ADAL" clId="{FAAFED62-DC5A-4E8E-A301-987C69852688}" dt="2023-12-18T16:57:20.788" v="300" actId="478"/>
            <ac:spMkLst>
              <pc:docMk/>
              <pc:sldMasterMk cId="0" sldId="2147483648"/>
              <pc:sldLayoutMk cId="1738229557" sldId="2147483666"/>
              <ac:spMk id="50" creationId="{CB7A1E4B-4E4B-F141-E093-5756E22175E5}"/>
            </ac:spMkLst>
          </pc:spChg>
          <pc:spChg chg="add del mod">
            <ac:chgData name="Mahonia Oglesby" userId="dc7413b4-f296-4386-9cc0-9e850d973af1" providerId="ADAL" clId="{FAAFED62-DC5A-4E8E-A301-987C69852688}" dt="2023-12-18T16:57:20.788" v="300" actId="478"/>
            <ac:spMkLst>
              <pc:docMk/>
              <pc:sldMasterMk cId="0" sldId="2147483648"/>
              <pc:sldLayoutMk cId="1738229557" sldId="2147483666"/>
              <ac:spMk id="51" creationId="{14302245-74C9-EBCD-6928-5B6752C50FB9}"/>
            </ac:spMkLst>
          </pc:spChg>
          <pc:spChg chg="add del mod">
            <ac:chgData name="Mahonia Oglesby" userId="dc7413b4-f296-4386-9cc0-9e850d973af1" providerId="ADAL" clId="{FAAFED62-DC5A-4E8E-A301-987C69852688}" dt="2023-12-18T16:57:20.788" v="300" actId="478"/>
            <ac:spMkLst>
              <pc:docMk/>
              <pc:sldMasterMk cId="0" sldId="2147483648"/>
              <pc:sldLayoutMk cId="1738229557" sldId="2147483666"/>
              <ac:spMk id="52" creationId="{7EE6DDD7-5148-F2C8-3CF5-24A0365A687E}"/>
            </ac:spMkLst>
          </pc:spChg>
          <pc:spChg chg="add del mod">
            <ac:chgData name="Mahonia Oglesby" userId="dc7413b4-f296-4386-9cc0-9e850d973af1" providerId="ADAL" clId="{FAAFED62-DC5A-4E8E-A301-987C69852688}" dt="2023-12-18T16:52:42.589" v="271" actId="478"/>
            <ac:spMkLst>
              <pc:docMk/>
              <pc:sldMasterMk cId="0" sldId="2147483648"/>
              <pc:sldLayoutMk cId="1738229557" sldId="2147483666"/>
              <ac:spMk id="53" creationId="{5CB14FDE-4399-CD00-7E0F-73C24E57DB47}"/>
            </ac:spMkLst>
          </pc:spChg>
          <pc:spChg chg="add del mod">
            <ac:chgData name="Mahonia Oglesby" userId="dc7413b4-f296-4386-9cc0-9e850d973af1" providerId="ADAL" clId="{FAAFED62-DC5A-4E8E-A301-987C69852688}" dt="2023-12-18T16:51:57.280" v="266" actId="478"/>
            <ac:spMkLst>
              <pc:docMk/>
              <pc:sldMasterMk cId="0" sldId="2147483648"/>
              <pc:sldLayoutMk cId="1738229557" sldId="2147483666"/>
              <ac:spMk id="54" creationId="{12D7D064-D801-EBBD-E462-4969290ABAFD}"/>
            </ac:spMkLst>
          </pc:spChg>
          <pc:spChg chg="add mod">
            <ac:chgData name="Mahonia Oglesby" userId="dc7413b4-f296-4386-9cc0-9e850d973af1" providerId="ADAL" clId="{FAAFED62-DC5A-4E8E-A301-987C69852688}" dt="2023-12-18T18:42:37.536" v="1003" actId="1076"/>
            <ac:spMkLst>
              <pc:docMk/>
              <pc:sldMasterMk cId="0" sldId="2147483648"/>
              <pc:sldLayoutMk cId="1738229557" sldId="2147483666"/>
              <ac:spMk id="76" creationId="{FD2C1615-29A5-C2F4-C41B-919169EFAAE6}"/>
            </ac:spMkLst>
          </pc:spChg>
          <pc:spChg chg="add mod">
            <ac:chgData name="Mahonia Oglesby" userId="dc7413b4-f296-4386-9cc0-9e850d973af1" providerId="ADAL" clId="{FAAFED62-DC5A-4E8E-A301-987C69852688}" dt="2023-12-18T18:30:48.636" v="826" actId="1076"/>
            <ac:spMkLst>
              <pc:docMk/>
              <pc:sldMasterMk cId="0" sldId="2147483648"/>
              <pc:sldLayoutMk cId="1738229557" sldId="2147483666"/>
              <ac:spMk id="77" creationId="{AF0F0640-78E8-8A21-D680-05E986CE5AD4}"/>
            </ac:spMkLst>
          </pc:spChg>
          <pc:spChg chg="add mod">
            <ac:chgData name="Mahonia Oglesby" userId="dc7413b4-f296-4386-9cc0-9e850d973af1" providerId="ADAL" clId="{FAAFED62-DC5A-4E8E-A301-987C69852688}" dt="2023-12-18T18:28:19.097" v="805" actId="14100"/>
            <ac:spMkLst>
              <pc:docMk/>
              <pc:sldMasterMk cId="0" sldId="2147483648"/>
              <pc:sldLayoutMk cId="1738229557" sldId="2147483666"/>
              <ac:spMk id="78" creationId="{13C848FE-EB29-B4D4-4459-018E36DBE7C5}"/>
            </ac:spMkLst>
          </pc:spChg>
          <pc:spChg chg="add del mod">
            <ac:chgData name="Mahonia Oglesby" userId="dc7413b4-f296-4386-9cc0-9e850d973af1" providerId="ADAL" clId="{FAAFED62-DC5A-4E8E-A301-987C69852688}" dt="2023-12-18T18:26:49.975" v="792" actId="478"/>
            <ac:spMkLst>
              <pc:docMk/>
              <pc:sldMasterMk cId="0" sldId="2147483648"/>
              <pc:sldLayoutMk cId="1738229557" sldId="2147483666"/>
              <ac:spMk id="79" creationId="{15B6836F-B89F-32D8-12D2-9614CDD15CB8}"/>
            </ac:spMkLst>
          </pc:spChg>
          <pc:spChg chg="add del mod">
            <ac:chgData name="Mahonia Oglesby" userId="dc7413b4-f296-4386-9cc0-9e850d973af1" providerId="ADAL" clId="{FAAFED62-DC5A-4E8E-A301-987C69852688}" dt="2023-12-18T18:26:52.852" v="793" actId="478"/>
            <ac:spMkLst>
              <pc:docMk/>
              <pc:sldMasterMk cId="0" sldId="2147483648"/>
              <pc:sldLayoutMk cId="1738229557" sldId="2147483666"/>
              <ac:spMk id="80" creationId="{A81A840B-1E3E-4024-9471-3F4AFDC31A9C}"/>
            </ac:spMkLst>
          </pc:spChg>
          <pc:spChg chg="add del mod">
            <ac:chgData name="Mahonia Oglesby" userId="dc7413b4-f296-4386-9cc0-9e850d973af1" providerId="ADAL" clId="{FAAFED62-DC5A-4E8E-A301-987C69852688}" dt="2023-12-18T16:57:17.397" v="299" actId="21"/>
            <ac:spMkLst>
              <pc:docMk/>
              <pc:sldMasterMk cId="0" sldId="2147483648"/>
              <pc:sldLayoutMk cId="1738229557" sldId="2147483666"/>
              <ac:spMk id="81" creationId="{67D014EE-1C94-657A-A9BE-5970D24DF837}"/>
            </ac:spMkLst>
          </pc:spChg>
          <pc:spChg chg="add del mod">
            <ac:chgData name="Mahonia Oglesby" userId="dc7413b4-f296-4386-9cc0-9e850d973af1" providerId="ADAL" clId="{FAAFED62-DC5A-4E8E-A301-987C69852688}" dt="2023-12-18T16:57:17.397" v="299" actId="21"/>
            <ac:spMkLst>
              <pc:docMk/>
              <pc:sldMasterMk cId="0" sldId="2147483648"/>
              <pc:sldLayoutMk cId="1738229557" sldId="2147483666"/>
              <ac:spMk id="82" creationId="{50092F03-4E28-A7B8-FFED-712F5D6BCBE7}"/>
            </ac:spMkLst>
          </pc:spChg>
          <pc:spChg chg="add del mod">
            <ac:chgData name="Mahonia Oglesby" userId="dc7413b4-f296-4386-9cc0-9e850d973af1" providerId="ADAL" clId="{FAAFED62-DC5A-4E8E-A301-987C69852688}" dt="2023-12-18T16:57:17.397" v="299" actId="21"/>
            <ac:spMkLst>
              <pc:docMk/>
              <pc:sldMasterMk cId="0" sldId="2147483648"/>
              <pc:sldLayoutMk cId="1738229557" sldId="2147483666"/>
              <ac:spMk id="83" creationId="{EE8F2ABE-9BA1-9253-F2F6-B23A0C4EE84D}"/>
            </ac:spMkLst>
          </pc:spChg>
          <pc:spChg chg="add del mod">
            <ac:chgData name="Mahonia Oglesby" userId="dc7413b4-f296-4386-9cc0-9e850d973af1" providerId="ADAL" clId="{FAAFED62-DC5A-4E8E-A301-987C69852688}" dt="2023-12-18T16:57:15.156" v="298"/>
            <ac:spMkLst>
              <pc:docMk/>
              <pc:sldMasterMk cId="0" sldId="2147483648"/>
              <pc:sldLayoutMk cId="1738229557" sldId="2147483666"/>
              <ac:spMk id="84" creationId="{77CE75CB-3F1B-A590-8F77-87A4F9E55DE3}"/>
            </ac:spMkLst>
          </pc:spChg>
          <pc:spChg chg="add mod">
            <ac:chgData name="Mahonia Oglesby" userId="dc7413b4-f296-4386-9cc0-9e850d973af1" providerId="ADAL" clId="{FAAFED62-DC5A-4E8E-A301-987C69852688}" dt="2023-12-18T18:42:21.326" v="1001" actId="3064"/>
            <ac:spMkLst>
              <pc:docMk/>
              <pc:sldMasterMk cId="0" sldId="2147483648"/>
              <pc:sldLayoutMk cId="1738229557" sldId="2147483666"/>
              <ac:spMk id="85" creationId="{92D13D0A-C3EC-214F-2DB5-0C743A649D90}"/>
            </ac:spMkLst>
          </pc:spChg>
          <pc:spChg chg="add mod">
            <ac:chgData name="Mahonia Oglesby" userId="dc7413b4-f296-4386-9cc0-9e850d973af1" providerId="ADAL" clId="{FAAFED62-DC5A-4E8E-A301-987C69852688}" dt="2023-12-18T18:42:21.326" v="1001" actId="3064"/>
            <ac:spMkLst>
              <pc:docMk/>
              <pc:sldMasterMk cId="0" sldId="2147483648"/>
              <pc:sldLayoutMk cId="1738229557" sldId="2147483666"/>
              <ac:spMk id="86" creationId="{2F9E5EE1-A57C-C376-70C7-3870069B9FF6}"/>
            </ac:spMkLst>
          </pc:spChg>
          <pc:spChg chg="add mod">
            <ac:chgData name="Mahonia Oglesby" userId="dc7413b4-f296-4386-9cc0-9e850d973af1" providerId="ADAL" clId="{FAAFED62-DC5A-4E8E-A301-987C69852688}" dt="2023-12-18T18:42:21.326" v="1001" actId="3064"/>
            <ac:spMkLst>
              <pc:docMk/>
              <pc:sldMasterMk cId="0" sldId="2147483648"/>
              <pc:sldLayoutMk cId="1738229557" sldId="2147483666"/>
              <ac:spMk id="87" creationId="{5D74DA9A-EF43-BAE0-5A72-5D8DF1453F3F}"/>
            </ac:spMkLst>
          </pc:spChg>
          <pc:spChg chg="del mod">
            <ac:chgData name="Mahonia Oglesby" userId="dc7413b4-f296-4386-9cc0-9e850d973af1" providerId="ADAL" clId="{FAAFED62-DC5A-4E8E-A301-987C69852688}" dt="2023-12-18T18:23:48.422" v="765" actId="478"/>
            <ac:spMkLst>
              <pc:docMk/>
              <pc:sldMasterMk cId="0" sldId="2147483648"/>
              <pc:sldLayoutMk cId="1738229557" sldId="2147483666"/>
              <ac:spMk id="92" creationId="{40B1413E-BA4D-BF05-9270-8BBEA8252FE8}"/>
            </ac:spMkLst>
          </pc:spChg>
          <pc:spChg chg="del mod topLvl">
            <ac:chgData name="Mahonia Oglesby" userId="dc7413b4-f296-4386-9cc0-9e850d973af1" providerId="ADAL" clId="{FAAFED62-DC5A-4E8E-A301-987C69852688}" dt="2023-12-18T18:25:40.009" v="782" actId="478"/>
            <ac:spMkLst>
              <pc:docMk/>
              <pc:sldMasterMk cId="0" sldId="2147483648"/>
              <pc:sldLayoutMk cId="1738229557" sldId="2147483666"/>
              <ac:spMk id="93" creationId="{916C3972-E2AC-3E1A-80A5-F7E432D04D1A}"/>
            </ac:spMkLst>
          </pc:spChg>
          <pc:spChg chg="del mod topLvl">
            <ac:chgData name="Mahonia Oglesby" userId="dc7413b4-f296-4386-9cc0-9e850d973af1" providerId="ADAL" clId="{FAAFED62-DC5A-4E8E-A301-987C69852688}" dt="2023-12-18T18:25:40.009" v="782" actId="478"/>
            <ac:spMkLst>
              <pc:docMk/>
              <pc:sldMasterMk cId="0" sldId="2147483648"/>
              <pc:sldLayoutMk cId="1738229557" sldId="2147483666"/>
              <ac:spMk id="94" creationId="{85A7BD2B-C9C2-0B16-DB71-A2BE50E74397}"/>
            </ac:spMkLst>
          </pc:spChg>
          <pc:spChg chg="del mod topLvl">
            <ac:chgData name="Mahonia Oglesby" userId="dc7413b4-f296-4386-9cc0-9e850d973af1" providerId="ADAL" clId="{FAAFED62-DC5A-4E8E-A301-987C69852688}" dt="2023-12-18T18:25:40.009" v="782" actId="478"/>
            <ac:spMkLst>
              <pc:docMk/>
              <pc:sldMasterMk cId="0" sldId="2147483648"/>
              <pc:sldLayoutMk cId="1738229557" sldId="2147483666"/>
              <ac:spMk id="95" creationId="{AE03C550-7D60-1324-63F6-E8D6E778F222}"/>
            </ac:spMkLst>
          </pc:spChg>
          <pc:spChg chg="mod ord topLvl">
            <ac:chgData name="Mahonia Oglesby" userId="dc7413b4-f296-4386-9cc0-9e850d973af1" providerId="ADAL" clId="{FAAFED62-DC5A-4E8E-A301-987C69852688}" dt="2023-12-18T18:36:34.931" v="929" actId="1076"/>
            <ac:spMkLst>
              <pc:docMk/>
              <pc:sldMasterMk cId="0" sldId="2147483648"/>
              <pc:sldLayoutMk cId="1738229557" sldId="2147483666"/>
              <ac:spMk id="97" creationId="{B31F64EE-7007-F4D4-447A-F94643E7BE42}"/>
            </ac:spMkLst>
          </pc:spChg>
          <pc:spChg chg="del mod topLvl">
            <ac:chgData name="Mahonia Oglesby" userId="dc7413b4-f296-4386-9cc0-9e850d973af1" providerId="ADAL" clId="{FAAFED62-DC5A-4E8E-A301-987C69852688}" dt="2023-12-18T18:24:45.631" v="774" actId="478"/>
            <ac:spMkLst>
              <pc:docMk/>
              <pc:sldMasterMk cId="0" sldId="2147483648"/>
              <pc:sldLayoutMk cId="1738229557" sldId="2147483666"/>
              <ac:spMk id="98" creationId="{5D9219F7-8EF3-CBB1-2874-3E19C8C51C94}"/>
            </ac:spMkLst>
          </pc:spChg>
          <pc:spChg chg="mod topLvl">
            <ac:chgData name="Mahonia Oglesby" userId="dc7413b4-f296-4386-9cc0-9e850d973af1" providerId="ADAL" clId="{FAAFED62-DC5A-4E8E-A301-987C69852688}" dt="2023-12-18T18:24:22.092" v="770" actId="165"/>
            <ac:spMkLst>
              <pc:docMk/>
              <pc:sldMasterMk cId="0" sldId="2147483648"/>
              <pc:sldLayoutMk cId="1738229557" sldId="2147483666"/>
              <ac:spMk id="99" creationId="{D5A0C038-FBA9-0725-5E86-CD662280AD88}"/>
            </ac:spMkLst>
          </pc:spChg>
          <pc:spChg chg="mod topLvl">
            <ac:chgData name="Mahonia Oglesby" userId="dc7413b4-f296-4386-9cc0-9e850d973af1" providerId="ADAL" clId="{FAAFED62-DC5A-4E8E-A301-987C69852688}" dt="2023-12-18T18:24:22.092" v="770" actId="165"/>
            <ac:spMkLst>
              <pc:docMk/>
              <pc:sldMasterMk cId="0" sldId="2147483648"/>
              <pc:sldLayoutMk cId="1738229557" sldId="2147483666"/>
              <ac:spMk id="100" creationId="{8F754434-776D-A4B7-D426-8B81C954FE46}"/>
            </ac:spMkLst>
          </pc:spChg>
          <pc:spChg chg="del mod topLvl">
            <ac:chgData name="Mahonia Oglesby" userId="dc7413b4-f296-4386-9cc0-9e850d973af1" providerId="ADAL" clId="{FAAFED62-DC5A-4E8E-A301-987C69852688}" dt="2023-12-18T18:29:32.862" v="817" actId="478"/>
            <ac:spMkLst>
              <pc:docMk/>
              <pc:sldMasterMk cId="0" sldId="2147483648"/>
              <pc:sldLayoutMk cId="1738229557" sldId="2147483666"/>
              <ac:spMk id="101" creationId="{B3167495-2A7C-11A3-2C24-E8B60C51ECFF}"/>
            </ac:spMkLst>
          </pc:spChg>
          <pc:spChg chg="del mod topLvl">
            <ac:chgData name="Mahonia Oglesby" userId="dc7413b4-f296-4386-9cc0-9e850d973af1" providerId="ADAL" clId="{FAAFED62-DC5A-4E8E-A301-987C69852688}" dt="2023-12-18T18:29:32.862" v="817" actId="478"/>
            <ac:spMkLst>
              <pc:docMk/>
              <pc:sldMasterMk cId="0" sldId="2147483648"/>
              <pc:sldLayoutMk cId="1738229557" sldId="2147483666"/>
              <ac:spMk id="102" creationId="{CE49EBA1-AAFE-627E-0D1A-44FA9EEA4847}"/>
            </ac:spMkLst>
          </pc:spChg>
          <pc:spChg chg="del mod">
            <ac:chgData name="Mahonia Oglesby" userId="dc7413b4-f296-4386-9cc0-9e850d973af1" providerId="ADAL" clId="{FAAFED62-DC5A-4E8E-A301-987C69852688}" dt="2023-12-18T18:23:37.074" v="761" actId="478"/>
            <ac:spMkLst>
              <pc:docMk/>
              <pc:sldMasterMk cId="0" sldId="2147483648"/>
              <pc:sldLayoutMk cId="1738229557" sldId="2147483666"/>
              <ac:spMk id="103" creationId="{EFC4F0AB-BAF6-5FA5-0263-3C3244167739}"/>
            </ac:spMkLst>
          </pc:spChg>
          <pc:spChg chg="del mod topLvl">
            <ac:chgData name="Mahonia Oglesby" userId="dc7413b4-f296-4386-9cc0-9e850d973af1" providerId="ADAL" clId="{FAAFED62-DC5A-4E8E-A301-987C69852688}" dt="2023-12-18T18:24:12.294" v="767" actId="478"/>
            <ac:spMkLst>
              <pc:docMk/>
              <pc:sldMasterMk cId="0" sldId="2147483648"/>
              <pc:sldLayoutMk cId="1738229557" sldId="2147483666"/>
              <ac:spMk id="104" creationId="{0A1D6157-184F-4A5D-7C44-1D8CA7DD29DA}"/>
            </ac:spMkLst>
          </pc:spChg>
          <pc:spChg chg="del mod">
            <ac:chgData name="Mahonia Oglesby" userId="dc7413b4-f296-4386-9cc0-9e850d973af1" providerId="ADAL" clId="{FAAFED62-DC5A-4E8E-A301-987C69852688}" dt="2023-12-18T18:23:33.349" v="759" actId="478"/>
            <ac:spMkLst>
              <pc:docMk/>
              <pc:sldMasterMk cId="0" sldId="2147483648"/>
              <pc:sldLayoutMk cId="1738229557" sldId="2147483666"/>
              <ac:spMk id="105" creationId="{FF6F289C-97DF-820E-6AFB-F04043122DB2}"/>
            </ac:spMkLst>
          </pc:spChg>
          <pc:spChg chg="del mod topLvl">
            <ac:chgData name="Mahonia Oglesby" userId="dc7413b4-f296-4386-9cc0-9e850d973af1" providerId="ADAL" clId="{FAAFED62-DC5A-4E8E-A301-987C69852688}" dt="2023-12-18T18:24:12.294" v="767" actId="478"/>
            <ac:spMkLst>
              <pc:docMk/>
              <pc:sldMasterMk cId="0" sldId="2147483648"/>
              <pc:sldLayoutMk cId="1738229557" sldId="2147483666"/>
              <ac:spMk id="106" creationId="{FE1A60B6-AA62-7B00-5D9E-0DF6ED5EBAC9}"/>
            </ac:spMkLst>
          </pc:spChg>
          <pc:spChg chg="del mod topLvl">
            <ac:chgData name="Mahonia Oglesby" userId="dc7413b4-f296-4386-9cc0-9e850d973af1" providerId="ADAL" clId="{FAAFED62-DC5A-4E8E-A301-987C69852688}" dt="2023-12-18T18:24:12.294" v="767" actId="478"/>
            <ac:spMkLst>
              <pc:docMk/>
              <pc:sldMasterMk cId="0" sldId="2147483648"/>
              <pc:sldLayoutMk cId="1738229557" sldId="2147483666"/>
              <ac:spMk id="107" creationId="{10463399-CAC6-7193-349F-F3D27CA0B590}"/>
            </ac:spMkLst>
          </pc:spChg>
          <pc:spChg chg="del mod topLvl">
            <ac:chgData name="Mahonia Oglesby" userId="dc7413b4-f296-4386-9cc0-9e850d973af1" providerId="ADAL" clId="{FAAFED62-DC5A-4E8E-A301-987C69852688}" dt="2023-12-18T18:24:12.294" v="767" actId="478"/>
            <ac:spMkLst>
              <pc:docMk/>
              <pc:sldMasterMk cId="0" sldId="2147483648"/>
              <pc:sldLayoutMk cId="1738229557" sldId="2147483666"/>
              <ac:spMk id="108" creationId="{E9FED9F1-B774-3871-F745-72B7DDB1A778}"/>
            </ac:spMkLst>
          </pc:spChg>
          <pc:spChg chg="del mod topLvl">
            <ac:chgData name="Mahonia Oglesby" userId="dc7413b4-f296-4386-9cc0-9e850d973af1" providerId="ADAL" clId="{FAAFED62-DC5A-4E8E-A301-987C69852688}" dt="2023-12-18T18:24:12.294" v="767" actId="478"/>
            <ac:spMkLst>
              <pc:docMk/>
              <pc:sldMasterMk cId="0" sldId="2147483648"/>
              <pc:sldLayoutMk cId="1738229557" sldId="2147483666"/>
              <ac:spMk id="109" creationId="{1980918A-1285-77B5-9125-E6669A858BBC}"/>
            </ac:spMkLst>
          </pc:spChg>
          <pc:spChg chg="del mod">
            <ac:chgData name="Mahonia Oglesby" userId="dc7413b4-f296-4386-9cc0-9e850d973af1" providerId="ADAL" clId="{FAAFED62-DC5A-4E8E-A301-987C69852688}" dt="2023-12-18T18:23:43.978" v="764" actId="478"/>
            <ac:spMkLst>
              <pc:docMk/>
              <pc:sldMasterMk cId="0" sldId="2147483648"/>
              <pc:sldLayoutMk cId="1738229557" sldId="2147483666"/>
              <ac:spMk id="110" creationId="{B22830D1-2884-BEFC-B8A7-35B702559AC7}"/>
            </ac:spMkLst>
          </pc:spChg>
          <pc:spChg chg="del mod">
            <ac:chgData name="Mahonia Oglesby" userId="dc7413b4-f296-4386-9cc0-9e850d973af1" providerId="ADAL" clId="{FAAFED62-DC5A-4E8E-A301-987C69852688}" dt="2023-12-18T18:23:41.357" v="763" actId="478"/>
            <ac:spMkLst>
              <pc:docMk/>
              <pc:sldMasterMk cId="0" sldId="2147483648"/>
              <pc:sldLayoutMk cId="1738229557" sldId="2147483666"/>
              <ac:spMk id="111" creationId="{AC7B3932-1E9B-2EF7-5390-3DE14972BC28}"/>
            </ac:spMkLst>
          </pc:spChg>
          <pc:spChg chg="del mod">
            <ac:chgData name="Mahonia Oglesby" userId="dc7413b4-f296-4386-9cc0-9e850d973af1" providerId="ADAL" clId="{FAAFED62-DC5A-4E8E-A301-987C69852688}" dt="2023-12-18T18:23:39.482" v="762" actId="478"/>
            <ac:spMkLst>
              <pc:docMk/>
              <pc:sldMasterMk cId="0" sldId="2147483648"/>
              <pc:sldLayoutMk cId="1738229557" sldId="2147483666"/>
              <ac:spMk id="112" creationId="{B195E68E-5DF0-763A-D391-DB4B087CB171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15" creationId="{586CAFE9-5D29-B226-6A77-B1E8E5110714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16" creationId="{D3E75F0B-26B3-F940-68D6-531AACC7266E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17" creationId="{D2499FE6-BD2D-5E43-73B1-CA6D8F7A37D3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18" creationId="{A56B08AC-6AF5-62E9-920D-489AFFFFD949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19" creationId="{430C5BE6-C89C-831D-7665-C25449CF142B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20" creationId="{BE19DB4B-B8E4-39BC-FCD3-80AB8A1CD042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21" creationId="{3072F0DE-FAE7-C940-95C1-661DC54EAF92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22" creationId="{4F424C9B-A811-F02F-D3EB-980F3F94AC1D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23" creationId="{5C090214-A671-C3EC-C022-FB5FC1E82BE7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24" creationId="{5608BE95-6E06-725B-6AD9-DE882D8BFEA5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25" creationId="{5B0E2C3E-067C-397F-D066-9011110352AA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26" creationId="{0ACBF35F-FA7C-5420-644C-24BC9ABF6B72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27" creationId="{17C237F0-6B06-01B5-D6BD-DE60C7868B44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29" creationId="{CCC9AF88-CACE-7664-1AD7-2C3BA310B647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30" creationId="{66C85415-A39E-9AAE-F473-481666A54FF2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31" creationId="{F2FFCCF5-8FF0-F3F6-4E52-091B69920406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32" creationId="{0D088958-518A-B881-0EA0-5DE750C1949E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33" creationId="{EEFAA691-3688-EC3F-E4D0-9166DF3B0B5A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34" creationId="{9595867E-BAA7-4499-B422-7BEF541CC185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35" creationId="{74566122-073C-298E-F2B3-7D31A768BCC4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36" creationId="{407B1E88-B38E-DA93-FB32-C2136E4188C8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37" creationId="{996869C7-49DA-D049-EE01-76432E00F0F4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38" creationId="{04268412-91F1-B1B0-BB57-6BA3446E9EEC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39" creationId="{950F75CE-1E42-D483-4292-6AA57BB1F0EE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40" creationId="{EAA3783F-9C68-41D0-3E31-9FC5CF24987C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41" creationId="{F0346D5E-0A72-9775-D54E-C292A933CA93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43" creationId="{4E24E4AB-E9AA-9AED-0869-775A0B853BEE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44" creationId="{1F8EE2C2-06B2-36E4-D3C3-548E35CA94A4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45" creationId="{15904B1F-17BC-E6ED-138B-54A214EA602D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46" creationId="{B84566A4-1C78-5597-EBB9-94BD3CEF9221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47" creationId="{D8E1A747-E114-9471-1C1A-1F74FF2C04C1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48" creationId="{97E3C677-C81C-36E3-E00D-22F67A69ECF9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49" creationId="{CDDD64D9-547C-2B20-4B6E-E9CE0A3FE88B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50" creationId="{C9F1A09C-03BB-7789-D6E8-39F830D744A4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51" creationId="{0983A86E-02C9-3DD0-6B7A-F61B3FC4E7AB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52" creationId="{B7ABCA0D-D954-C70E-4EDA-8E7BE11F8233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53" creationId="{AB7DFD79-FD29-F202-5F65-51ED3ED2C73F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54" creationId="{BC77A940-F92E-C4D8-8ED6-F82E2B963678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55" creationId="{C3B9C8BD-F041-17D0-BF57-83586FF8430D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57" creationId="{09BE6663-40FF-D8BE-DACE-E6E9010D43C4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58" creationId="{4E8B4BB9-357E-F217-9CE2-BC70FDD43ECE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59" creationId="{840D6938-69CD-DF40-53B6-4C28B5116288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60" creationId="{C90EEAB6-0D81-FD01-0633-CE78751B2D59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61" creationId="{71C48107-3BEF-BF42-B5AA-01CA1143D4A8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62" creationId="{C223342F-46E8-8A47-3E0C-57DCE27A4F7A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63" creationId="{75460F24-7A4D-CF71-90A5-EB5E1C1C6D23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64" creationId="{17053D9C-5DD4-0870-DE88-6879FD99F96C}"/>
            </ac:spMkLst>
          </pc:spChg>
          <pc:spChg chg="mod">
            <ac:chgData name="Mahonia Oglesby" userId="dc7413b4-f296-4386-9cc0-9e850d973af1" providerId="ADAL" clId="{FAAFED62-DC5A-4E8E-A301-987C69852688}" dt="2023-12-18T18:25:03.788" v="777" actId="165"/>
            <ac:spMkLst>
              <pc:docMk/>
              <pc:sldMasterMk cId="0" sldId="2147483648"/>
              <pc:sldLayoutMk cId="1738229557" sldId="2147483666"/>
              <ac:spMk id="165" creationId="{C9E1E8B5-297E-83C7-7915-5D28A8EF66AE}"/>
            </ac:spMkLst>
          </pc:spChg>
          <pc:spChg chg="add mod">
            <ac:chgData name="Mahonia Oglesby" userId="dc7413b4-f296-4386-9cc0-9e850d973af1" providerId="ADAL" clId="{FAAFED62-DC5A-4E8E-A301-987C69852688}" dt="2023-12-18T18:28:23.095" v="806" actId="14100"/>
            <ac:spMkLst>
              <pc:docMk/>
              <pc:sldMasterMk cId="0" sldId="2147483648"/>
              <pc:sldLayoutMk cId="1738229557" sldId="2147483666"/>
              <ac:spMk id="167" creationId="{937DCB49-BFDB-0B7B-DBF4-2913F61AD00D}"/>
            </ac:spMkLst>
          </pc:spChg>
          <pc:spChg chg="add del mod">
            <ac:chgData name="Mahonia Oglesby" userId="dc7413b4-f296-4386-9cc0-9e850d973af1" providerId="ADAL" clId="{FAAFED62-DC5A-4E8E-A301-987C69852688}" dt="2023-12-18T18:28:40.767" v="809" actId="478"/>
            <ac:spMkLst>
              <pc:docMk/>
              <pc:sldMasterMk cId="0" sldId="2147483648"/>
              <pc:sldLayoutMk cId="1738229557" sldId="2147483666"/>
              <ac:spMk id="168" creationId="{7208C8C3-2FBD-E14F-E957-B5F7D72B814F}"/>
            </ac:spMkLst>
          </pc:spChg>
          <pc:spChg chg="add mod">
            <ac:chgData name="Mahonia Oglesby" userId="dc7413b4-f296-4386-9cc0-9e850d973af1" providerId="ADAL" clId="{FAAFED62-DC5A-4E8E-A301-987C69852688}" dt="2023-12-18T18:29:05.541" v="813" actId="1037"/>
            <ac:spMkLst>
              <pc:docMk/>
              <pc:sldMasterMk cId="0" sldId="2147483648"/>
              <pc:sldLayoutMk cId="1738229557" sldId="2147483666"/>
              <ac:spMk id="169" creationId="{E3661889-2D6E-013C-7557-9F5A5FEDC5FE}"/>
            </ac:spMkLst>
          </pc:spChg>
          <pc:spChg chg="add mod">
            <ac:chgData name="Mahonia Oglesby" userId="dc7413b4-f296-4386-9cc0-9e850d973af1" providerId="ADAL" clId="{FAAFED62-DC5A-4E8E-A301-987C69852688}" dt="2023-12-18T18:29:17.027" v="815" actId="571"/>
            <ac:spMkLst>
              <pc:docMk/>
              <pc:sldMasterMk cId="0" sldId="2147483648"/>
              <pc:sldLayoutMk cId="1738229557" sldId="2147483666"/>
              <ac:spMk id="170" creationId="{FE861641-EA5D-5C73-D509-C1F7B971BC46}"/>
            </ac:spMkLst>
          </pc:spChg>
          <pc:spChg chg="add mod">
            <ac:chgData name="Mahonia Oglesby" userId="dc7413b4-f296-4386-9cc0-9e850d973af1" providerId="ADAL" clId="{FAAFED62-DC5A-4E8E-A301-987C69852688}" dt="2023-12-18T18:29:25.230" v="816" actId="571"/>
            <ac:spMkLst>
              <pc:docMk/>
              <pc:sldMasterMk cId="0" sldId="2147483648"/>
              <pc:sldLayoutMk cId="1738229557" sldId="2147483666"/>
              <ac:spMk id="171" creationId="{B01EEBC8-FB91-4288-1C7E-107D4BA7A80F}"/>
            </ac:spMkLst>
          </pc:spChg>
          <pc:grpChg chg="add del mod">
            <ac:chgData name="Mahonia Oglesby" userId="dc7413b4-f296-4386-9cc0-9e850d973af1" providerId="ADAL" clId="{FAAFED62-DC5A-4E8E-A301-987C69852688}" dt="2023-12-18T18:22:45.531" v="751" actId="478"/>
            <ac:grpSpMkLst>
              <pc:docMk/>
              <pc:sldMasterMk cId="0" sldId="2147483648"/>
              <pc:sldLayoutMk cId="1738229557" sldId="2147483666"/>
              <ac:grpSpMk id="5" creationId="{FF33C915-4884-E6BB-8820-CA314A48294B}"/>
            </ac:grpSpMkLst>
          </pc:grpChg>
          <pc:grpChg chg="add del mod">
            <ac:chgData name="Mahonia Oglesby" userId="dc7413b4-f296-4386-9cc0-9e850d973af1" providerId="ADAL" clId="{FAAFED62-DC5A-4E8E-A301-987C69852688}" dt="2023-12-18T18:21:41.559" v="747" actId="165"/>
            <ac:grpSpMkLst>
              <pc:docMk/>
              <pc:sldMasterMk cId="0" sldId="2147483648"/>
              <pc:sldLayoutMk cId="1738229557" sldId="2147483666"/>
              <ac:grpSpMk id="9" creationId="{9C444FC4-C765-DA94-D5D5-49201A3E49B2}"/>
            </ac:grpSpMkLst>
          </pc:grpChg>
          <pc:grpChg chg="add del mod">
            <ac:chgData name="Mahonia Oglesby" userId="dc7413b4-f296-4386-9cc0-9e850d973af1" providerId="ADAL" clId="{FAAFED62-DC5A-4E8E-A301-987C69852688}" dt="2023-12-18T16:51:57.280" v="266" actId="478"/>
            <ac:grpSpMkLst>
              <pc:docMk/>
              <pc:sldMasterMk cId="0" sldId="2147483648"/>
              <pc:sldLayoutMk cId="1738229557" sldId="2147483666"/>
              <ac:grpSpMk id="55" creationId="{FDFD20DF-868C-4E1D-E6F1-D13A259DC3D3}"/>
            </ac:grpSpMkLst>
          </pc:grpChg>
          <pc:grpChg chg="add del mod">
            <ac:chgData name="Mahonia Oglesby" userId="dc7413b4-f296-4386-9cc0-9e850d973af1" providerId="ADAL" clId="{FAAFED62-DC5A-4E8E-A301-987C69852688}" dt="2023-12-18T16:51:57.280" v="266" actId="478"/>
            <ac:grpSpMkLst>
              <pc:docMk/>
              <pc:sldMasterMk cId="0" sldId="2147483648"/>
              <pc:sldLayoutMk cId="1738229557" sldId="2147483666"/>
              <ac:grpSpMk id="61" creationId="{72481ABD-B4A9-27C9-B811-867D028F6A2F}"/>
            </ac:grpSpMkLst>
          </pc:grpChg>
          <pc:grpChg chg="add del mod">
            <ac:chgData name="Mahonia Oglesby" userId="dc7413b4-f296-4386-9cc0-9e850d973af1" providerId="ADAL" clId="{FAAFED62-DC5A-4E8E-A301-987C69852688}" dt="2023-12-18T18:21:48.166" v="749" actId="478"/>
            <ac:grpSpMkLst>
              <pc:docMk/>
              <pc:sldMasterMk cId="0" sldId="2147483648"/>
              <pc:sldLayoutMk cId="1738229557" sldId="2147483666"/>
              <ac:grpSpMk id="66" creationId="{7A12D6BD-2E14-E5E8-5D65-EEE465229804}"/>
            </ac:grpSpMkLst>
          </pc:grpChg>
          <pc:grpChg chg="del mod">
            <ac:chgData name="Mahonia Oglesby" userId="dc7413b4-f296-4386-9cc0-9e850d973af1" providerId="ADAL" clId="{FAAFED62-DC5A-4E8E-A301-987C69852688}" dt="2023-12-18T18:24:04.179" v="766" actId="165"/>
            <ac:grpSpMkLst>
              <pc:docMk/>
              <pc:sldMasterMk cId="0" sldId="2147483648"/>
              <pc:sldLayoutMk cId="1738229557" sldId="2147483666"/>
              <ac:grpSpMk id="90" creationId="{9253D266-5071-8726-90ED-C8B956A6CCB2}"/>
            </ac:grpSpMkLst>
          </pc:grpChg>
          <pc:grpChg chg="del mod topLvl">
            <ac:chgData name="Mahonia Oglesby" userId="dc7413b4-f296-4386-9cc0-9e850d973af1" providerId="ADAL" clId="{FAAFED62-DC5A-4E8E-A301-987C69852688}" dt="2023-12-18T18:24:22.092" v="770" actId="165"/>
            <ac:grpSpMkLst>
              <pc:docMk/>
              <pc:sldMasterMk cId="0" sldId="2147483648"/>
              <pc:sldLayoutMk cId="1738229557" sldId="2147483666"/>
              <ac:grpSpMk id="91" creationId="{F4DCCDF2-42F6-241F-BC06-ED37279C3489}"/>
            </ac:grpSpMkLst>
          </pc:grpChg>
          <pc:grpChg chg="del mod topLvl">
            <ac:chgData name="Mahonia Oglesby" userId="dc7413b4-f296-4386-9cc0-9e850d973af1" providerId="ADAL" clId="{FAAFED62-DC5A-4E8E-A301-987C69852688}" dt="2023-12-18T18:24:45.631" v="774" actId="478"/>
            <ac:grpSpMkLst>
              <pc:docMk/>
              <pc:sldMasterMk cId="0" sldId="2147483648"/>
              <pc:sldLayoutMk cId="1738229557" sldId="2147483666"/>
              <ac:grpSpMk id="96" creationId="{8B098CA6-660A-C2EF-EB03-91339A961DB2}"/>
            </ac:grpSpMkLst>
          </pc:grpChg>
          <pc:grpChg chg="del mod topLvl">
            <ac:chgData name="Mahonia Oglesby" userId="dc7413b4-f296-4386-9cc0-9e850d973af1" providerId="ADAL" clId="{FAAFED62-DC5A-4E8E-A301-987C69852688}" dt="2023-12-18T18:25:03.788" v="777" actId="165"/>
            <ac:grpSpMkLst>
              <pc:docMk/>
              <pc:sldMasterMk cId="0" sldId="2147483648"/>
              <pc:sldLayoutMk cId="1738229557" sldId="2147483666"/>
              <ac:grpSpMk id="113" creationId="{1B9CB644-9539-AF8C-3022-835151B6986F}"/>
            </ac:grpSpMkLst>
          </pc:grpChg>
          <pc:grpChg chg="mod topLvl">
            <ac:chgData name="Mahonia Oglesby" userId="dc7413b4-f296-4386-9cc0-9e850d973af1" providerId="ADAL" clId="{FAAFED62-DC5A-4E8E-A301-987C69852688}" dt="2023-12-18T18:29:50.678" v="820" actId="1076"/>
            <ac:grpSpMkLst>
              <pc:docMk/>
              <pc:sldMasterMk cId="0" sldId="2147483648"/>
              <pc:sldLayoutMk cId="1738229557" sldId="2147483666"/>
              <ac:grpSpMk id="114" creationId="{E8C273AB-D487-39C1-16C2-6080F637DC5A}"/>
            </ac:grpSpMkLst>
          </pc:grpChg>
          <pc:grpChg chg="mod topLvl">
            <ac:chgData name="Mahonia Oglesby" userId="dc7413b4-f296-4386-9cc0-9e850d973af1" providerId="ADAL" clId="{FAAFED62-DC5A-4E8E-A301-987C69852688}" dt="2023-12-18T18:30:01.418" v="822" actId="1076"/>
            <ac:grpSpMkLst>
              <pc:docMk/>
              <pc:sldMasterMk cId="0" sldId="2147483648"/>
              <pc:sldLayoutMk cId="1738229557" sldId="2147483666"/>
              <ac:grpSpMk id="128" creationId="{8E2A5751-6EFD-4005-B940-7A82913A2939}"/>
            </ac:grpSpMkLst>
          </pc:grpChg>
          <pc:grpChg chg="mod topLvl">
            <ac:chgData name="Mahonia Oglesby" userId="dc7413b4-f296-4386-9cc0-9e850d973af1" providerId="ADAL" clId="{FAAFED62-DC5A-4E8E-A301-987C69852688}" dt="2023-12-18T18:29:57.366" v="821" actId="1076"/>
            <ac:grpSpMkLst>
              <pc:docMk/>
              <pc:sldMasterMk cId="0" sldId="2147483648"/>
              <pc:sldLayoutMk cId="1738229557" sldId="2147483666"/>
              <ac:grpSpMk id="142" creationId="{13C9403E-E463-E22F-0A28-583735850331}"/>
            </ac:grpSpMkLst>
          </pc:grpChg>
          <pc:grpChg chg="mod topLvl">
            <ac:chgData name="Mahonia Oglesby" userId="dc7413b4-f296-4386-9cc0-9e850d973af1" providerId="ADAL" clId="{FAAFED62-DC5A-4E8E-A301-987C69852688}" dt="2023-12-18T18:36:50.098" v="930" actId="1076"/>
            <ac:grpSpMkLst>
              <pc:docMk/>
              <pc:sldMasterMk cId="0" sldId="2147483648"/>
              <pc:sldLayoutMk cId="1738229557" sldId="2147483666"/>
              <ac:grpSpMk id="156" creationId="{6C5F7D84-50CE-443D-D095-28EC5913F9D7}"/>
            </ac:grpSpMkLst>
          </pc:grpChg>
          <pc:grpChg chg="add del mod">
            <ac:chgData name="Mahonia Oglesby" userId="dc7413b4-f296-4386-9cc0-9e850d973af1" providerId="ADAL" clId="{FAAFED62-DC5A-4E8E-A301-987C69852688}" dt="2023-12-18T18:29:11.999" v="814" actId="165"/>
            <ac:grpSpMkLst>
              <pc:docMk/>
              <pc:sldMasterMk cId="0" sldId="2147483648"/>
              <pc:sldLayoutMk cId="1738229557" sldId="2147483666"/>
              <ac:grpSpMk id="166" creationId="{836985C5-302B-5300-0705-4C4C23BB6713}"/>
            </ac:grpSpMkLst>
          </pc:grp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11" creationId="{515C52D0-B681-07ED-E92A-765A2C5AAA01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12" creationId="{F835B8D8-FFA4-4226-1D23-68D1F9770AF6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13" creationId="{FA262424-91B8-3A77-9F2B-8FE8CD213D34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14" creationId="{F09CF8DA-AC77-6928-C88B-2B23692C0BD0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15" creationId="{81116A61-47D8-AF83-3B48-9B9AA0B0C02B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16" creationId="{D1ED9135-DD5E-16AA-EF1F-5711EC1A8346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17" creationId="{6F601057-54FB-CE7E-25E1-CA1D48C62385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18" creationId="{3C65891D-A065-3796-AC6B-66981119993B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20" creationId="{B836D16D-25D2-07B4-5A93-A3BE0AD747C4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22" creationId="{9C54B1A6-F7A4-A50E-36AD-8C252F0FC084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23" creationId="{F7DCA3EB-F403-2ADB-372D-B8EC22528549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24" creationId="{34FB1757-B565-1B53-D8C4-78F784315BAF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25" creationId="{0A078E05-50F7-CA03-E97E-D2DE0071105D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26" creationId="{4BAAC536-8D83-CD12-4179-787B678287C1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27" creationId="{3A6EA964-56C3-0268-EF47-FAF2E35ED507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28" creationId="{02A530AE-8AC2-3D10-61B1-9A8A827492B7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29" creationId="{0FCF6B8F-3FB7-541F-AF7E-798F60CB2918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30" creationId="{ADD03701-445E-534E-5524-B8E1E6997967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31" creationId="{0486232A-EBFC-C54B-7FD4-2427A04CC7ED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33" creationId="{F66D7EA4-C47A-788C-7CD6-B3B16BA337B9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35" creationId="{181E5B89-47C1-E3C6-8542-3906D9C5C1C4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36" creationId="{A52069BB-34A2-82D1-B5E9-AEE01B6945F8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37" creationId="{03C217E7-0163-8ABA-460D-285ABA7F42E7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38" creationId="{67E54721-E456-87B8-58DA-3EC75568FADF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39" creationId="{61A8C48C-4011-ACE4-490C-EFEEB77BC01E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40" creationId="{29308C7E-37DE-1392-DCB1-CC98ED60BF08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41" creationId="{772A6D95-2C8C-991E-3B1B-2139068766C9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42" creationId="{C587AC69-E97C-5C4D-A75B-2ADD459FCB4A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43" creationId="{0E94E8D7-A82E-4618-2838-F37F20923C47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44" creationId="{ABCD1A63-67C5-793D-E893-CA40F59A46CD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46" creationId="{F2F95D22-C637-66F8-8003-8148985FA8FF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48" creationId="{7F8B3C74-81AA-2552-1B72-43279E50925E}"/>
            </ac:picMkLst>
          </pc:picChg>
          <pc:picChg chg="del mod topLvl">
            <ac:chgData name="Mahonia Oglesby" userId="dc7413b4-f296-4386-9cc0-9e850d973af1" providerId="ADAL" clId="{FAAFED62-DC5A-4E8E-A301-987C69852688}" dt="2023-12-18T18:21:46.393" v="748" actId="478"/>
            <ac:picMkLst>
              <pc:docMk/>
              <pc:sldMasterMk cId="0" sldId="2147483648"/>
              <pc:sldLayoutMk cId="1738229557" sldId="2147483666"/>
              <ac:picMk id="49" creationId="{4569108A-CFF6-F06B-6EA3-23D3A3087730}"/>
            </ac:picMkLst>
          </pc:picChg>
          <pc:picChg chg="mod">
            <ac:chgData name="Mahonia Oglesby" userId="dc7413b4-f296-4386-9cc0-9e850d973af1" providerId="ADAL" clId="{FAAFED62-DC5A-4E8E-A301-987C69852688}" dt="2023-12-18T16:51:50.075" v="265"/>
            <ac:picMkLst>
              <pc:docMk/>
              <pc:sldMasterMk cId="0" sldId="2147483648"/>
              <pc:sldLayoutMk cId="1738229557" sldId="2147483666"/>
              <ac:picMk id="56" creationId="{FD922283-3F6B-D5F0-8AF4-3111CAEB596C}"/>
            </ac:picMkLst>
          </pc:picChg>
          <pc:picChg chg="mod">
            <ac:chgData name="Mahonia Oglesby" userId="dc7413b4-f296-4386-9cc0-9e850d973af1" providerId="ADAL" clId="{FAAFED62-DC5A-4E8E-A301-987C69852688}" dt="2023-12-18T16:51:50.075" v="265"/>
            <ac:picMkLst>
              <pc:docMk/>
              <pc:sldMasterMk cId="0" sldId="2147483648"/>
              <pc:sldLayoutMk cId="1738229557" sldId="2147483666"/>
              <ac:picMk id="57" creationId="{D5295B1A-B8BF-C538-8CAA-19D85537C8C2}"/>
            </ac:picMkLst>
          </pc:picChg>
          <pc:picChg chg="mod">
            <ac:chgData name="Mahonia Oglesby" userId="dc7413b4-f296-4386-9cc0-9e850d973af1" providerId="ADAL" clId="{FAAFED62-DC5A-4E8E-A301-987C69852688}" dt="2023-12-18T16:51:50.075" v="265"/>
            <ac:picMkLst>
              <pc:docMk/>
              <pc:sldMasterMk cId="0" sldId="2147483648"/>
              <pc:sldLayoutMk cId="1738229557" sldId="2147483666"/>
              <ac:picMk id="58" creationId="{4E0A57B2-3498-F07A-1948-5D6B2FDEAE00}"/>
            </ac:picMkLst>
          </pc:picChg>
          <pc:picChg chg="mod">
            <ac:chgData name="Mahonia Oglesby" userId="dc7413b4-f296-4386-9cc0-9e850d973af1" providerId="ADAL" clId="{FAAFED62-DC5A-4E8E-A301-987C69852688}" dt="2023-12-18T16:51:50.075" v="265"/>
            <ac:picMkLst>
              <pc:docMk/>
              <pc:sldMasterMk cId="0" sldId="2147483648"/>
              <pc:sldLayoutMk cId="1738229557" sldId="2147483666"/>
              <ac:picMk id="59" creationId="{1CA4FE1F-5A7E-5D1D-524F-8524E4CBE7B8}"/>
            </ac:picMkLst>
          </pc:picChg>
          <pc:picChg chg="mod">
            <ac:chgData name="Mahonia Oglesby" userId="dc7413b4-f296-4386-9cc0-9e850d973af1" providerId="ADAL" clId="{FAAFED62-DC5A-4E8E-A301-987C69852688}" dt="2023-12-18T16:51:50.075" v="265"/>
            <ac:picMkLst>
              <pc:docMk/>
              <pc:sldMasterMk cId="0" sldId="2147483648"/>
              <pc:sldLayoutMk cId="1738229557" sldId="2147483666"/>
              <ac:picMk id="60" creationId="{46FDB3B0-C3E0-2784-1B00-50A4FD953487}"/>
            </ac:picMkLst>
          </pc:picChg>
          <pc:picChg chg="mod">
            <ac:chgData name="Mahonia Oglesby" userId="dc7413b4-f296-4386-9cc0-9e850d973af1" providerId="ADAL" clId="{FAAFED62-DC5A-4E8E-A301-987C69852688}" dt="2023-12-18T16:51:50.075" v="265"/>
            <ac:picMkLst>
              <pc:docMk/>
              <pc:sldMasterMk cId="0" sldId="2147483648"/>
              <pc:sldLayoutMk cId="1738229557" sldId="2147483666"/>
              <ac:picMk id="62" creationId="{CFE26FEC-1ADC-EC8C-904A-E74957003CDD}"/>
            </ac:picMkLst>
          </pc:picChg>
          <pc:picChg chg="mod">
            <ac:chgData name="Mahonia Oglesby" userId="dc7413b4-f296-4386-9cc0-9e850d973af1" providerId="ADAL" clId="{FAAFED62-DC5A-4E8E-A301-987C69852688}" dt="2023-12-18T16:51:50.075" v="265"/>
            <ac:picMkLst>
              <pc:docMk/>
              <pc:sldMasterMk cId="0" sldId="2147483648"/>
              <pc:sldLayoutMk cId="1738229557" sldId="2147483666"/>
              <ac:picMk id="63" creationId="{40FB21B0-A995-4904-099A-41D7D5B46F92}"/>
            </ac:picMkLst>
          </pc:picChg>
          <pc:picChg chg="mod">
            <ac:chgData name="Mahonia Oglesby" userId="dc7413b4-f296-4386-9cc0-9e850d973af1" providerId="ADAL" clId="{FAAFED62-DC5A-4E8E-A301-987C69852688}" dt="2023-12-18T16:51:50.075" v="265"/>
            <ac:picMkLst>
              <pc:docMk/>
              <pc:sldMasterMk cId="0" sldId="2147483648"/>
              <pc:sldLayoutMk cId="1738229557" sldId="2147483666"/>
              <ac:picMk id="64" creationId="{32A3C9DD-BCB2-6A5A-474B-354046F187B3}"/>
            </ac:picMkLst>
          </pc:picChg>
          <pc:picChg chg="mod">
            <ac:chgData name="Mahonia Oglesby" userId="dc7413b4-f296-4386-9cc0-9e850d973af1" providerId="ADAL" clId="{FAAFED62-DC5A-4E8E-A301-987C69852688}" dt="2023-12-18T16:51:50.075" v="265"/>
            <ac:picMkLst>
              <pc:docMk/>
              <pc:sldMasterMk cId="0" sldId="2147483648"/>
              <pc:sldLayoutMk cId="1738229557" sldId="2147483666"/>
              <ac:picMk id="65" creationId="{3F9760B4-0E99-8D26-A3AE-1ED9B2EC4152}"/>
            </ac:picMkLst>
          </pc:picChg>
          <pc:picChg chg="mod">
            <ac:chgData name="Mahonia Oglesby" userId="dc7413b4-f296-4386-9cc0-9e850d973af1" providerId="ADAL" clId="{FAAFED62-DC5A-4E8E-A301-987C69852688}" dt="2023-12-18T16:52:08.343" v="267"/>
            <ac:picMkLst>
              <pc:docMk/>
              <pc:sldMasterMk cId="0" sldId="2147483648"/>
              <pc:sldLayoutMk cId="1738229557" sldId="2147483666"/>
              <ac:picMk id="67" creationId="{248F579F-D3CB-828C-C631-27F13E5910AA}"/>
            </ac:picMkLst>
          </pc:picChg>
          <pc:picChg chg="mod">
            <ac:chgData name="Mahonia Oglesby" userId="dc7413b4-f296-4386-9cc0-9e850d973af1" providerId="ADAL" clId="{FAAFED62-DC5A-4E8E-A301-987C69852688}" dt="2023-12-18T16:52:08.343" v="267"/>
            <ac:picMkLst>
              <pc:docMk/>
              <pc:sldMasterMk cId="0" sldId="2147483648"/>
              <pc:sldLayoutMk cId="1738229557" sldId="2147483666"/>
              <ac:picMk id="68" creationId="{623043B9-669E-38EB-3CC6-96CB69E00C8C}"/>
            </ac:picMkLst>
          </pc:picChg>
          <pc:picChg chg="mod">
            <ac:chgData name="Mahonia Oglesby" userId="dc7413b4-f296-4386-9cc0-9e850d973af1" providerId="ADAL" clId="{FAAFED62-DC5A-4E8E-A301-987C69852688}" dt="2023-12-18T16:52:08.343" v="267"/>
            <ac:picMkLst>
              <pc:docMk/>
              <pc:sldMasterMk cId="0" sldId="2147483648"/>
              <pc:sldLayoutMk cId="1738229557" sldId="2147483666"/>
              <ac:picMk id="69" creationId="{B6A32CD3-37AC-9BA3-BC9E-F52E3AF1803D}"/>
            </ac:picMkLst>
          </pc:picChg>
          <pc:picChg chg="mod">
            <ac:chgData name="Mahonia Oglesby" userId="dc7413b4-f296-4386-9cc0-9e850d973af1" providerId="ADAL" clId="{FAAFED62-DC5A-4E8E-A301-987C69852688}" dt="2023-12-18T16:52:08.343" v="267"/>
            <ac:picMkLst>
              <pc:docMk/>
              <pc:sldMasterMk cId="0" sldId="2147483648"/>
              <pc:sldLayoutMk cId="1738229557" sldId="2147483666"/>
              <ac:picMk id="70" creationId="{1AEFED6F-F1CA-9174-9E49-844CC781C52E}"/>
            </ac:picMkLst>
          </pc:picChg>
          <pc:picChg chg="mod">
            <ac:chgData name="Mahonia Oglesby" userId="dc7413b4-f296-4386-9cc0-9e850d973af1" providerId="ADAL" clId="{FAAFED62-DC5A-4E8E-A301-987C69852688}" dt="2023-12-18T16:52:08.343" v="267"/>
            <ac:picMkLst>
              <pc:docMk/>
              <pc:sldMasterMk cId="0" sldId="2147483648"/>
              <pc:sldLayoutMk cId="1738229557" sldId="2147483666"/>
              <ac:picMk id="71" creationId="{78221C27-27D8-855E-4ACE-B0AFC9E32D94}"/>
            </ac:picMkLst>
          </pc:picChg>
          <pc:picChg chg="mod">
            <ac:chgData name="Mahonia Oglesby" userId="dc7413b4-f296-4386-9cc0-9e850d973af1" providerId="ADAL" clId="{FAAFED62-DC5A-4E8E-A301-987C69852688}" dt="2023-12-18T16:52:08.343" v="267"/>
            <ac:picMkLst>
              <pc:docMk/>
              <pc:sldMasterMk cId="0" sldId="2147483648"/>
              <pc:sldLayoutMk cId="1738229557" sldId="2147483666"/>
              <ac:picMk id="72" creationId="{4E689AE6-BE3B-48B8-48BE-B709FF004010}"/>
            </ac:picMkLst>
          </pc:picChg>
          <pc:picChg chg="mod">
            <ac:chgData name="Mahonia Oglesby" userId="dc7413b4-f296-4386-9cc0-9e850d973af1" providerId="ADAL" clId="{FAAFED62-DC5A-4E8E-A301-987C69852688}" dt="2023-12-18T16:52:08.343" v="267"/>
            <ac:picMkLst>
              <pc:docMk/>
              <pc:sldMasterMk cId="0" sldId="2147483648"/>
              <pc:sldLayoutMk cId="1738229557" sldId="2147483666"/>
              <ac:picMk id="73" creationId="{65DC84EB-A982-CD1C-06DA-E879BBEAEDD6}"/>
            </ac:picMkLst>
          </pc:picChg>
          <pc:picChg chg="mod">
            <ac:chgData name="Mahonia Oglesby" userId="dc7413b4-f296-4386-9cc0-9e850d973af1" providerId="ADAL" clId="{FAAFED62-DC5A-4E8E-A301-987C69852688}" dt="2023-12-18T16:52:08.343" v="267"/>
            <ac:picMkLst>
              <pc:docMk/>
              <pc:sldMasterMk cId="0" sldId="2147483648"/>
              <pc:sldLayoutMk cId="1738229557" sldId="2147483666"/>
              <ac:picMk id="74" creationId="{CBB20833-B51F-B4BE-2DF0-DB64CADBFC05}"/>
            </ac:picMkLst>
          </pc:picChg>
          <pc:picChg chg="mod">
            <ac:chgData name="Mahonia Oglesby" userId="dc7413b4-f296-4386-9cc0-9e850d973af1" providerId="ADAL" clId="{FAAFED62-DC5A-4E8E-A301-987C69852688}" dt="2023-12-18T16:52:08.343" v="267"/>
            <ac:picMkLst>
              <pc:docMk/>
              <pc:sldMasterMk cId="0" sldId="2147483648"/>
              <pc:sldLayoutMk cId="1738229557" sldId="2147483666"/>
              <ac:picMk id="75" creationId="{A0ECEB15-430B-9B52-91FB-06B0ED0A0295}"/>
            </ac:picMkLst>
          </pc:picChg>
          <pc:picChg chg="add del mod">
            <ac:chgData name="Mahonia Oglesby" userId="dc7413b4-f296-4386-9cc0-9e850d973af1" providerId="ADAL" clId="{FAAFED62-DC5A-4E8E-A301-987C69852688}" dt="2023-12-18T18:23:25.705" v="757" actId="27803"/>
            <ac:picMkLst>
              <pc:docMk/>
              <pc:sldMasterMk cId="0" sldId="2147483648"/>
              <pc:sldLayoutMk cId="1738229557" sldId="2147483666"/>
              <ac:picMk id="89" creationId="{90D39A9D-76AD-D907-AFA8-3444105909DE}"/>
            </ac:picMkLst>
          </pc:picChg>
        </pc:sldLayoutChg>
        <pc:sldLayoutChg chg="addSp delSp modSp new mod">
          <pc:chgData name="Mahonia Oglesby" userId="dc7413b4-f296-4386-9cc0-9e850d973af1" providerId="ADAL" clId="{FAAFED62-DC5A-4E8E-A301-987C69852688}" dt="2023-12-18T17:53:32.301" v="546" actId="1076"/>
          <pc:sldLayoutMkLst>
            <pc:docMk/>
            <pc:sldMasterMk cId="0" sldId="2147483648"/>
            <pc:sldLayoutMk cId="856887231" sldId="2147483667"/>
          </pc:sldLayoutMkLst>
          <pc:spChg chg="del">
            <ac:chgData name="Mahonia Oglesby" userId="dc7413b4-f296-4386-9cc0-9e850d973af1" providerId="ADAL" clId="{FAAFED62-DC5A-4E8E-A301-987C69852688}" dt="2023-12-18T16:12:26.934" v="89" actId="478"/>
            <ac:spMkLst>
              <pc:docMk/>
              <pc:sldMasterMk cId="0" sldId="2147483648"/>
              <pc:sldLayoutMk cId="856887231" sldId="2147483667"/>
              <ac:spMk id="2" creationId="{4F5478EF-9FE6-EA48-5A9F-C21B1B365143}"/>
            </ac:spMkLst>
          </pc:spChg>
          <pc:spChg chg="del">
            <ac:chgData name="Mahonia Oglesby" userId="dc7413b4-f296-4386-9cc0-9e850d973af1" providerId="ADAL" clId="{FAAFED62-DC5A-4E8E-A301-987C69852688}" dt="2023-12-18T16:12:26.934" v="89" actId="478"/>
            <ac:spMkLst>
              <pc:docMk/>
              <pc:sldMasterMk cId="0" sldId="2147483648"/>
              <pc:sldLayoutMk cId="856887231" sldId="2147483667"/>
              <ac:spMk id="3" creationId="{832704D2-16DF-86FE-A3E5-987D3337290D}"/>
            </ac:spMkLst>
          </pc:spChg>
          <pc:spChg chg="mod topLvl">
            <ac:chgData name="Mahonia Oglesby" userId="dc7413b4-f296-4386-9cc0-9e850d973af1" providerId="ADAL" clId="{FAAFED62-DC5A-4E8E-A301-987C69852688}" dt="2023-12-18T17:48:43.196" v="481" actId="165"/>
            <ac:spMkLst>
              <pc:docMk/>
              <pc:sldMasterMk cId="0" sldId="2147483648"/>
              <pc:sldLayoutMk cId="856887231" sldId="2147483667"/>
              <ac:spMk id="5" creationId="{2DD41E41-28AD-5540-45A8-D1FBD8F6E35D}"/>
            </ac:spMkLst>
          </pc:spChg>
          <pc:spChg chg="mod topLvl">
            <ac:chgData name="Mahonia Oglesby" userId="dc7413b4-f296-4386-9cc0-9e850d973af1" providerId="ADAL" clId="{FAAFED62-DC5A-4E8E-A301-987C69852688}" dt="2023-12-18T17:48:43.196" v="481" actId="165"/>
            <ac:spMkLst>
              <pc:docMk/>
              <pc:sldMasterMk cId="0" sldId="2147483648"/>
              <pc:sldLayoutMk cId="856887231" sldId="2147483667"/>
              <ac:spMk id="6" creationId="{98C7974B-6860-931C-2897-E4A978286283}"/>
            </ac:spMkLst>
          </pc:spChg>
          <pc:spChg chg="mod topLvl">
            <ac:chgData name="Mahonia Oglesby" userId="dc7413b4-f296-4386-9cc0-9e850d973af1" providerId="ADAL" clId="{FAAFED62-DC5A-4E8E-A301-987C69852688}" dt="2023-12-18T17:48:43.196" v="481" actId="165"/>
            <ac:spMkLst>
              <pc:docMk/>
              <pc:sldMasterMk cId="0" sldId="2147483648"/>
              <pc:sldLayoutMk cId="856887231" sldId="2147483667"/>
              <ac:spMk id="7" creationId="{A1C15957-994D-1268-D396-B1E9CF8ECC50}"/>
            </ac:spMkLst>
          </pc:spChg>
          <pc:spChg chg="mod topLvl">
            <ac:chgData name="Mahonia Oglesby" userId="dc7413b4-f296-4386-9cc0-9e850d973af1" providerId="ADAL" clId="{FAAFED62-DC5A-4E8E-A301-987C69852688}" dt="2023-12-18T17:48:43.196" v="481" actId="165"/>
            <ac:spMkLst>
              <pc:docMk/>
              <pc:sldMasterMk cId="0" sldId="2147483648"/>
              <pc:sldLayoutMk cId="856887231" sldId="2147483667"/>
              <ac:spMk id="8" creationId="{E43BE5A4-9138-D216-B05E-3B65732F9D47}"/>
            </ac:spMkLst>
          </pc:spChg>
          <pc:spChg chg="mod topLvl">
            <ac:chgData name="Mahonia Oglesby" userId="dc7413b4-f296-4386-9cc0-9e850d973af1" providerId="ADAL" clId="{FAAFED62-DC5A-4E8E-A301-987C69852688}" dt="2023-12-18T17:53:32.301" v="546" actId="1076"/>
            <ac:spMkLst>
              <pc:docMk/>
              <pc:sldMasterMk cId="0" sldId="2147483648"/>
              <pc:sldLayoutMk cId="856887231" sldId="2147483667"/>
              <ac:spMk id="9" creationId="{6213FB95-F709-CA50-2F67-D9F2DF9AD07A}"/>
            </ac:spMkLst>
          </pc:spChg>
          <pc:spChg chg="mod topLvl">
            <ac:chgData name="Mahonia Oglesby" userId="dc7413b4-f296-4386-9cc0-9e850d973af1" providerId="ADAL" clId="{FAAFED62-DC5A-4E8E-A301-987C69852688}" dt="2023-12-18T17:48:43.196" v="481" actId="165"/>
            <ac:spMkLst>
              <pc:docMk/>
              <pc:sldMasterMk cId="0" sldId="2147483648"/>
              <pc:sldLayoutMk cId="856887231" sldId="2147483667"/>
              <ac:spMk id="10" creationId="{4F261AD7-7DB2-D364-9C63-78ACA2C22CF4}"/>
            </ac:spMkLst>
          </pc:spChg>
          <pc:spChg chg="add del mod">
            <ac:chgData name="Mahonia Oglesby" userId="dc7413b4-f296-4386-9cc0-9e850d973af1" providerId="ADAL" clId="{FAAFED62-DC5A-4E8E-A301-987C69852688}" dt="2023-12-18T16:13:50.300" v="100" actId="478"/>
            <ac:spMkLst>
              <pc:docMk/>
              <pc:sldMasterMk cId="0" sldId="2147483648"/>
              <pc:sldLayoutMk cId="856887231" sldId="2147483667"/>
              <ac:spMk id="11" creationId="{A704056B-0B32-DFFE-E4E5-DDAFF654C28E}"/>
            </ac:spMkLst>
          </pc:spChg>
          <pc:spChg chg="add del mod">
            <ac:chgData name="Mahonia Oglesby" userId="dc7413b4-f296-4386-9cc0-9e850d973af1" providerId="ADAL" clId="{FAAFED62-DC5A-4E8E-A301-987C69852688}" dt="2023-12-18T16:13:08.017" v="94" actId="478"/>
            <ac:spMkLst>
              <pc:docMk/>
              <pc:sldMasterMk cId="0" sldId="2147483648"/>
              <pc:sldLayoutMk cId="856887231" sldId="2147483667"/>
              <ac:spMk id="12" creationId="{6C70C695-77E9-3786-4968-E659EB086D86}"/>
            </ac:spMkLst>
          </pc:spChg>
          <pc:spChg chg="mod">
            <ac:chgData name="Mahonia Oglesby" userId="dc7413b4-f296-4386-9cc0-9e850d973af1" providerId="ADAL" clId="{FAAFED62-DC5A-4E8E-A301-987C69852688}" dt="2023-12-18T16:12:46.866" v="90"/>
            <ac:spMkLst>
              <pc:docMk/>
              <pc:sldMasterMk cId="0" sldId="2147483648"/>
              <pc:sldLayoutMk cId="856887231" sldId="2147483667"/>
              <ac:spMk id="15" creationId="{632FBA63-87EA-9B2B-6A2C-97C78DD73EC4}"/>
            </ac:spMkLst>
          </pc:spChg>
          <pc:spChg chg="add del mod">
            <ac:chgData name="Mahonia Oglesby" userId="dc7413b4-f296-4386-9cc0-9e850d973af1" providerId="ADAL" clId="{FAAFED62-DC5A-4E8E-A301-987C69852688}" dt="2023-12-18T17:53:11.062" v="541" actId="478"/>
            <ac:spMkLst>
              <pc:docMk/>
              <pc:sldMasterMk cId="0" sldId="2147483648"/>
              <pc:sldLayoutMk cId="856887231" sldId="2147483667"/>
              <ac:spMk id="16" creationId="{6A6B4E7C-F07D-6C68-0F14-FF6C814B9582}"/>
            </ac:spMkLst>
          </pc:spChg>
          <pc:spChg chg="add mod">
            <ac:chgData name="Mahonia Oglesby" userId="dc7413b4-f296-4386-9cc0-9e850d973af1" providerId="ADAL" clId="{FAAFED62-DC5A-4E8E-A301-987C69852688}" dt="2023-12-18T17:48:23.221" v="480" actId="1037"/>
            <ac:spMkLst>
              <pc:docMk/>
              <pc:sldMasterMk cId="0" sldId="2147483648"/>
              <pc:sldLayoutMk cId="856887231" sldId="2147483667"/>
              <ac:spMk id="17" creationId="{E0AB4CE8-3507-E491-3D99-D439A6A0FF76}"/>
            </ac:spMkLst>
          </pc:spChg>
          <pc:spChg chg="add del mod">
            <ac:chgData name="Mahonia Oglesby" userId="dc7413b4-f296-4386-9cc0-9e850d973af1" providerId="ADAL" clId="{FAAFED62-DC5A-4E8E-A301-987C69852688}" dt="2023-12-18T16:13:05.245" v="93" actId="21"/>
            <ac:spMkLst>
              <pc:docMk/>
              <pc:sldMasterMk cId="0" sldId="2147483648"/>
              <pc:sldLayoutMk cId="856887231" sldId="2147483667"/>
              <ac:spMk id="18" creationId="{0DD2D0D7-B47C-41A5-2D73-F48554CB6BE9}"/>
            </ac:spMkLst>
          </pc:spChg>
          <pc:spChg chg="add mod">
            <ac:chgData name="Mahonia Oglesby" userId="dc7413b4-f296-4386-9cc0-9e850d973af1" providerId="ADAL" clId="{FAAFED62-DC5A-4E8E-A301-987C69852688}" dt="2023-12-18T17:49:59.451" v="505" actId="404"/>
            <ac:spMkLst>
              <pc:docMk/>
              <pc:sldMasterMk cId="0" sldId="2147483648"/>
              <pc:sldLayoutMk cId="856887231" sldId="2147483667"/>
              <ac:spMk id="19" creationId="{1C064BA0-EF50-732D-CBC6-E19A9827A0E7}"/>
            </ac:spMkLst>
          </pc:spChg>
          <pc:spChg chg="add del mod">
            <ac:chgData name="Mahonia Oglesby" userId="dc7413b4-f296-4386-9cc0-9e850d973af1" providerId="ADAL" clId="{FAAFED62-DC5A-4E8E-A301-987C69852688}" dt="2023-12-18T16:13:47.677" v="99" actId="21"/>
            <ac:spMkLst>
              <pc:docMk/>
              <pc:sldMasterMk cId="0" sldId="2147483648"/>
              <pc:sldLayoutMk cId="856887231" sldId="2147483667"/>
              <ac:spMk id="20" creationId="{235EDF2A-6EC4-2DC3-00CF-7819EF4DA3BD}"/>
            </ac:spMkLst>
          </pc:spChg>
          <pc:spChg chg="add mod">
            <ac:chgData name="Mahonia Oglesby" userId="dc7413b4-f296-4386-9cc0-9e850d973af1" providerId="ADAL" clId="{FAAFED62-DC5A-4E8E-A301-987C69852688}" dt="2023-12-18T17:47:54.967" v="471" actId="1076"/>
            <ac:spMkLst>
              <pc:docMk/>
              <pc:sldMasterMk cId="0" sldId="2147483648"/>
              <pc:sldLayoutMk cId="856887231" sldId="2147483667"/>
              <ac:spMk id="21" creationId="{B0D4CB5D-4BDF-4CCF-D7C9-E755C31B8422}"/>
            </ac:spMkLst>
          </pc:spChg>
          <pc:grpChg chg="add del mod">
            <ac:chgData name="Mahonia Oglesby" userId="dc7413b4-f296-4386-9cc0-9e850d973af1" providerId="ADAL" clId="{FAAFED62-DC5A-4E8E-A301-987C69852688}" dt="2023-12-18T17:48:43.196" v="481" actId="165"/>
            <ac:grpSpMkLst>
              <pc:docMk/>
              <pc:sldMasterMk cId="0" sldId="2147483648"/>
              <pc:sldLayoutMk cId="856887231" sldId="2147483667"/>
              <ac:grpSpMk id="4" creationId="{5D4CD791-65CA-F4FA-9D46-70F4C82CAA6C}"/>
            </ac:grpSpMkLst>
          </pc:grpChg>
          <pc:grpChg chg="add mod">
            <ac:chgData name="Mahonia Oglesby" userId="dc7413b4-f296-4386-9cc0-9e850d973af1" providerId="ADAL" clId="{FAAFED62-DC5A-4E8E-A301-987C69852688}" dt="2023-12-18T17:49:38.268" v="500" actId="14100"/>
            <ac:grpSpMkLst>
              <pc:docMk/>
              <pc:sldMasterMk cId="0" sldId="2147483648"/>
              <pc:sldLayoutMk cId="856887231" sldId="2147483667"/>
              <ac:grpSpMk id="13" creationId="{C7E06DA4-8E56-DBA5-382C-A45973E9383C}"/>
            </ac:grpSpMkLst>
          </pc:grpChg>
          <pc:picChg chg="mod">
            <ac:chgData name="Mahonia Oglesby" userId="dc7413b4-f296-4386-9cc0-9e850d973af1" providerId="ADAL" clId="{FAAFED62-DC5A-4E8E-A301-987C69852688}" dt="2023-12-18T16:12:46.866" v="90"/>
            <ac:picMkLst>
              <pc:docMk/>
              <pc:sldMasterMk cId="0" sldId="2147483648"/>
              <pc:sldLayoutMk cId="856887231" sldId="2147483667"/>
              <ac:picMk id="14" creationId="{82F592E8-AB37-849E-84ED-E67ABBFA32DB}"/>
            </ac:picMkLst>
          </pc:picChg>
          <pc:picChg chg="add del mod">
            <ac:chgData name="Mahonia Oglesby" userId="dc7413b4-f296-4386-9cc0-9e850d973af1" providerId="ADAL" clId="{FAAFED62-DC5A-4E8E-A301-987C69852688}" dt="2023-12-18T17:53:09.559" v="540" actId="21"/>
            <ac:picMkLst>
              <pc:docMk/>
              <pc:sldMasterMk cId="0" sldId="2147483648"/>
              <pc:sldLayoutMk cId="856887231" sldId="2147483667"/>
              <ac:picMk id="23" creationId="{479BA7B4-1060-E4FE-0FC4-1D1CB3473841}"/>
            </ac:picMkLst>
          </pc:picChg>
          <pc:picChg chg="add mod">
            <ac:chgData name="Mahonia Oglesby" userId="dc7413b4-f296-4386-9cc0-9e850d973af1" providerId="ADAL" clId="{FAAFED62-DC5A-4E8E-A301-987C69852688}" dt="2023-12-18T17:53:27.988" v="545" actId="1076"/>
            <ac:picMkLst>
              <pc:docMk/>
              <pc:sldMasterMk cId="0" sldId="2147483648"/>
              <pc:sldLayoutMk cId="856887231" sldId="2147483667"/>
              <ac:picMk id="24" creationId="{A29DEA2E-43DA-5AA3-C6CA-B276C037BA46}"/>
            </ac:picMkLst>
          </pc:picChg>
        </pc:sldLayoutChg>
        <pc:sldLayoutChg chg="addSp delSp modSp new mod">
          <pc:chgData name="Mahonia Oglesby" userId="dc7413b4-f296-4386-9cc0-9e850d973af1" providerId="ADAL" clId="{FAAFED62-DC5A-4E8E-A301-987C69852688}" dt="2023-12-18T17:55:20.129" v="562" actId="255"/>
          <pc:sldLayoutMkLst>
            <pc:docMk/>
            <pc:sldMasterMk cId="0" sldId="2147483648"/>
            <pc:sldLayoutMk cId="2428319084" sldId="2147483668"/>
          </pc:sldLayoutMkLst>
          <pc:spChg chg="del">
            <ac:chgData name="Mahonia Oglesby" userId="dc7413b4-f296-4386-9cc0-9e850d973af1" providerId="ADAL" clId="{FAAFED62-DC5A-4E8E-A301-987C69852688}" dt="2023-12-18T16:16:38.249" v="112" actId="478"/>
            <ac:spMkLst>
              <pc:docMk/>
              <pc:sldMasterMk cId="0" sldId="2147483648"/>
              <pc:sldLayoutMk cId="2428319084" sldId="2147483668"/>
              <ac:spMk id="2" creationId="{FA19A6F3-6620-005E-AA3F-5D9991081C6B}"/>
            </ac:spMkLst>
          </pc:spChg>
          <pc:spChg chg="del">
            <ac:chgData name="Mahonia Oglesby" userId="dc7413b4-f296-4386-9cc0-9e850d973af1" providerId="ADAL" clId="{FAAFED62-DC5A-4E8E-A301-987C69852688}" dt="2023-12-18T16:16:39.834" v="113" actId="478"/>
            <ac:spMkLst>
              <pc:docMk/>
              <pc:sldMasterMk cId="0" sldId="2147483648"/>
              <pc:sldLayoutMk cId="2428319084" sldId="2147483668"/>
              <ac:spMk id="3" creationId="{02F73189-77E8-34A3-7D1B-5CBA0940640E}"/>
            </ac:spMkLst>
          </pc:spChg>
          <pc:spChg chg="mod">
            <ac:chgData name="Mahonia Oglesby" userId="dc7413b4-f296-4386-9cc0-9e850d973af1" providerId="ADAL" clId="{FAAFED62-DC5A-4E8E-A301-987C69852688}" dt="2023-12-18T16:16:40.985" v="114"/>
            <ac:spMkLst>
              <pc:docMk/>
              <pc:sldMasterMk cId="0" sldId="2147483648"/>
              <pc:sldLayoutMk cId="2428319084" sldId="2147483668"/>
              <ac:spMk id="5" creationId="{BF07E1EA-24A7-F198-2AD9-D25CBA2D0F1B}"/>
            </ac:spMkLst>
          </pc:spChg>
          <pc:spChg chg="mod">
            <ac:chgData name="Mahonia Oglesby" userId="dc7413b4-f296-4386-9cc0-9e850d973af1" providerId="ADAL" clId="{FAAFED62-DC5A-4E8E-A301-987C69852688}" dt="2023-12-18T16:16:40.985" v="114"/>
            <ac:spMkLst>
              <pc:docMk/>
              <pc:sldMasterMk cId="0" sldId="2147483648"/>
              <pc:sldLayoutMk cId="2428319084" sldId="2147483668"/>
              <ac:spMk id="6" creationId="{E5564C73-BD72-C498-52EB-62CB0CFCA440}"/>
            </ac:spMkLst>
          </pc:spChg>
          <pc:spChg chg="add mod">
            <ac:chgData name="Mahonia Oglesby" userId="dc7413b4-f296-4386-9cc0-9e850d973af1" providerId="ADAL" clId="{FAAFED62-DC5A-4E8E-A301-987C69852688}" dt="2023-12-18T16:16:40.985" v="114"/>
            <ac:spMkLst>
              <pc:docMk/>
              <pc:sldMasterMk cId="0" sldId="2147483648"/>
              <pc:sldLayoutMk cId="2428319084" sldId="2147483668"/>
              <ac:spMk id="7" creationId="{832413B7-21EA-DDA6-63CA-947C193155FE}"/>
            </ac:spMkLst>
          </pc:spChg>
          <pc:spChg chg="add del mod">
            <ac:chgData name="Mahonia Oglesby" userId="dc7413b4-f296-4386-9cc0-9e850d973af1" providerId="ADAL" clId="{FAAFED62-DC5A-4E8E-A301-987C69852688}" dt="2023-12-18T16:31:35.093" v="167" actId="478"/>
            <ac:spMkLst>
              <pc:docMk/>
              <pc:sldMasterMk cId="0" sldId="2147483648"/>
              <pc:sldLayoutMk cId="2428319084" sldId="2147483668"/>
              <ac:spMk id="8" creationId="{20C17377-3320-7DB7-69F0-B24A6A3F6475}"/>
            </ac:spMkLst>
          </pc:spChg>
          <pc:spChg chg="add del mod">
            <ac:chgData name="Mahonia Oglesby" userId="dc7413b4-f296-4386-9cc0-9e850d973af1" providerId="ADAL" clId="{FAAFED62-DC5A-4E8E-A301-987C69852688}" dt="2023-12-18T16:29:16.593" v="151" actId="478"/>
            <ac:spMkLst>
              <pc:docMk/>
              <pc:sldMasterMk cId="0" sldId="2147483648"/>
              <pc:sldLayoutMk cId="2428319084" sldId="2147483668"/>
              <ac:spMk id="9" creationId="{89CF3023-F484-221E-358F-7ED6F6C6BFBC}"/>
            </ac:spMkLst>
          </pc:spChg>
          <pc:spChg chg="add del mod">
            <ac:chgData name="Mahonia Oglesby" userId="dc7413b4-f296-4386-9cc0-9e850d973af1" providerId="ADAL" clId="{FAAFED62-DC5A-4E8E-A301-987C69852688}" dt="2023-12-18T16:29:22.093" v="153" actId="478"/>
            <ac:spMkLst>
              <pc:docMk/>
              <pc:sldMasterMk cId="0" sldId="2147483648"/>
              <pc:sldLayoutMk cId="2428319084" sldId="2147483668"/>
              <ac:spMk id="10" creationId="{4C02F2EF-B8C8-29CE-6D99-A1001FD82355}"/>
            </ac:spMkLst>
          </pc:spChg>
          <pc:spChg chg="add del mod">
            <ac:chgData name="Mahonia Oglesby" userId="dc7413b4-f296-4386-9cc0-9e850d973af1" providerId="ADAL" clId="{FAAFED62-DC5A-4E8E-A301-987C69852688}" dt="2023-12-18T16:29:16.593" v="151" actId="478"/>
            <ac:spMkLst>
              <pc:docMk/>
              <pc:sldMasterMk cId="0" sldId="2147483648"/>
              <pc:sldLayoutMk cId="2428319084" sldId="2147483668"/>
              <ac:spMk id="11" creationId="{EB55818E-F131-E34C-2CD4-917E6CDC20F2}"/>
            </ac:spMkLst>
          </pc:spChg>
          <pc:spChg chg="add del mod">
            <ac:chgData name="Mahonia Oglesby" userId="dc7413b4-f296-4386-9cc0-9e850d973af1" providerId="ADAL" clId="{FAAFED62-DC5A-4E8E-A301-987C69852688}" dt="2023-12-18T16:29:16.593" v="151" actId="478"/>
            <ac:spMkLst>
              <pc:docMk/>
              <pc:sldMasterMk cId="0" sldId="2147483648"/>
              <pc:sldLayoutMk cId="2428319084" sldId="2147483668"/>
              <ac:spMk id="12" creationId="{A2E50CC2-529E-099A-CE44-2DE81BD7BC1A}"/>
            </ac:spMkLst>
          </pc:spChg>
          <pc:spChg chg="add del mod">
            <ac:chgData name="Mahonia Oglesby" userId="dc7413b4-f296-4386-9cc0-9e850d973af1" providerId="ADAL" clId="{FAAFED62-DC5A-4E8E-A301-987C69852688}" dt="2023-12-18T16:29:16.593" v="151" actId="478"/>
            <ac:spMkLst>
              <pc:docMk/>
              <pc:sldMasterMk cId="0" sldId="2147483648"/>
              <pc:sldLayoutMk cId="2428319084" sldId="2147483668"/>
              <ac:spMk id="13" creationId="{AC6EF9A0-9F0C-E2F3-316B-54D5A43B13C7}"/>
            </ac:spMkLst>
          </pc:spChg>
          <pc:spChg chg="add del mod">
            <ac:chgData name="Mahonia Oglesby" userId="dc7413b4-f296-4386-9cc0-9e850d973af1" providerId="ADAL" clId="{FAAFED62-DC5A-4E8E-A301-987C69852688}" dt="2023-12-18T16:17:26.483" v="121" actId="478"/>
            <ac:spMkLst>
              <pc:docMk/>
              <pc:sldMasterMk cId="0" sldId="2147483648"/>
              <pc:sldLayoutMk cId="2428319084" sldId="2147483668"/>
              <ac:spMk id="14" creationId="{FB378AD4-0534-A498-355E-3ADAE2C082D5}"/>
            </ac:spMkLst>
          </pc:spChg>
          <pc:spChg chg="add del mod">
            <ac:chgData name="Mahonia Oglesby" userId="dc7413b4-f296-4386-9cc0-9e850d973af1" providerId="ADAL" clId="{FAAFED62-DC5A-4E8E-A301-987C69852688}" dt="2023-12-18T16:27:46.778" v="137" actId="478"/>
            <ac:spMkLst>
              <pc:docMk/>
              <pc:sldMasterMk cId="0" sldId="2147483648"/>
              <pc:sldLayoutMk cId="2428319084" sldId="2147483668"/>
              <ac:spMk id="15" creationId="{2F2DB08B-1BB3-A59F-0EA4-11AF973D37B3}"/>
            </ac:spMkLst>
          </pc:spChg>
          <pc:spChg chg="add del mod">
            <ac:chgData name="Mahonia Oglesby" userId="dc7413b4-f296-4386-9cc0-9e850d973af1" providerId="ADAL" clId="{FAAFED62-DC5A-4E8E-A301-987C69852688}" dt="2023-12-18T17:54:34.153" v="556" actId="478"/>
            <ac:spMkLst>
              <pc:docMk/>
              <pc:sldMasterMk cId="0" sldId="2147483648"/>
              <pc:sldLayoutMk cId="2428319084" sldId="2147483668"/>
              <ac:spMk id="16" creationId="{D50A53E5-C48F-C7D0-9BEA-CFFCB828A917}"/>
            </ac:spMkLst>
          </pc:spChg>
          <pc:spChg chg="add del mod">
            <ac:chgData name="Mahonia Oglesby" userId="dc7413b4-f296-4386-9cc0-9e850d973af1" providerId="ADAL" clId="{FAAFED62-DC5A-4E8E-A301-987C69852688}" dt="2023-12-18T17:54:34.153" v="556" actId="478"/>
            <ac:spMkLst>
              <pc:docMk/>
              <pc:sldMasterMk cId="0" sldId="2147483648"/>
              <pc:sldLayoutMk cId="2428319084" sldId="2147483668"/>
              <ac:spMk id="17" creationId="{9CBD2609-E499-A883-8ACB-08AE8418BA3C}"/>
            </ac:spMkLst>
          </pc:spChg>
          <pc:spChg chg="add del mod">
            <ac:chgData name="Mahonia Oglesby" userId="dc7413b4-f296-4386-9cc0-9e850d973af1" providerId="ADAL" clId="{FAAFED62-DC5A-4E8E-A301-987C69852688}" dt="2023-12-18T17:54:34.153" v="556" actId="478"/>
            <ac:spMkLst>
              <pc:docMk/>
              <pc:sldMasterMk cId="0" sldId="2147483648"/>
              <pc:sldLayoutMk cId="2428319084" sldId="2147483668"/>
              <ac:spMk id="18" creationId="{83A446A9-84CE-84CE-FD99-785A8AD7FC87}"/>
            </ac:spMkLst>
          </pc:spChg>
          <pc:spChg chg="add del mod">
            <ac:chgData name="Mahonia Oglesby" userId="dc7413b4-f296-4386-9cc0-9e850d973af1" providerId="ADAL" clId="{FAAFED62-DC5A-4E8E-A301-987C69852688}" dt="2023-12-18T17:54:34.153" v="556" actId="478"/>
            <ac:spMkLst>
              <pc:docMk/>
              <pc:sldMasterMk cId="0" sldId="2147483648"/>
              <pc:sldLayoutMk cId="2428319084" sldId="2147483668"/>
              <ac:spMk id="19" creationId="{2DEA3C88-5A92-50EA-2CB1-5A34EB3079D4}"/>
            </ac:spMkLst>
          </pc:spChg>
          <pc:spChg chg="add del mod">
            <ac:chgData name="Mahonia Oglesby" userId="dc7413b4-f296-4386-9cc0-9e850d973af1" providerId="ADAL" clId="{FAAFED62-DC5A-4E8E-A301-987C69852688}" dt="2023-12-18T17:54:34.153" v="556" actId="478"/>
            <ac:spMkLst>
              <pc:docMk/>
              <pc:sldMasterMk cId="0" sldId="2147483648"/>
              <pc:sldLayoutMk cId="2428319084" sldId="2147483668"/>
              <ac:spMk id="20" creationId="{5F42818A-1815-F3AA-DD07-63968CBCB884}"/>
            </ac:spMkLst>
          </pc:spChg>
          <pc:spChg chg="add del mod">
            <ac:chgData name="Mahonia Oglesby" userId="dc7413b4-f296-4386-9cc0-9e850d973af1" providerId="ADAL" clId="{FAAFED62-DC5A-4E8E-A301-987C69852688}" dt="2023-12-18T17:54:34.153" v="556" actId="478"/>
            <ac:spMkLst>
              <pc:docMk/>
              <pc:sldMasterMk cId="0" sldId="2147483648"/>
              <pc:sldLayoutMk cId="2428319084" sldId="2147483668"/>
              <ac:spMk id="21" creationId="{CC3A4BE5-B570-F657-22AD-C6C537EAC2AE}"/>
            </ac:spMkLst>
          </pc:spChg>
          <pc:spChg chg="add del mod">
            <ac:chgData name="Mahonia Oglesby" userId="dc7413b4-f296-4386-9cc0-9e850d973af1" providerId="ADAL" clId="{FAAFED62-DC5A-4E8E-A301-987C69852688}" dt="2023-12-18T17:54:34.153" v="556" actId="478"/>
            <ac:spMkLst>
              <pc:docMk/>
              <pc:sldMasterMk cId="0" sldId="2147483648"/>
              <pc:sldLayoutMk cId="2428319084" sldId="2147483668"/>
              <ac:spMk id="22" creationId="{BCBD082A-16CD-23D4-FD9F-69478D86A67F}"/>
            </ac:spMkLst>
          </pc:spChg>
          <pc:spChg chg="add del mod">
            <ac:chgData name="Mahonia Oglesby" userId="dc7413b4-f296-4386-9cc0-9e850d973af1" providerId="ADAL" clId="{FAAFED62-DC5A-4E8E-A301-987C69852688}" dt="2023-12-18T17:54:34.153" v="556" actId="478"/>
            <ac:spMkLst>
              <pc:docMk/>
              <pc:sldMasterMk cId="0" sldId="2147483648"/>
              <pc:sldLayoutMk cId="2428319084" sldId="2147483668"/>
              <ac:spMk id="23" creationId="{5ED29635-CF7A-F809-1859-7E5E20F09E57}"/>
            </ac:spMkLst>
          </pc:spChg>
          <pc:spChg chg="add del mod">
            <ac:chgData name="Mahonia Oglesby" userId="dc7413b4-f296-4386-9cc0-9e850d973af1" providerId="ADAL" clId="{FAAFED62-DC5A-4E8E-A301-987C69852688}" dt="2023-12-18T17:54:34.153" v="556" actId="478"/>
            <ac:spMkLst>
              <pc:docMk/>
              <pc:sldMasterMk cId="0" sldId="2147483648"/>
              <pc:sldLayoutMk cId="2428319084" sldId="2147483668"/>
              <ac:spMk id="24" creationId="{1B739FA7-67C0-9CE5-CDDC-B809382AC3FC}"/>
            </ac:spMkLst>
          </pc:spChg>
          <pc:spChg chg="add del mod">
            <ac:chgData name="Mahonia Oglesby" userId="dc7413b4-f296-4386-9cc0-9e850d973af1" providerId="ADAL" clId="{FAAFED62-DC5A-4E8E-A301-987C69852688}" dt="2023-12-18T17:54:34.153" v="556" actId="478"/>
            <ac:spMkLst>
              <pc:docMk/>
              <pc:sldMasterMk cId="0" sldId="2147483648"/>
              <pc:sldLayoutMk cId="2428319084" sldId="2147483668"/>
              <ac:spMk id="25" creationId="{30DE03F8-6B8E-4B62-6918-F95D36AD244F}"/>
            </ac:spMkLst>
          </pc:spChg>
          <pc:spChg chg="mod">
            <ac:chgData name="Mahonia Oglesby" userId="dc7413b4-f296-4386-9cc0-9e850d973af1" providerId="ADAL" clId="{FAAFED62-DC5A-4E8E-A301-987C69852688}" dt="2023-12-18T16:16:40.985" v="114"/>
            <ac:spMkLst>
              <pc:docMk/>
              <pc:sldMasterMk cId="0" sldId="2147483648"/>
              <pc:sldLayoutMk cId="2428319084" sldId="2147483668"/>
              <ac:spMk id="28" creationId="{6AA2CE38-4CA2-B665-9766-1C96D89E092D}"/>
            </ac:spMkLst>
          </pc:spChg>
          <pc:spChg chg="add del mod">
            <ac:chgData name="Mahonia Oglesby" userId="dc7413b4-f296-4386-9cc0-9e850d973af1" providerId="ADAL" clId="{FAAFED62-DC5A-4E8E-A301-987C69852688}" dt="2023-12-18T16:17:23.487" v="120" actId="21"/>
            <ac:spMkLst>
              <pc:docMk/>
              <pc:sldMasterMk cId="0" sldId="2147483648"/>
              <pc:sldLayoutMk cId="2428319084" sldId="2147483668"/>
              <ac:spMk id="29" creationId="{F6818A5E-D07A-4A7A-FD31-AC3116BB0A65}"/>
            </ac:spMkLst>
          </pc:spChg>
          <pc:spChg chg="add mod">
            <ac:chgData name="Mahonia Oglesby" userId="dc7413b4-f296-4386-9cc0-9e850d973af1" providerId="ADAL" clId="{FAAFED62-DC5A-4E8E-A301-987C69852688}" dt="2023-12-18T17:54:52.943" v="559" actId="255"/>
            <ac:spMkLst>
              <pc:docMk/>
              <pc:sldMasterMk cId="0" sldId="2147483648"/>
              <pc:sldLayoutMk cId="2428319084" sldId="2147483668"/>
              <ac:spMk id="30" creationId="{3F0F86C3-F48F-EE7D-9F23-1FF1F2B61731}"/>
            </ac:spMkLst>
          </pc:spChg>
          <pc:spChg chg="add del mod">
            <ac:chgData name="Mahonia Oglesby" userId="dc7413b4-f296-4386-9cc0-9e850d973af1" providerId="ADAL" clId="{FAAFED62-DC5A-4E8E-A301-987C69852688}" dt="2023-12-18T16:27:43.267" v="136" actId="21"/>
            <ac:spMkLst>
              <pc:docMk/>
              <pc:sldMasterMk cId="0" sldId="2147483648"/>
              <pc:sldLayoutMk cId="2428319084" sldId="2147483668"/>
              <ac:spMk id="31" creationId="{51A89C84-516C-B172-32C4-3A084E6A9C58}"/>
            </ac:spMkLst>
          </pc:spChg>
          <pc:spChg chg="add mod">
            <ac:chgData name="Mahonia Oglesby" userId="dc7413b4-f296-4386-9cc0-9e850d973af1" providerId="ADAL" clId="{FAAFED62-DC5A-4E8E-A301-987C69852688}" dt="2023-12-18T17:55:11.527" v="561" actId="14100"/>
            <ac:spMkLst>
              <pc:docMk/>
              <pc:sldMasterMk cId="0" sldId="2147483648"/>
              <pc:sldLayoutMk cId="2428319084" sldId="2147483668"/>
              <ac:spMk id="32" creationId="{253852B8-7155-C2B6-5929-DBF9638BE4DB}"/>
            </ac:spMkLst>
          </pc:spChg>
          <pc:spChg chg="add del">
            <ac:chgData name="Mahonia Oglesby" userId="dc7413b4-f296-4386-9cc0-9e850d973af1" providerId="ADAL" clId="{FAAFED62-DC5A-4E8E-A301-987C69852688}" dt="2023-12-18T16:28:03.588" v="139" actId="11529"/>
            <ac:spMkLst>
              <pc:docMk/>
              <pc:sldMasterMk cId="0" sldId="2147483648"/>
              <pc:sldLayoutMk cId="2428319084" sldId="2147483668"/>
              <ac:spMk id="33" creationId="{142C4A4E-2C03-217B-ACD4-181BE1C09CD1}"/>
            </ac:spMkLst>
          </pc:spChg>
          <pc:spChg chg="add mod">
            <ac:chgData name="Mahonia Oglesby" userId="dc7413b4-f296-4386-9cc0-9e850d973af1" providerId="ADAL" clId="{FAAFED62-DC5A-4E8E-A301-987C69852688}" dt="2023-12-18T17:55:20.129" v="562" actId="255"/>
            <ac:spMkLst>
              <pc:docMk/>
              <pc:sldMasterMk cId="0" sldId="2147483648"/>
              <pc:sldLayoutMk cId="2428319084" sldId="2147483668"/>
              <ac:spMk id="34" creationId="{B6EADC04-048C-1DB5-504D-AB21AFCC2BB1}"/>
            </ac:spMkLst>
          </pc:spChg>
          <pc:spChg chg="add del mod">
            <ac:chgData name="Mahonia Oglesby" userId="dc7413b4-f296-4386-9cc0-9e850d973af1" providerId="ADAL" clId="{FAAFED62-DC5A-4E8E-A301-987C69852688}" dt="2023-12-18T16:29:19.973" v="152" actId="21"/>
            <ac:spMkLst>
              <pc:docMk/>
              <pc:sldMasterMk cId="0" sldId="2147483648"/>
              <pc:sldLayoutMk cId="2428319084" sldId="2147483668"/>
              <ac:spMk id="35" creationId="{53B61E7B-1DC5-0239-19AD-1C24C9136E8B}"/>
            </ac:spMkLst>
          </pc:spChg>
          <pc:spChg chg="add mod">
            <ac:chgData name="Mahonia Oglesby" userId="dc7413b4-f296-4386-9cc0-9e850d973af1" providerId="ADAL" clId="{FAAFED62-DC5A-4E8E-A301-987C69852688}" dt="2023-12-18T17:55:20.129" v="562" actId="255"/>
            <ac:spMkLst>
              <pc:docMk/>
              <pc:sldMasterMk cId="0" sldId="2147483648"/>
              <pc:sldLayoutMk cId="2428319084" sldId="2147483668"/>
              <ac:spMk id="36" creationId="{CA89AD53-0ED2-6B8C-EFE8-25B6F92A88C3}"/>
            </ac:spMkLst>
          </pc:spChg>
          <pc:spChg chg="add mod">
            <ac:chgData name="Mahonia Oglesby" userId="dc7413b4-f296-4386-9cc0-9e850d973af1" providerId="ADAL" clId="{FAAFED62-DC5A-4E8E-A301-987C69852688}" dt="2023-12-18T17:55:20.129" v="562" actId="255"/>
            <ac:spMkLst>
              <pc:docMk/>
              <pc:sldMasterMk cId="0" sldId="2147483648"/>
              <pc:sldLayoutMk cId="2428319084" sldId="2147483668"/>
              <ac:spMk id="37" creationId="{1AD67CDA-0533-649E-60EE-200CA4A79853}"/>
            </ac:spMkLst>
          </pc:spChg>
          <pc:grpChg chg="add mod">
            <ac:chgData name="Mahonia Oglesby" userId="dc7413b4-f296-4386-9cc0-9e850d973af1" providerId="ADAL" clId="{FAAFED62-DC5A-4E8E-A301-987C69852688}" dt="2023-12-18T16:16:40.985" v="114"/>
            <ac:grpSpMkLst>
              <pc:docMk/>
              <pc:sldMasterMk cId="0" sldId="2147483648"/>
              <pc:sldLayoutMk cId="2428319084" sldId="2147483668"/>
              <ac:grpSpMk id="4" creationId="{A5A54425-6B19-4B44-B70E-FC9DDA724EBE}"/>
            </ac:grpSpMkLst>
          </pc:grpChg>
          <pc:grpChg chg="add mod">
            <ac:chgData name="Mahonia Oglesby" userId="dc7413b4-f296-4386-9cc0-9e850d973af1" providerId="ADAL" clId="{FAAFED62-DC5A-4E8E-A301-987C69852688}" dt="2023-12-18T16:16:40.985" v="114"/>
            <ac:grpSpMkLst>
              <pc:docMk/>
              <pc:sldMasterMk cId="0" sldId="2147483648"/>
              <pc:sldLayoutMk cId="2428319084" sldId="2147483668"/>
              <ac:grpSpMk id="26" creationId="{58E21628-7868-1FEF-FEB3-9905EAFE8AFF}"/>
            </ac:grpSpMkLst>
          </pc:grpChg>
          <pc:picChg chg="mod">
            <ac:chgData name="Mahonia Oglesby" userId="dc7413b4-f296-4386-9cc0-9e850d973af1" providerId="ADAL" clId="{FAAFED62-DC5A-4E8E-A301-987C69852688}" dt="2023-12-18T16:16:40.985" v="114"/>
            <ac:picMkLst>
              <pc:docMk/>
              <pc:sldMasterMk cId="0" sldId="2147483648"/>
              <pc:sldLayoutMk cId="2428319084" sldId="2147483668"/>
              <ac:picMk id="27" creationId="{A57DD2CA-78EA-506C-ED0A-E2118F2FA1A4}"/>
            </ac:picMkLst>
          </pc:picChg>
          <pc:picChg chg="add del mod">
            <ac:chgData name="Mahonia Oglesby" userId="dc7413b4-f296-4386-9cc0-9e850d973af1" providerId="ADAL" clId="{FAAFED62-DC5A-4E8E-A301-987C69852688}" dt="2023-12-18T17:54:29.710" v="555" actId="21"/>
            <ac:picMkLst>
              <pc:docMk/>
              <pc:sldMasterMk cId="0" sldId="2147483648"/>
              <pc:sldLayoutMk cId="2428319084" sldId="2147483668"/>
              <ac:picMk id="39" creationId="{B7302E53-FECF-94DD-DB91-48B5139111F5}"/>
            </ac:picMkLst>
          </pc:picChg>
          <pc:picChg chg="add mod">
            <ac:chgData name="Mahonia Oglesby" userId="dc7413b4-f296-4386-9cc0-9e850d973af1" providerId="ADAL" clId="{FAAFED62-DC5A-4E8E-A301-987C69852688}" dt="2023-12-18T17:54:35.373" v="557"/>
            <ac:picMkLst>
              <pc:docMk/>
              <pc:sldMasterMk cId="0" sldId="2147483648"/>
              <pc:sldLayoutMk cId="2428319084" sldId="2147483668"/>
              <ac:picMk id="40" creationId="{17142DB2-5CAF-55B1-5234-E0988B6DC281}"/>
            </ac:picMkLst>
          </pc:picChg>
        </pc:sldLayoutChg>
        <pc:sldLayoutChg chg="addSp delSp modSp new mod">
          <pc:chgData name="Mahonia Oglesby" userId="dc7413b4-f296-4386-9cc0-9e850d973af1" providerId="ADAL" clId="{FAAFED62-DC5A-4E8E-A301-987C69852688}" dt="2023-12-18T18:45:19.168" v="1031" actId="14100"/>
          <pc:sldLayoutMkLst>
            <pc:docMk/>
            <pc:sldMasterMk cId="0" sldId="2147483648"/>
            <pc:sldLayoutMk cId="4132739789" sldId="2147483669"/>
          </pc:sldLayoutMkLst>
          <pc:spChg chg="del">
            <ac:chgData name="Mahonia Oglesby" userId="dc7413b4-f296-4386-9cc0-9e850d973af1" providerId="ADAL" clId="{FAAFED62-DC5A-4E8E-A301-987C69852688}" dt="2023-12-18T16:30:07.221" v="156" actId="478"/>
            <ac:spMkLst>
              <pc:docMk/>
              <pc:sldMasterMk cId="0" sldId="2147483648"/>
              <pc:sldLayoutMk cId="4132739789" sldId="2147483669"/>
              <ac:spMk id="2" creationId="{7504F100-A84D-7A0B-69BC-7611ADE4F185}"/>
            </ac:spMkLst>
          </pc:spChg>
          <pc:spChg chg="del">
            <ac:chgData name="Mahonia Oglesby" userId="dc7413b4-f296-4386-9cc0-9e850d973af1" providerId="ADAL" clId="{FAAFED62-DC5A-4E8E-A301-987C69852688}" dt="2023-12-18T16:30:07.221" v="156" actId="478"/>
            <ac:spMkLst>
              <pc:docMk/>
              <pc:sldMasterMk cId="0" sldId="2147483648"/>
              <pc:sldLayoutMk cId="4132739789" sldId="2147483669"/>
              <ac:spMk id="3" creationId="{4B18558B-DC53-C56C-84FF-A71CA5445B2F}"/>
            </ac:spMkLst>
          </pc:spChg>
          <pc:spChg chg="del mod topLvl">
            <ac:chgData name="Mahonia Oglesby" userId="dc7413b4-f296-4386-9cc0-9e850d973af1" providerId="ADAL" clId="{FAAFED62-DC5A-4E8E-A301-987C69852688}" dt="2023-12-18T16:30:41.401" v="161" actId="478"/>
            <ac:spMkLst>
              <pc:docMk/>
              <pc:sldMasterMk cId="0" sldId="2147483648"/>
              <pc:sldLayoutMk cId="4132739789" sldId="2147483669"/>
              <ac:spMk id="5" creationId="{73243C62-AE55-6174-0936-B2CF2EDAF1D8}"/>
            </ac:spMkLst>
          </pc:spChg>
          <pc:spChg chg="mod topLvl">
            <ac:chgData name="Mahonia Oglesby" userId="dc7413b4-f296-4386-9cc0-9e850d973af1" providerId="ADAL" clId="{FAAFED62-DC5A-4E8E-A301-987C69852688}" dt="2023-12-18T18:01:42.311" v="601" actId="1076"/>
            <ac:spMkLst>
              <pc:docMk/>
              <pc:sldMasterMk cId="0" sldId="2147483648"/>
              <pc:sldLayoutMk cId="4132739789" sldId="2147483669"/>
              <ac:spMk id="6" creationId="{751D9ED1-E399-5FC5-2E4F-271D9F95252A}"/>
            </ac:spMkLst>
          </pc:spChg>
          <pc:spChg chg="mod topLvl">
            <ac:chgData name="Mahonia Oglesby" userId="dc7413b4-f296-4386-9cc0-9e850d973af1" providerId="ADAL" clId="{FAAFED62-DC5A-4E8E-A301-987C69852688}" dt="2023-12-18T16:37:48.961" v="223" actId="3064"/>
            <ac:spMkLst>
              <pc:docMk/>
              <pc:sldMasterMk cId="0" sldId="2147483648"/>
              <pc:sldLayoutMk cId="4132739789" sldId="2147483669"/>
              <ac:spMk id="7" creationId="{53143684-BA16-B8D9-33F6-646896C153A1}"/>
            </ac:spMkLst>
          </pc:spChg>
          <pc:spChg chg="mod topLvl">
            <ac:chgData name="Mahonia Oglesby" userId="dc7413b4-f296-4386-9cc0-9e850d973af1" providerId="ADAL" clId="{FAAFED62-DC5A-4E8E-A301-987C69852688}" dt="2023-12-18T16:37:48.961" v="223" actId="3064"/>
            <ac:spMkLst>
              <pc:docMk/>
              <pc:sldMasterMk cId="0" sldId="2147483648"/>
              <pc:sldLayoutMk cId="4132739789" sldId="2147483669"/>
              <ac:spMk id="8" creationId="{9F72D4FF-E8D5-8A41-3832-721049E14EC4}"/>
            </ac:spMkLst>
          </pc:spChg>
          <pc:spChg chg="add del mod">
            <ac:chgData name="Mahonia Oglesby" userId="dc7413b4-f296-4386-9cc0-9e850d973af1" providerId="ADAL" clId="{FAAFED62-DC5A-4E8E-A301-987C69852688}" dt="2023-12-18T16:32:07.247" v="173" actId="478"/>
            <ac:spMkLst>
              <pc:docMk/>
              <pc:sldMasterMk cId="0" sldId="2147483648"/>
              <pc:sldLayoutMk cId="4132739789" sldId="2147483669"/>
              <ac:spMk id="9" creationId="{A2C8C242-7EFB-9B17-A918-A64211EAC660}"/>
            </ac:spMkLst>
          </pc:spChg>
          <pc:spChg chg="add del mod">
            <ac:chgData name="Mahonia Oglesby" userId="dc7413b4-f296-4386-9cc0-9e850d973af1" providerId="ADAL" clId="{FAAFED62-DC5A-4E8E-A301-987C69852688}" dt="2023-12-18T16:34:35.177" v="202" actId="478"/>
            <ac:spMkLst>
              <pc:docMk/>
              <pc:sldMasterMk cId="0" sldId="2147483648"/>
              <pc:sldLayoutMk cId="4132739789" sldId="2147483669"/>
              <ac:spMk id="10" creationId="{E539E28B-6251-681C-ED84-40FB1DA3A4BD}"/>
            </ac:spMkLst>
          </pc:spChg>
          <pc:spChg chg="add del mod">
            <ac:chgData name="Mahonia Oglesby" userId="dc7413b4-f296-4386-9cc0-9e850d973af1" providerId="ADAL" clId="{FAAFED62-DC5A-4E8E-A301-987C69852688}" dt="2023-12-18T16:34:35.177" v="202" actId="478"/>
            <ac:spMkLst>
              <pc:docMk/>
              <pc:sldMasterMk cId="0" sldId="2147483648"/>
              <pc:sldLayoutMk cId="4132739789" sldId="2147483669"/>
              <ac:spMk id="11" creationId="{9CAB135A-B705-44C9-4635-B86FDEAFE63F}"/>
            </ac:spMkLst>
          </pc:spChg>
          <pc:spChg chg="add del mod">
            <ac:chgData name="Mahonia Oglesby" userId="dc7413b4-f296-4386-9cc0-9e850d973af1" providerId="ADAL" clId="{FAAFED62-DC5A-4E8E-A301-987C69852688}" dt="2023-12-18T16:34:27.512" v="200" actId="478"/>
            <ac:spMkLst>
              <pc:docMk/>
              <pc:sldMasterMk cId="0" sldId="2147483648"/>
              <pc:sldLayoutMk cId="4132739789" sldId="2147483669"/>
              <ac:spMk id="12" creationId="{6890B70F-07A7-FFAF-56C4-898C8F2DD685}"/>
            </ac:spMkLst>
          </pc:spChg>
          <pc:spChg chg="add del mod">
            <ac:chgData name="Mahonia Oglesby" userId="dc7413b4-f296-4386-9cc0-9e850d973af1" providerId="ADAL" clId="{FAAFED62-DC5A-4E8E-A301-987C69852688}" dt="2023-12-18T16:34:25.239" v="199" actId="478"/>
            <ac:spMkLst>
              <pc:docMk/>
              <pc:sldMasterMk cId="0" sldId="2147483648"/>
              <pc:sldLayoutMk cId="4132739789" sldId="2147483669"/>
              <ac:spMk id="13" creationId="{FC6EACDB-BB98-EEB0-DF2B-2DFAC30F12B5}"/>
            </ac:spMkLst>
          </pc:spChg>
          <pc:spChg chg="mod topLvl">
            <ac:chgData name="Mahonia Oglesby" userId="dc7413b4-f296-4386-9cc0-9e850d973af1" providerId="ADAL" clId="{FAAFED62-DC5A-4E8E-A301-987C69852688}" dt="2023-12-18T16:37:48.961" v="223" actId="3064"/>
            <ac:spMkLst>
              <pc:docMk/>
              <pc:sldMasterMk cId="0" sldId="2147483648"/>
              <pc:sldLayoutMk cId="4132739789" sldId="2147483669"/>
              <ac:spMk id="15" creationId="{6EB77AF4-55BA-850F-8CE7-834A80DDF505}"/>
            </ac:spMkLst>
          </pc:spChg>
          <pc:spChg chg="mod topLvl">
            <ac:chgData name="Mahonia Oglesby" userId="dc7413b4-f296-4386-9cc0-9e850d973af1" providerId="ADAL" clId="{FAAFED62-DC5A-4E8E-A301-987C69852688}" dt="2023-12-18T16:37:48.961" v="223" actId="3064"/>
            <ac:spMkLst>
              <pc:docMk/>
              <pc:sldMasterMk cId="0" sldId="2147483648"/>
              <pc:sldLayoutMk cId="4132739789" sldId="2147483669"/>
              <ac:spMk id="25" creationId="{2BE0130A-5852-FFDB-560E-91F843D3CE05}"/>
            </ac:spMkLst>
          </pc:spChg>
          <pc:spChg chg="mod topLvl">
            <ac:chgData name="Mahonia Oglesby" userId="dc7413b4-f296-4386-9cc0-9e850d973af1" providerId="ADAL" clId="{FAAFED62-DC5A-4E8E-A301-987C69852688}" dt="2023-12-18T16:37:48.961" v="223" actId="3064"/>
            <ac:spMkLst>
              <pc:docMk/>
              <pc:sldMasterMk cId="0" sldId="2147483648"/>
              <pc:sldLayoutMk cId="4132739789" sldId="2147483669"/>
              <ac:spMk id="36" creationId="{8F888C9E-5676-B3A5-AD90-456DB59306E6}"/>
            </ac:spMkLst>
          </pc:spChg>
          <pc:spChg chg="mod topLvl">
            <ac:chgData name="Mahonia Oglesby" userId="dc7413b4-f296-4386-9cc0-9e850d973af1" providerId="ADAL" clId="{FAAFED62-DC5A-4E8E-A301-987C69852688}" dt="2023-12-18T16:37:48.961" v="223" actId="3064"/>
            <ac:spMkLst>
              <pc:docMk/>
              <pc:sldMasterMk cId="0" sldId="2147483648"/>
              <pc:sldLayoutMk cId="4132739789" sldId="2147483669"/>
              <ac:spMk id="39" creationId="{0281A5F7-A15A-04F6-3601-E1051CE2EB84}"/>
            </ac:spMkLst>
          </pc:spChg>
          <pc:spChg chg="mod topLvl">
            <ac:chgData name="Mahonia Oglesby" userId="dc7413b4-f296-4386-9cc0-9e850d973af1" providerId="ADAL" clId="{FAAFED62-DC5A-4E8E-A301-987C69852688}" dt="2023-12-18T16:37:48.961" v="223" actId="3064"/>
            <ac:spMkLst>
              <pc:docMk/>
              <pc:sldMasterMk cId="0" sldId="2147483648"/>
              <pc:sldLayoutMk cId="4132739789" sldId="2147483669"/>
              <ac:spMk id="41" creationId="{92937DE9-FEF4-18B6-A104-BD1EE286F517}"/>
            </ac:spMkLst>
          </pc:spChg>
          <pc:spChg chg="add del mod">
            <ac:chgData name="Mahonia Oglesby" userId="dc7413b4-f296-4386-9cc0-9e850d973af1" providerId="ADAL" clId="{FAAFED62-DC5A-4E8E-A301-987C69852688}" dt="2023-12-18T17:57:18.719" v="575" actId="478"/>
            <ac:spMkLst>
              <pc:docMk/>
              <pc:sldMasterMk cId="0" sldId="2147483648"/>
              <pc:sldLayoutMk cId="4132739789" sldId="2147483669"/>
              <ac:spMk id="70" creationId="{5B0D95EB-000E-52BC-0EAE-89A74E883D9C}"/>
            </ac:spMkLst>
          </pc:spChg>
          <pc:spChg chg="add del mod">
            <ac:chgData name="Mahonia Oglesby" userId="dc7413b4-f296-4386-9cc0-9e850d973af1" providerId="ADAL" clId="{FAAFED62-DC5A-4E8E-A301-987C69852688}" dt="2023-12-18T16:33:22.158" v="188" actId="478"/>
            <ac:spMkLst>
              <pc:docMk/>
              <pc:sldMasterMk cId="0" sldId="2147483648"/>
              <pc:sldLayoutMk cId="4132739789" sldId="2147483669"/>
              <ac:spMk id="71" creationId="{F42525F1-45B8-CA72-7BB6-F54A590185A4}"/>
            </ac:spMkLst>
          </pc:spChg>
          <pc:spChg chg="add mod">
            <ac:chgData name="Mahonia Oglesby" userId="dc7413b4-f296-4386-9cc0-9e850d973af1" providerId="ADAL" clId="{FAAFED62-DC5A-4E8E-A301-987C69852688}" dt="2023-12-18T17:56:29.121" v="567" actId="1076"/>
            <ac:spMkLst>
              <pc:docMk/>
              <pc:sldMasterMk cId="0" sldId="2147483648"/>
              <pc:sldLayoutMk cId="4132739789" sldId="2147483669"/>
              <ac:spMk id="72" creationId="{169F289D-9D39-2B63-9132-313EBA91CF9E}"/>
            </ac:spMkLst>
          </pc:spChg>
          <pc:spChg chg="add mod">
            <ac:chgData name="Mahonia Oglesby" userId="dc7413b4-f296-4386-9cc0-9e850d973af1" providerId="ADAL" clId="{FAAFED62-DC5A-4E8E-A301-987C69852688}" dt="2023-12-18T17:57:58.545" v="581" actId="14100"/>
            <ac:spMkLst>
              <pc:docMk/>
              <pc:sldMasterMk cId="0" sldId="2147483648"/>
              <pc:sldLayoutMk cId="4132739789" sldId="2147483669"/>
              <ac:spMk id="75" creationId="{D273E0FD-F75B-8F12-BF6A-B48375CD253E}"/>
            </ac:spMkLst>
          </pc:spChg>
          <pc:spChg chg="add del mod">
            <ac:chgData name="Mahonia Oglesby" userId="dc7413b4-f296-4386-9cc0-9e850d973af1" providerId="ADAL" clId="{FAAFED62-DC5A-4E8E-A301-987C69852688}" dt="2023-12-18T17:57:13.689" v="573" actId="21"/>
            <ac:spMkLst>
              <pc:docMk/>
              <pc:sldMasterMk cId="0" sldId="2147483648"/>
              <pc:sldLayoutMk cId="4132739789" sldId="2147483669"/>
              <ac:spMk id="76" creationId="{86A1B465-7FE0-C8C8-D720-78B1EBEEC29E}"/>
            </ac:spMkLst>
          </pc:spChg>
          <pc:spChg chg="add del mod">
            <ac:chgData name="Mahonia Oglesby" userId="dc7413b4-f296-4386-9cc0-9e850d973af1" providerId="ADAL" clId="{FAAFED62-DC5A-4E8E-A301-987C69852688}" dt="2023-12-18T16:33:20.067" v="187" actId="21"/>
            <ac:spMkLst>
              <pc:docMk/>
              <pc:sldMasterMk cId="0" sldId="2147483648"/>
              <pc:sldLayoutMk cId="4132739789" sldId="2147483669"/>
              <ac:spMk id="77" creationId="{CB85B45C-3F04-F629-FF50-4843DBCDAF19}"/>
            </ac:spMkLst>
          </pc:spChg>
          <pc:spChg chg="add mod">
            <ac:chgData name="Mahonia Oglesby" userId="dc7413b4-f296-4386-9cc0-9e850d973af1" providerId="ADAL" clId="{FAAFED62-DC5A-4E8E-A301-987C69852688}" dt="2023-12-18T18:45:19.168" v="1031" actId="14100"/>
            <ac:spMkLst>
              <pc:docMk/>
              <pc:sldMasterMk cId="0" sldId="2147483648"/>
              <pc:sldLayoutMk cId="4132739789" sldId="2147483669"/>
              <ac:spMk id="78" creationId="{6283F612-D091-A36A-B493-AA554F9F0807}"/>
            </ac:spMkLst>
          </pc:spChg>
          <pc:spChg chg="add del mod">
            <ac:chgData name="Mahonia Oglesby" userId="dc7413b4-f296-4386-9cc0-9e850d973af1" providerId="ADAL" clId="{FAAFED62-DC5A-4E8E-A301-987C69852688}" dt="2023-12-18T16:34:32.371" v="201" actId="21"/>
            <ac:spMkLst>
              <pc:docMk/>
              <pc:sldMasterMk cId="0" sldId="2147483648"/>
              <pc:sldLayoutMk cId="4132739789" sldId="2147483669"/>
              <ac:spMk id="79" creationId="{913EFBC3-48FD-2B77-CF89-E01B0377A830}"/>
            </ac:spMkLst>
          </pc:spChg>
          <pc:spChg chg="add del mod">
            <ac:chgData name="Mahonia Oglesby" userId="dc7413b4-f296-4386-9cc0-9e850d973af1" providerId="ADAL" clId="{FAAFED62-DC5A-4E8E-A301-987C69852688}" dt="2023-12-18T16:34:32.371" v="201" actId="21"/>
            <ac:spMkLst>
              <pc:docMk/>
              <pc:sldMasterMk cId="0" sldId="2147483648"/>
              <pc:sldLayoutMk cId="4132739789" sldId="2147483669"/>
              <ac:spMk id="80" creationId="{501440C1-3521-DBF6-3FB8-B89AD9A0DBA5}"/>
            </ac:spMkLst>
          </pc:spChg>
          <pc:spChg chg="add del mod">
            <ac:chgData name="Mahonia Oglesby" userId="dc7413b4-f296-4386-9cc0-9e850d973af1" providerId="ADAL" clId="{FAAFED62-DC5A-4E8E-A301-987C69852688}" dt="2023-12-18T18:38:24.629" v="943" actId="478"/>
            <ac:spMkLst>
              <pc:docMk/>
              <pc:sldMasterMk cId="0" sldId="2147483648"/>
              <pc:sldLayoutMk cId="4132739789" sldId="2147483669"/>
              <ac:spMk id="81" creationId="{B7F570F0-4B9F-65F1-BF90-14B496A7CB7E}"/>
            </ac:spMkLst>
          </pc:spChg>
          <pc:spChg chg="add del mod">
            <ac:chgData name="Mahonia Oglesby" userId="dc7413b4-f296-4386-9cc0-9e850d973af1" providerId="ADAL" clId="{FAAFED62-DC5A-4E8E-A301-987C69852688}" dt="2023-12-18T16:34:22.330" v="198" actId="478"/>
            <ac:spMkLst>
              <pc:docMk/>
              <pc:sldMasterMk cId="0" sldId="2147483648"/>
              <pc:sldLayoutMk cId="4132739789" sldId="2147483669"/>
              <ac:spMk id="82" creationId="{DDC470A9-E8D8-A14B-3F6C-0CB9286821A9}"/>
            </ac:spMkLst>
          </pc:spChg>
          <pc:spChg chg="add del mod">
            <ac:chgData name="Mahonia Oglesby" userId="dc7413b4-f296-4386-9cc0-9e850d973af1" providerId="ADAL" clId="{FAAFED62-DC5A-4E8E-A301-987C69852688}" dt="2023-12-18T18:38:24.629" v="943" actId="478"/>
            <ac:spMkLst>
              <pc:docMk/>
              <pc:sldMasterMk cId="0" sldId="2147483648"/>
              <pc:sldLayoutMk cId="4132739789" sldId="2147483669"/>
              <ac:spMk id="83" creationId="{E193DDF7-E322-EBBE-0D06-E72914CC1239}"/>
            </ac:spMkLst>
          </pc:spChg>
          <pc:spChg chg="add del mod">
            <ac:chgData name="Mahonia Oglesby" userId="dc7413b4-f296-4386-9cc0-9e850d973af1" providerId="ADAL" clId="{FAAFED62-DC5A-4E8E-A301-987C69852688}" dt="2023-12-18T18:38:24.629" v="943" actId="478"/>
            <ac:spMkLst>
              <pc:docMk/>
              <pc:sldMasterMk cId="0" sldId="2147483648"/>
              <pc:sldLayoutMk cId="4132739789" sldId="2147483669"/>
              <ac:spMk id="84" creationId="{1DFA89AE-9683-61E1-145D-0138FBE3148A}"/>
            </ac:spMkLst>
          </pc:spChg>
          <pc:spChg chg="add del mod">
            <ac:chgData name="Mahonia Oglesby" userId="dc7413b4-f296-4386-9cc0-9e850d973af1" providerId="ADAL" clId="{FAAFED62-DC5A-4E8E-A301-987C69852688}" dt="2023-12-18T18:38:24.629" v="943" actId="478"/>
            <ac:spMkLst>
              <pc:docMk/>
              <pc:sldMasterMk cId="0" sldId="2147483648"/>
              <pc:sldLayoutMk cId="4132739789" sldId="2147483669"/>
              <ac:spMk id="85" creationId="{55D4E6DD-C224-EBF3-60E2-5419D56740AD}"/>
            </ac:spMkLst>
          </pc:spChg>
          <pc:spChg chg="add mod">
            <ac:chgData name="Mahonia Oglesby" userId="dc7413b4-f296-4386-9cc0-9e850d973af1" providerId="ADAL" clId="{FAAFED62-DC5A-4E8E-A301-987C69852688}" dt="2023-12-18T17:57:52.155" v="580" actId="14100"/>
            <ac:spMkLst>
              <pc:docMk/>
              <pc:sldMasterMk cId="0" sldId="2147483648"/>
              <pc:sldLayoutMk cId="4132739789" sldId="2147483669"/>
              <ac:spMk id="92" creationId="{0587322A-AF42-FD16-070D-286C50968152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97" creationId="{5405E8F6-1369-EFEC-F1A2-E9029BF744AE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98" creationId="{8C78F651-4F24-387D-0F67-34C8AB68E107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99" creationId="{F8297836-FD6B-1A70-1543-8CDEE7F88194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00" creationId="{64151DD8-09CE-DC17-6348-B59BB2D61464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01" creationId="{ADB0AA62-D7C7-B006-62A9-FB903C44D7F1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02" creationId="{AE322E4E-B7EE-8C98-3B7D-D63B29D8DB98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03" creationId="{52FC069D-76E1-3805-7C28-DCAAF2391C6B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04" creationId="{D01517C5-1CEC-7C4A-A3D4-D1AF874FF442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05" creationId="{ECF9D2C8-B73F-D03D-D04A-C5DA150D29C8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07" creationId="{ED83111F-8AEA-EDAD-60C5-1DF128D73844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08" creationId="{13E6BCC1-CEA4-4115-B35C-B546C08B0A5F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09" creationId="{6D303F83-BFB4-F024-2D47-BF8A7799552C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10" creationId="{D26F20DD-EA60-B5C9-A49A-AC262790A7E8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11" creationId="{34AEEA75-26A2-1A8F-091C-E970BB7ED975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12" creationId="{4579EA4C-0C52-102A-57D2-37D75279AF80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13" creationId="{FFD24037-7906-6C32-70B2-2AD8711B8B73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14" creationId="{104DCD52-B758-51F7-29A8-3F5C11876737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15" creationId="{4CFB2FD6-9081-D790-BF7B-FD10DFFD3849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16" creationId="{9E661BAD-D371-2C49-8618-BA1D99A7B10D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17" creationId="{5FE959A7-B813-A530-E83A-74B25D5C3408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19" creationId="{D5785743-AA9D-7486-19DF-9AACB6D8984A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20" creationId="{3E834BB0-37B0-8A70-9375-2E13E83839EA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21" creationId="{B8637185-8245-1F1A-E520-256798887B86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22" creationId="{06206BCA-8AFE-8844-C6AC-CE660527915E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24" creationId="{16AE9746-FEDD-C558-7EF2-B2498687B93A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26" creationId="{92EE12D8-7005-C36F-04A6-C66A9ED6A78C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27" creationId="{450449F8-8A7E-BE5E-70E1-8E7035A2BA67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28" creationId="{E2542CC0-C7E9-13A1-E897-008B8143DD41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30" creationId="{A4501832-51D3-BB3C-8234-2C46DE2F766E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31" creationId="{26F048AE-2DB4-B233-57D1-690D809F6F5F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32" creationId="{BE8858C6-9FB4-6436-6619-877807F2384E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33" creationId="{3260DCC0-41E1-F154-5538-FEFD52F3399B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34" creationId="{3FCEEC4C-75FE-9A71-FDB7-E04D570C2A41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35" creationId="{E5A71B73-9E7A-7709-0280-BE4E738B788A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36" creationId="{53420AB0-9E30-CA58-384C-601C825ED219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37" creationId="{E27D2B62-E739-2E9A-2EEC-D75F65E16BE2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38" creationId="{93CEA4DE-3A09-CD6A-104B-F1633669A88D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39" creationId="{31E22571-D849-E135-5DCF-F512625DC291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40" creationId="{693BBD44-3F50-1C57-3A83-3472006A66BD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41" creationId="{FF216EB1-18C8-5F74-7246-7CAA3F67EF60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42" creationId="{9CFBA5F8-BD3D-1880-B263-E1D019F6E36C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43" creationId="{8D27390B-4A1D-F490-9A65-2F3C7AAB3884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44" creationId="{205097BA-D527-98FF-5D9D-B69CE4CD8022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45" creationId="{CC9FA65C-8B7B-5679-AAE3-1CDE5B40CD58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46" creationId="{325C9D01-389A-3AA9-36B8-4775FDA30DD4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47" creationId="{2F185343-AE01-8743-77E4-CC38A5E869CB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49" creationId="{DD3C7CE1-12A0-87FD-42A2-4B19CE1280D2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50" creationId="{7D3E8B93-AC0A-8BC0-434B-4DF8B159D335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51" creationId="{79C2CD2B-5CCD-BB74-E21F-483EFDFDA9AD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52" creationId="{AB3FE8BA-A191-3CDF-051C-520F38BD57AB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53" creationId="{884B4D5F-C0FE-1642-4465-AC4973529081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54" creationId="{71DA5373-CFC9-CC1D-E67C-DEAE6DD7867F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55" creationId="{C3160AA3-ACD2-EFB8-2273-92942DC9E807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56" creationId="{5330248F-E868-4644-62D2-91A59C0255F9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57" creationId="{6AE42E39-320A-40AD-549E-F6274CEA7FC1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59" creationId="{795AA6DC-CCED-BD34-ECF4-F07BA24FE71D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60" creationId="{2210734B-9EF2-32BF-30B7-4759D232F741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61" creationId="{FE676FBC-75E6-A9DE-FB48-AD4CCEDA8EAC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62" creationId="{4D86B539-1BFA-D079-2D1E-EEA04376B44A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64" creationId="{7F9DD7A6-3E32-B969-5481-E79DED13BB32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65" creationId="{AC52EF0B-3A40-D62D-0CCE-AE3F7AA12267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66" creationId="{AD82D6E4-E280-2FC4-F958-5A9852C6FAD0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67" creationId="{1E683134-FFE3-62B1-133F-73DFBB743630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68" creationId="{DEB1D99F-B110-AEAA-822C-F34C76F8014A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69" creationId="{FDEDB436-0E7A-C788-0A5A-572188B3FC7C}"/>
            </ac:spMkLst>
          </pc:spChg>
          <pc:spChg chg="mod">
            <ac:chgData name="Mahonia Oglesby" userId="dc7413b4-f296-4386-9cc0-9e850d973af1" providerId="ADAL" clId="{FAAFED62-DC5A-4E8E-A301-987C69852688}" dt="2023-12-18T17:59:35.614" v="586" actId="27803"/>
            <ac:spMkLst>
              <pc:docMk/>
              <pc:sldMasterMk cId="0" sldId="2147483648"/>
              <pc:sldLayoutMk cId="4132739789" sldId="2147483669"/>
              <ac:spMk id="170" creationId="{8AE7A964-5ED7-B176-0B51-B30C7AC44156}"/>
            </ac:spMkLst>
          </pc:spChg>
          <pc:spChg chg="mod">
            <ac:chgData name="Mahonia Oglesby" userId="dc7413b4-f296-4386-9cc0-9e850d973af1" providerId="ADAL" clId="{FAAFED62-DC5A-4E8E-A301-987C69852688}" dt="2023-12-18T17:59:51.645" v="590"/>
            <ac:spMkLst>
              <pc:docMk/>
              <pc:sldMasterMk cId="0" sldId="2147483648"/>
              <pc:sldLayoutMk cId="4132739789" sldId="2147483669"/>
              <ac:spMk id="172" creationId="{3A0BE126-DCEF-12E2-3519-B718AED29061}"/>
            </ac:spMkLst>
          </pc:spChg>
          <pc:spChg chg="mod">
            <ac:chgData name="Mahonia Oglesby" userId="dc7413b4-f296-4386-9cc0-9e850d973af1" providerId="ADAL" clId="{FAAFED62-DC5A-4E8E-A301-987C69852688}" dt="2023-12-18T17:59:51.645" v="590"/>
            <ac:spMkLst>
              <pc:docMk/>
              <pc:sldMasterMk cId="0" sldId="2147483648"/>
              <pc:sldLayoutMk cId="4132739789" sldId="2147483669"/>
              <ac:spMk id="174" creationId="{CF16E1B7-786B-2328-BB19-4AAF7AC39A93}"/>
            </ac:spMkLst>
          </pc:spChg>
          <pc:spChg chg="mod">
            <ac:chgData name="Mahonia Oglesby" userId="dc7413b4-f296-4386-9cc0-9e850d973af1" providerId="ADAL" clId="{FAAFED62-DC5A-4E8E-A301-987C69852688}" dt="2023-12-18T17:59:51.645" v="590"/>
            <ac:spMkLst>
              <pc:docMk/>
              <pc:sldMasterMk cId="0" sldId="2147483648"/>
              <pc:sldLayoutMk cId="4132739789" sldId="2147483669"/>
              <ac:spMk id="175" creationId="{30389918-41D8-EF73-DA24-1BDDE15EA4C4}"/>
            </ac:spMkLst>
          </pc:spChg>
          <pc:spChg chg="mod">
            <ac:chgData name="Mahonia Oglesby" userId="dc7413b4-f296-4386-9cc0-9e850d973af1" providerId="ADAL" clId="{FAAFED62-DC5A-4E8E-A301-987C69852688}" dt="2023-12-18T17:59:51.645" v="590"/>
            <ac:spMkLst>
              <pc:docMk/>
              <pc:sldMasterMk cId="0" sldId="2147483648"/>
              <pc:sldLayoutMk cId="4132739789" sldId="2147483669"/>
              <ac:spMk id="176" creationId="{70E8D130-D7AA-2356-DC67-132DB2B64A6E}"/>
            </ac:spMkLst>
          </pc:spChg>
          <pc:spChg chg="add mod">
            <ac:chgData name="Mahonia Oglesby" userId="dc7413b4-f296-4386-9cc0-9e850d973af1" providerId="ADAL" clId="{FAAFED62-DC5A-4E8E-A301-987C69852688}" dt="2023-12-18T18:40:58.299" v="989" actId="3064"/>
            <ac:spMkLst>
              <pc:docMk/>
              <pc:sldMasterMk cId="0" sldId="2147483648"/>
              <pc:sldLayoutMk cId="4132739789" sldId="2147483669"/>
              <ac:spMk id="177" creationId="{B8A0B9F5-0E91-9C1A-7C9F-32D05DE467B2}"/>
            </ac:spMkLst>
          </pc:spChg>
          <pc:spChg chg="add mod">
            <ac:chgData name="Mahonia Oglesby" userId="dc7413b4-f296-4386-9cc0-9e850d973af1" providerId="ADAL" clId="{FAAFED62-DC5A-4E8E-A301-987C69852688}" dt="2023-12-18T18:40:58.299" v="989" actId="3064"/>
            <ac:spMkLst>
              <pc:docMk/>
              <pc:sldMasterMk cId="0" sldId="2147483648"/>
              <pc:sldLayoutMk cId="4132739789" sldId="2147483669"/>
              <ac:spMk id="178" creationId="{EECDEFEE-F4AD-166D-4A8B-28D937AE5CCE}"/>
            </ac:spMkLst>
          </pc:spChg>
          <pc:spChg chg="add mod">
            <ac:chgData name="Mahonia Oglesby" userId="dc7413b4-f296-4386-9cc0-9e850d973af1" providerId="ADAL" clId="{FAAFED62-DC5A-4E8E-A301-987C69852688}" dt="2023-12-18T18:40:58.299" v="989" actId="3064"/>
            <ac:spMkLst>
              <pc:docMk/>
              <pc:sldMasterMk cId="0" sldId="2147483648"/>
              <pc:sldLayoutMk cId="4132739789" sldId="2147483669"/>
              <ac:spMk id="179" creationId="{16E92D55-EAB5-D5C9-6788-AD61C1306180}"/>
            </ac:spMkLst>
          </pc:spChg>
          <pc:spChg chg="add mod">
            <ac:chgData name="Mahonia Oglesby" userId="dc7413b4-f296-4386-9cc0-9e850d973af1" providerId="ADAL" clId="{FAAFED62-DC5A-4E8E-A301-987C69852688}" dt="2023-12-18T18:40:58.299" v="989" actId="3064"/>
            <ac:spMkLst>
              <pc:docMk/>
              <pc:sldMasterMk cId="0" sldId="2147483648"/>
              <pc:sldLayoutMk cId="4132739789" sldId="2147483669"/>
              <ac:spMk id="180" creationId="{1977A16D-7F34-889C-D848-E857E2E252C9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82" creationId="{0E2358E0-8F12-810D-A2DB-A3A91E2A675A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83" creationId="{D765DF5D-5D82-48DC-8F41-08A8E3CAEDD7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84" creationId="{99BE3CB4-4EE2-259D-7128-BF562D84C463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85" creationId="{0EF71DAB-A810-E9C3-A693-9D2364F867F3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86" creationId="{7AD5DBDB-9AC8-8D03-CF8E-53D0BA556166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87" creationId="{0CD17D89-89DF-754C-C808-61D9FD83BF17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88" creationId="{905BD0FB-BABD-6628-9440-716E92B15838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89" creationId="{C4977A53-3A86-EAD6-43BA-FA1088EB358A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90" creationId="{832CD66C-8BC5-580E-D45C-A43F35C77AE3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91" creationId="{023B2E80-1FBC-4309-6BFD-9F356A8054FB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92" creationId="{77773F77-1931-8098-8EC8-242679253477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93" creationId="{CF223A9F-E8A3-C4BC-4B91-ADD229BA0D5B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94" creationId="{2D0B16E3-A06D-7515-6EA8-A37525A06B49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95" creationId="{911B24AF-5857-E74F-8C93-489AA2F3A1EA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96" creationId="{9AF897D5-1783-8166-9220-7E3BC1A2227A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97" creationId="{F99F8E40-F5EB-5880-B63C-3FE6D0566A6E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98" creationId="{C6E51E41-E43D-19E5-47AD-772D759BB686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199" creationId="{EB845043-727B-A0C2-4C8A-DB1065BF1604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01" creationId="{F98E949E-C4CE-8D2D-7DC3-BFB4F12CD601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02" creationId="{B4CEDFD2-0D9D-5570-C077-741DAB474E2B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03" creationId="{312415AB-ECFB-6633-A84C-B5102565422C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04" creationId="{B2B1C621-F280-F61D-BFAD-F1C1C5D8F54F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05" creationId="{67741758-02CF-60C7-E36F-325D2AF9BD84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06" creationId="{E9316F41-CE18-93D9-238D-2237700BB897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07" creationId="{B21068D7-A203-989C-9779-38908A45A61F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08" creationId="{90EC8CCB-BF0A-CFCB-5DA5-3BFDEF8A5A8E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09" creationId="{49A99BBD-2593-F590-DF27-5F5983CFDB66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11" creationId="{EA926EC9-0868-4D48-8EBE-B440F44B53BE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12" creationId="{E0BB21C4-C930-C81A-2E92-E1899097E614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13" creationId="{CB16047D-A9AF-910F-626F-2618A2FEC5FD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14" creationId="{0CB7F090-011F-F13A-94EE-F71454BA3F74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16" creationId="{4E248B5C-D4BA-262A-2F27-792CB3F1208D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17" creationId="{4D11F1D2-F671-4CAE-B055-46C1FD4BB040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18" creationId="{CEFDAD6F-BB69-3F34-8152-E4F6C8C9DE0E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19" creationId="{654C1128-594D-49B8-C5E8-1BD729B7C6D5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20" creationId="{32DB5B7B-421D-B977-AC86-0AC547433298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21" creationId="{266E785F-79F4-7D78-1228-6C526DE4AFC5}"/>
            </ac:spMkLst>
          </pc:spChg>
          <pc:spChg chg="mod">
            <ac:chgData name="Mahonia Oglesby" userId="dc7413b4-f296-4386-9cc0-9e850d973af1" providerId="ADAL" clId="{FAAFED62-DC5A-4E8E-A301-987C69852688}" dt="2023-12-18T18:38:26.088" v="944"/>
            <ac:spMkLst>
              <pc:docMk/>
              <pc:sldMasterMk cId="0" sldId="2147483648"/>
              <pc:sldLayoutMk cId="4132739789" sldId="2147483669"/>
              <ac:spMk id="222" creationId="{2BDD66CB-3F50-1304-590B-2AF3DCBF2CA2}"/>
            </ac:spMkLst>
          </pc:spChg>
          <pc:grpChg chg="add del mod">
            <ac:chgData name="Mahonia Oglesby" userId="dc7413b4-f296-4386-9cc0-9e850d973af1" providerId="ADAL" clId="{FAAFED62-DC5A-4E8E-A301-987C69852688}" dt="2023-12-18T16:30:26.191" v="158" actId="165"/>
            <ac:grpSpMkLst>
              <pc:docMk/>
              <pc:sldMasterMk cId="0" sldId="2147483648"/>
              <pc:sldLayoutMk cId="4132739789" sldId="2147483669"/>
              <ac:grpSpMk id="4" creationId="{939DC537-C7F9-DD87-D1E3-CCCE40FFB8A9}"/>
            </ac:grpSpMkLst>
          </pc:grpChg>
          <pc:grpChg chg="add del mod">
            <ac:chgData name="Mahonia Oglesby" userId="dc7413b4-f296-4386-9cc0-9e850d973af1" providerId="ADAL" clId="{FAAFED62-DC5A-4E8E-A301-987C69852688}" dt="2023-12-18T16:30:26.191" v="158" actId="165"/>
            <ac:grpSpMkLst>
              <pc:docMk/>
              <pc:sldMasterMk cId="0" sldId="2147483648"/>
              <pc:sldLayoutMk cId="4132739789" sldId="2147483669"/>
              <ac:grpSpMk id="14" creationId="{E032606A-A2C5-3C2D-A863-D58004787E9C}"/>
            </ac:grpSpMkLst>
          </pc:grpChg>
          <pc:grpChg chg="add del mod">
            <ac:chgData name="Mahonia Oglesby" userId="dc7413b4-f296-4386-9cc0-9e850d973af1" providerId="ADAL" clId="{FAAFED62-DC5A-4E8E-A301-987C69852688}" dt="2023-12-18T17:56:44.686" v="569" actId="478"/>
            <ac:grpSpMkLst>
              <pc:docMk/>
              <pc:sldMasterMk cId="0" sldId="2147483648"/>
              <pc:sldLayoutMk cId="4132739789" sldId="2147483669"/>
              <ac:grpSpMk id="73" creationId="{66C16A0A-7AD8-3678-FC3E-1A0DE4245B64}"/>
            </ac:grpSpMkLst>
          </pc:grpChg>
          <pc:grpChg chg="add del mod">
            <ac:chgData name="Mahonia Oglesby" userId="dc7413b4-f296-4386-9cc0-9e850d973af1" providerId="ADAL" clId="{FAAFED62-DC5A-4E8E-A301-987C69852688}" dt="2023-12-18T17:59:50.658" v="589" actId="478"/>
            <ac:grpSpMkLst>
              <pc:docMk/>
              <pc:sldMasterMk cId="0" sldId="2147483648"/>
              <pc:sldLayoutMk cId="4132739789" sldId="2147483669"/>
              <ac:grpSpMk id="74" creationId="{EEB9B7B6-6610-6AE7-49CD-4B67D80628E4}"/>
            </ac:grpSpMkLst>
          </pc:grpChg>
          <pc:grpChg chg="add del mod">
            <ac:chgData name="Mahonia Oglesby" userId="dc7413b4-f296-4386-9cc0-9e850d973af1" providerId="ADAL" clId="{FAAFED62-DC5A-4E8E-A301-987C69852688}" dt="2023-12-18T17:56:48.781" v="570" actId="478"/>
            <ac:grpSpMkLst>
              <pc:docMk/>
              <pc:sldMasterMk cId="0" sldId="2147483648"/>
              <pc:sldLayoutMk cId="4132739789" sldId="2147483669"/>
              <ac:grpSpMk id="86" creationId="{03D7C0DE-E479-1178-83D9-02372034FE15}"/>
            </ac:grpSpMkLst>
          </pc:grpChg>
          <pc:grpChg chg="add del mod">
            <ac:chgData name="Mahonia Oglesby" userId="dc7413b4-f296-4386-9cc0-9e850d973af1" providerId="ADAL" clId="{FAAFED62-DC5A-4E8E-A301-987C69852688}" dt="2023-12-18T17:56:50.495" v="571" actId="478"/>
            <ac:grpSpMkLst>
              <pc:docMk/>
              <pc:sldMasterMk cId="0" sldId="2147483648"/>
              <pc:sldLayoutMk cId="4132739789" sldId="2147483669"/>
              <ac:grpSpMk id="87" creationId="{051A1C3D-AC9B-C70C-46A8-8350D1FC4CE3}"/>
            </ac:grpSpMkLst>
          </pc:grpChg>
          <pc:grpChg chg="add del mod">
            <ac:chgData name="Mahonia Oglesby" userId="dc7413b4-f296-4386-9cc0-9e850d973af1" providerId="ADAL" clId="{FAAFED62-DC5A-4E8E-A301-987C69852688}" dt="2023-12-18T17:56:41.755" v="568" actId="478"/>
            <ac:grpSpMkLst>
              <pc:docMk/>
              <pc:sldMasterMk cId="0" sldId="2147483648"/>
              <pc:sldLayoutMk cId="4132739789" sldId="2147483669"/>
              <ac:grpSpMk id="88" creationId="{4E9BBB35-2AB8-9F65-75CD-33D2464051A4}"/>
            </ac:grpSpMkLst>
          </pc:grpChg>
          <pc:grpChg chg="add del mod">
            <ac:chgData name="Mahonia Oglesby" userId="dc7413b4-f296-4386-9cc0-9e850d973af1" providerId="ADAL" clId="{FAAFED62-DC5A-4E8E-A301-987C69852688}" dt="2023-12-18T17:56:41.755" v="568" actId="478"/>
            <ac:grpSpMkLst>
              <pc:docMk/>
              <pc:sldMasterMk cId="0" sldId="2147483648"/>
              <pc:sldLayoutMk cId="4132739789" sldId="2147483669"/>
              <ac:grpSpMk id="89" creationId="{18D9E451-1DBE-B26B-E601-6E477E40FFFF}"/>
            </ac:grpSpMkLst>
          </pc:grpChg>
          <pc:grpChg chg="add del mod">
            <ac:chgData name="Mahonia Oglesby" userId="dc7413b4-f296-4386-9cc0-9e850d973af1" providerId="ADAL" clId="{FAAFED62-DC5A-4E8E-A301-987C69852688}" dt="2023-12-18T17:56:41.755" v="568" actId="478"/>
            <ac:grpSpMkLst>
              <pc:docMk/>
              <pc:sldMasterMk cId="0" sldId="2147483648"/>
              <pc:sldLayoutMk cId="4132739789" sldId="2147483669"/>
              <ac:grpSpMk id="90" creationId="{DB530A53-7DD4-CC61-B1EC-3C3395E06BB4}"/>
            </ac:grpSpMkLst>
          </pc:grpChg>
          <pc:grpChg chg="add del mod">
            <ac:chgData name="Mahonia Oglesby" userId="dc7413b4-f296-4386-9cc0-9e850d973af1" providerId="ADAL" clId="{FAAFED62-DC5A-4E8E-A301-987C69852688}" dt="2023-12-18T17:56:41.755" v="568" actId="478"/>
            <ac:grpSpMkLst>
              <pc:docMk/>
              <pc:sldMasterMk cId="0" sldId="2147483648"/>
              <pc:sldLayoutMk cId="4132739789" sldId="2147483669"/>
              <ac:grpSpMk id="91" creationId="{89D98BA2-F180-E385-64F1-5610D587C116}"/>
            </ac:grpSpMkLst>
          </pc:grpChg>
          <pc:grpChg chg="del mod">
            <ac:chgData name="Mahonia Oglesby" userId="dc7413b4-f296-4386-9cc0-9e850d973af1" providerId="ADAL" clId="{FAAFED62-DC5A-4E8E-A301-987C69852688}" dt="2023-12-18T17:59:35.614" v="586" actId="27803"/>
            <ac:grpSpMkLst>
              <pc:docMk/>
              <pc:sldMasterMk cId="0" sldId="2147483648"/>
              <pc:sldLayoutMk cId="4132739789" sldId="2147483669"/>
              <ac:grpSpMk id="95" creationId="{8D82188A-8D9F-4F7D-B653-DDCE828BBB56}"/>
            </ac:grpSpMkLst>
          </pc:grpChg>
          <pc:grpChg chg="mod">
            <ac:chgData name="Mahonia Oglesby" userId="dc7413b4-f296-4386-9cc0-9e850d973af1" providerId="ADAL" clId="{FAAFED62-DC5A-4E8E-A301-987C69852688}" dt="2023-12-18T18:00:06.339" v="591" actId="1076"/>
            <ac:grpSpMkLst>
              <pc:docMk/>
              <pc:sldMasterMk cId="0" sldId="2147483648"/>
              <pc:sldLayoutMk cId="4132739789" sldId="2147483669"/>
              <ac:grpSpMk id="96" creationId="{67CECA17-5943-91DF-356C-0836ED21FEE6}"/>
            </ac:grpSpMkLst>
          </pc:grpChg>
          <pc:grpChg chg="mod">
            <ac:chgData name="Mahonia Oglesby" userId="dc7413b4-f296-4386-9cc0-9e850d973af1" providerId="ADAL" clId="{FAAFED62-DC5A-4E8E-A301-987C69852688}" dt="2023-12-18T18:01:32.660" v="599" actId="1076"/>
            <ac:grpSpMkLst>
              <pc:docMk/>
              <pc:sldMasterMk cId="0" sldId="2147483648"/>
              <pc:sldLayoutMk cId="4132739789" sldId="2147483669"/>
              <ac:grpSpMk id="106" creationId="{3D1F767C-5D07-A5C0-3646-342B59535770}"/>
            </ac:grpSpMkLst>
          </pc:grpChg>
          <pc:grpChg chg="mod">
            <ac:chgData name="Mahonia Oglesby" userId="dc7413b4-f296-4386-9cc0-9e850d973af1" providerId="ADAL" clId="{FAAFED62-DC5A-4E8E-A301-987C69852688}" dt="2023-12-18T18:01:23.487" v="598" actId="1076"/>
            <ac:grpSpMkLst>
              <pc:docMk/>
              <pc:sldMasterMk cId="0" sldId="2147483648"/>
              <pc:sldLayoutMk cId="4132739789" sldId="2147483669"/>
              <ac:grpSpMk id="118" creationId="{F0803BAC-91DB-A08B-63FB-67C5A439EC7E}"/>
            </ac:grpSpMkLst>
          </pc:grpChg>
          <pc:grpChg chg="del mod">
            <ac:chgData name="Mahonia Oglesby" userId="dc7413b4-f296-4386-9cc0-9e850d973af1" providerId="ADAL" clId="{FAAFED62-DC5A-4E8E-A301-987C69852688}" dt="2023-12-18T17:59:48.018" v="588" actId="21"/>
            <ac:grpSpMkLst>
              <pc:docMk/>
              <pc:sldMasterMk cId="0" sldId="2147483648"/>
              <pc:sldLayoutMk cId="4132739789" sldId="2147483669"/>
              <ac:grpSpMk id="123" creationId="{E3271B1A-AB46-519E-1D1C-7161AEB9BA1A}"/>
            </ac:grpSpMkLst>
          </pc:grpChg>
          <pc:grpChg chg="mod">
            <ac:chgData name="Mahonia Oglesby" userId="dc7413b4-f296-4386-9cc0-9e850d973af1" providerId="ADAL" clId="{FAAFED62-DC5A-4E8E-A301-987C69852688}" dt="2023-12-18T17:59:35.614" v="586" actId="27803"/>
            <ac:grpSpMkLst>
              <pc:docMk/>
              <pc:sldMasterMk cId="0" sldId="2147483648"/>
              <pc:sldLayoutMk cId="4132739789" sldId="2147483669"/>
              <ac:grpSpMk id="125" creationId="{B0A3434C-50BC-5AAC-48ED-453AC011147E}"/>
            </ac:grpSpMkLst>
          </pc:grpChg>
          <pc:grpChg chg="del mod">
            <ac:chgData name="Mahonia Oglesby" userId="dc7413b4-f296-4386-9cc0-9e850d973af1" providerId="ADAL" clId="{FAAFED62-DC5A-4E8E-A301-987C69852688}" dt="2023-12-18T18:38:24.629" v="943" actId="478"/>
            <ac:grpSpMkLst>
              <pc:docMk/>
              <pc:sldMasterMk cId="0" sldId="2147483648"/>
              <pc:sldLayoutMk cId="4132739789" sldId="2147483669"/>
              <ac:grpSpMk id="129" creationId="{68539E90-5F18-7583-EA82-6E94AF64A548}"/>
            </ac:grpSpMkLst>
          </pc:grpChg>
          <pc:grpChg chg="del mod">
            <ac:chgData name="Mahonia Oglesby" userId="dc7413b4-f296-4386-9cc0-9e850d973af1" providerId="ADAL" clId="{FAAFED62-DC5A-4E8E-A301-987C69852688}" dt="2023-12-18T18:38:24.629" v="943" actId="478"/>
            <ac:grpSpMkLst>
              <pc:docMk/>
              <pc:sldMasterMk cId="0" sldId="2147483648"/>
              <pc:sldLayoutMk cId="4132739789" sldId="2147483669"/>
              <ac:grpSpMk id="148" creationId="{A56C1F4A-DC33-734B-17DE-B7A668B1A9BD}"/>
            </ac:grpSpMkLst>
          </pc:grpChg>
          <pc:grpChg chg="del mod">
            <ac:chgData name="Mahonia Oglesby" userId="dc7413b4-f296-4386-9cc0-9e850d973af1" providerId="ADAL" clId="{FAAFED62-DC5A-4E8E-A301-987C69852688}" dt="2023-12-18T18:38:24.629" v="943" actId="478"/>
            <ac:grpSpMkLst>
              <pc:docMk/>
              <pc:sldMasterMk cId="0" sldId="2147483648"/>
              <pc:sldLayoutMk cId="4132739789" sldId="2147483669"/>
              <ac:grpSpMk id="158" creationId="{40604F00-2C18-1E3D-14AC-DFA4E807262D}"/>
            </ac:grpSpMkLst>
          </pc:grpChg>
          <pc:grpChg chg="del mod">
            <ac:chgData name="Mahonia Oglesby" userId="dc7413b4-f296-4386-9cc0-9e850d973af1" providerId="ADAL" clId="{FAAFED62-DC5A-4E8E-A301-987C69852688}" dt="2023-12-18T18:38:24.629" v="943" actId="478"/>
            <ac:grpSpMkLst>
              <pc:docMk/>
              <pc:sldMasterMk cId="0" sldId="2147483648"/>
              <pc:sldLayoutMk cId="4132739789" sldId="2147483669"/>
              <ac:grpSpMk id="163" creationId="{23772DC9-D329-9FD4-80F0-0D36257B10A2}"/>
            </ac:grpSpMkLst>
          </pc:grpChg>
          <pc:grpChg chg="add mod">
            <ac:chgData name="Mahonia Oglesby" userId="dc7413b4-f296-4386-9cc0-9e850d973af1" providerId="ADAL" clId="{FAAFED62-DC5A-4E8E-A301-987C69852688}" dt="2023-12-18T17:59:51.645" v="590"/>
            <ac:grpSpMkLst>
              <pc:docMk/>
              <pc:sldMasterMk cId="0" sldId="2147483648"/>
              <pc:sldLayoutMk cId="4132739789" sldId="2147483669"/>
              <ac:grpSpMk id="171" creationId="{38C82C7A-A4EE-789D-5BB1-70B65A232634}"/>
            </ac:grpSpMkLst>
          </pc:grpChg>
          <pc:grpChg chg="mod">
            <ac:chgData name="Mahonia Oglesby" userId="dc7413b4-f296-4386-9cc0-9e850d973af1" providerId="ADAL" clId="{FAAFED62-DC5A-4E8E-A301-987C69852688}" dt="2023-12-18T17:59:51.645" v="590"/>
            <ac:grpSpMkLst>
              <pc:docMk/>
              <pc:sldMasterMk cId="0" sldId="2147483648"/>
              <pc:sldLayoutMk cId="4132739789" sldId="2147483669"/>
              <ac:grpSpMk id="173" creationId="{372F6650-3C11-43D6-4597-A325C5F209DD}"/>
            </ac:grpSpMkLst>
          </pc:grpChg>
          <pc:grpChg chg="add mod">
            <ac:chgData name="Mahonia Oglesby" userId="dc7413b4-f296-4386-9cc0-9e850d973af1" providerId="ADAL" clId="{FAAFED62-DC5A-4E8E-A301-987C69852688}" dt="2023-12-18T18:38:34.421" v="949" actId="1076"/>
            <ac:grpSpMkLst>
              <pc:docMk/>
              <pc:sldMasterMk cId="0" sldId="2147483648"/>
              <pc:sldLayoutMk cId="4132739789" sldId="2147483669"/>
              <ac:grpSpMk id="181" creationId="{A6766DA4-02AA-B7FE-C744-AABAA0BDEAD6}"/>
            </ac:grpSpMkLst>
          </pc:grpChg>
          <pc:grpChg chg="add mod">
            <ac:chgData name="Mahonia Oglesby" userId="dc7413b4-f296-4386-9cc0-9e850d973af1" providerId="ADAL" clId="{FAAFED62-DC5A-4E8E-A301-987C69852688}" dt="2023-12-18T18:38:34.421" v="949" actId="1076"/>
            <ac:grpSpMkLst>
              <pc:docMk/>
              <pc:sldMasterMk cId="0" sldId="2147483648"/>
              <pc:sldLayoutMk cId="4132739789" sldId="2147483669"/>
              <ac:grpSpMk id="200" creationId="{5A80BAAB-AC1E-18F8-4CB4-68BC93D0348C}"/>
            </ac:grpSpMkLst>
          </pc:grpChg>
          <pc:grpChg chg="add mod">
            <ac:chgData name="Mahonia Oglesby" userId="dc7413b4-f296-4386-9cc0-9e850d973af1" providerId="ADAL" clId="{FAAFED62-DC5A-4E8E-A301-987C69852688}" dt="2023-12-18T18:38:34.421" v="949" actId="1076"/>
            <ac:grpSpMkLst>
              <pc:docMk/>
              <pc:sldMasterMk cId="0" sldId="2147483648"/>
              <pc:sldLayoutMk cId="4132739789" sldId="2147483669"/>
              <ac:grpSpMk id="210" creationId="{37ADFE3F-AEBF-2E2D-47E7-CFAA4D61B3DD}"/>
            </ac:grpSpMkLst>
          </pc:grpChg>
          <pc:grpChg chg="add mod">
            <ac:chgData name="Mahonia Oglesby" userId="dc7413b4-f296-4386-9cc0-9e850d973af1" providerId="ADAL" clId="{FAAFED62-DC5A-4E8E-A301-987C69852688}" dt="2023-12-18T18:38:34.421" v="949" actId="1076"/>
            <ac:grpSpMkLst>
              <pc:docMk/>
              <pc:sldMasterMk cId="0" sldId="2147483648"/>
              <pc:sldLayoutMk cId="4132739789" sldId="2147483669"/>
              <ac:grpSpMk id="215" creationId="{34FD7296-4A17-8EF2-F4ED-7721C4D2F40F}"/>
            </ac:grpSpMkLst>
          </pc:grpChg>
          <pc:picChg chg="mod topLvl">
            <ac:chgData name="Mahonia Oglesby" userId="dc7413b4-f296-4386-9cc0-9e850d973af1" providerId="ADAL" clId="{FAAFED62-DC5A-4E8E-A301-987C69852688}" dt="2023-12-18T16:31:06.719" v="164" actId="164"/>
            <ac:picMkLst>
              <pc:docMk/>
              <pc:sldMasterMk cId="0" sldId="2147483648"/>
              <pc:sldLayoutMk cId="4132739789" sldId="2147483669"/>
              <ac:picMk id="16" creationId="{31437F44-982C-DC6C-616D-83ADC9E19E89}"/>
            </ac:picMkLst>
          </pc:picChg>
          <pc:picChg chg="mod topLvl">
            <ac:chgData name="Mahonia Oglesby" userId="dc7413b4-f296-4386-9cc0-9e850d973af1" providerId="ADAL" clId="{FAAFED62-DC5A-4E8E-A301-987C69852688}" dt="2023-12-18T16:31:06.719" v="164" actId="164"/>
            <ac:picMkLst>
              <pc:docMk/>
              <pc:sldMasterMk cId="0" sldId="2147483648"/>
              <pc:sldLayoutMk cId="4132739789" sldId="2147483669"/>
              <ac:picMk id="17" creationId="{C200F6F9-93E9-EA8C-3C15-3DAC92EFF5CF}"/>
            </ac:picMkLst>
          </pc:picChg>
          <pc:picChg chg="mod topLvl">
            <ac:chgData name="Mahonia Oglesby" userId="dc7413b4-f296-4386-9cc0-9e850d973af1" providerId="ADAL" clId="{FAAFED62-DC5A-4E8E-A301-987C69852688}" dt="2023-12-18T16:31:06.719" v="164" actId="164"/>
            <ac:picMkLst>
              <pc:docMk/>
              <pc:sldMasterMk cId="0" sldId="2147483648"/>
              <pc:sldLayoutMk cId="4132739789" sldId="2147483669"/>
              <ac:picMk id="18" creationId="{CB1C5F73-5B57-18AD-61EE-09D02E87C4B4}"/>
            </ac:picMkLst>
          </pc:picChg>
          <pc:picChg chg="mod topLvl">
            <ac:chgData name="Mahonia Oglesby" userId="dc7413b4-f296-4386-9cc0-9e850d973af1" providerId="ADAL" clId="{FAAFED62-DC5A-4E8E-A301-987C69852688}" dt="2023-12-18T16:31:06.719" v="164" actId="164"/>
            <ac:picMkLst>
              <pc:docMk/>
              <pc:sldMasterMk cId="0" sldId="2147483648"/>
              <pc:sldLayoutMk cId="4132739789" sldId="2147483669"/>
              <ac:picMk id="19" creationId="{ED74F972-03E2-126A-F894-2724210B8A76}"/>
            </ac:picMkLst>
          </pc:picChg>
          <pc:picChg chg="mod topLvl">
            <ac:chgData name="Mahonia Oglesby" userId="dc7413b4-f296-4386-9cc0-9e850d973af1" providerId="ADAL" clId="{FAAFED62-DC5A-4E8E-A301-987C69852688}" dt="2023-12-18T16:31:06.719" v="164" actId="164"/>
            <ac:picMkLst>
              <pc:docMk/>
              <pc:sldMasterMk cId="0" sldId="2147483648"/>
              <pc:sldLayoutMk cId="4132739789" sldId="2147483669"/>
              <ac:picMk id="20" creationId="{BBD1DE09-15B9-7B60-225F-D863FC869676}"/>
            </ac:picMkLst>
          </pc:picChg>
          <pc:picChg chg="mod topLvl">
            <ac:chgData name="Mahonia Oglesby" userId="dc7413b4-f296-4386-9cc0-9e850d973af1" providerId="ADAL" clId="{FAAFED62-DC5A-4E8E-A301-987C69852688}" dt="2023-12-18T16:31:06.719" v="164" actId="164"/>
            <ac:picMkLst>
              <pc:docMk/>
              <pc:sldMasterMk cId="0" sldId="2147483648"/>
              <pc:sldLayoutMk cId="4132739789" sldId="2147483669"/>
              <ac:picMk id="21" creationId="{AA93E0F5-4D53-9D82-A35F-1D4D33EC7AEA}"/>
            </ac:picMkLst>
          </pc:picChg>
          <pc:picChg chg="mod topLvl">
            <ac:chgData name="Mahonia Oglesby" userId="dc7413b4-f296-4386-9cc0-9e850d973af1" providerId="ADAL" clId="{FAAFED62-DC5A-4E8E-A301-987C69852688}" dt="2023-12-18T16:31:06.719" v="164" actId="164"/>
            <ac:picMkLst>
              <pc:docMk/>
              <pc:sldMasterMk cId="0" sldId="2147483648"/>
              <pc:sldLayoutMk cId="4132739789" sldId="2147483669"/>
              <ac:picMk id="22" creationId="{31C1C5A6-ECEF-54E9-1487-B8F72DFB826D}"/>
            </ac:picMkLst>
          </pc:picChg>
          <pc:picChg chg="mod topLvl">
            <ac:chgData name="Mahonia Oglesby" userId="dc7413b4-f296-4386-9cc0-9e850d973af1" providerId="ADAL" clId="{FAAFED62-DC5A-4E8E-A301-987C69852688}" dt="2023-12-18T16:31:06.719" v="164" actId="164"/>
            <ac:picMkLst>
              <pc:docMk/>
              <pc:sldMasterMk cId="0" sldId="2147483648"/>
              <pc:sldLayoutMk cId="4132739789" sldId="2147483669"/>
              <ac:picMk id="23" creationId="{3E53713F-263E-937C-1A24-872C148BD480}"/>
            </ac:picMkLst>
          </pc:picChg>
          <pc:picChg chg="mod topLvl">
            <ac:chgData name="Mahonia Oglesby" userId="dc7413b4-f296-4386-9cc0-9e850d973af1" providerId="ADAL" clId="{FAAFED62-DC5A-4E8E-A301-987C69852688}" dt="2023-12-18T16:31:06.719" v="164" actId="164"/>
            <ac:picMkLst>
              <pc:docMk/>
              <pc:sldMasterMk cId="0" sldId="2147483648"/>
              <pc:sldLayoutMk cId="4132739789" sldId="2147483669"/>
              <ac:picMk id="24" creationId="{2595407A-334F-C8B1-A859-3B3D6355D83A}"/>
            </ac:picMkLst>
          </pc:picChg>
          <pc:picChg chg="mod topLvl">
            <ac:chgData name="Mahonia Oglesby" userId="dc7413b4-f296-4386-9cc0-9e850d973af1" providerId="ADAL" clId="{FAAFED62-DC5A-4E8E-A301-987C69852688}" dt="2023-12-18T16:36:00.148" v="211" actId="164"/>
            <ac:picMkLst>
              <pc:docMk/>
              <pc:sldMasterMk cId="0" sldId="2147483648"/>
              <pc:sldLayoutMk cId="4132739789" sldId="2147483669"/>
              <ac:picMk id="26" creationId="{A18CA1A0-6EE6-FC8B-9C39-A1922D56063C}"/>
            </ac:picMkLst>
          </pc:picChg>
          <pc:picChg chg="mod topLvl">
            <ac:chgData name="Mahonia Oglesby" userId="dc7413b4-f296-4386-9cc0-9e850d973af1" providerId="ADAL" clId="{FAAFED62-DC5A-4E8E-A301-987C69852688}" dt="2023-12-18T16:36:00.148" v="211" actId="164"/>
            <ac:picMkLst>
              <pc:docMk/>
              <pc:sldMasterMk cId="0" sldId="2147483648"/>
              <pc:sldLayoutMk cId="4132739789" sldId="2147483669"/>
              <ac:picMk id="27" creationId="{376CD98D-F93F-CE7F-1497-733A7C614154}"/>
            </ac:picMkLst>
          </pc:picChg>
          <pc:picChg chg="mod topLvl">
            <ac:chgData name="Mahonia Oglesby" userId="dc7413b4-f296-4386-9cc0-9e850d973af1" providerId="ADAL" clId="{FAAFED62-DC5A-4E8E-A301-987C69852688}" dt="2023-12-18T16:36:00.148" v="211" actId="164"/>
            <ac:picMkLst>
              <pc:docMk/>
              <pc:sldMasterMk cId="0" sldId="2147483648"/>
              <pc:sldLayoutMk cId="4132739789" sldId="2147483669"/>
              <ac:picMk id="28" creationId="{AE61E5F4-022C-C215-7F14-2E7A9596F98A}"/>
            </ac:picMkLst>
          </pc:picChg>
          <pc:picChg chg="mod topLvl">
            <ac:chgData name="Mahonia Oglesby" userId="dc7413b4-f296-4386-9cc0-9e850d973af1" providerId="ADAL" clId="{FAAFED62-DC5A-4E8E-A301-987C69852688}" dt="2023-12-18T16:36:00.148" v="211" actId="164"/>
            <ac:picMkLst>
              <pc:docMk/>
              <pc:sldMasterMk cId="0" sldId="2147483648"/>
              <pc:sldLayoutMk cId="4132739789" sldId="2147483669"/>
              <ac:picMk id="29" creationId="{A3A9311E-E7E0-3695-DFA2-8953BDFE8E4C}"/>
            </ac:picMkLst>
          </pc:picChg>
          <pc:picChg chg="mod topLvl">
            <ac:chgData name="Mahonia Oglesby" userId="dc7413b4-f296-4386-9cc0-9e850d973af1" providerId="ADAL" clId="{FAAFED62-DC5A-4E8E-A301-987C69852688}" dt="2023-12-18T16:36:00.148" v="211" actId="164"/>
            <ac:picMkLst>
              <pc:docMk/>
              <pc:sldMasterMk cId="0" sldId="2147483648"/>
              <pc:sldLayoutMk cId="4132739789" sldId="2147483669"/>
              <ac:picMk id="30" creationId="{7521BACC-EA2B-4563-62C2-BF47B842093D}"/>
            </ac:picMkLst>
          </pc:picChg>
          <pc:picChg chg="mod topLvl">
            <ac:chgData name="Mahonia Oglesby" userId="dc7413b4-f296-4386-9cc0-9e850d973af1" providerId="ADAL" clId="{FAAFED62-DC5A-4E8E-A301-987C69852688}" dt="2023-12-18T16:36:00.148" v="211" actId="164"/>
            <ac:picMkLst>
              <pc:docMk/>
              <pc:sldMasterMk cId="0" sldId="2147483648"/>
              <pc:sldLayoutMk cId="4132739789" sldId="2147483669"/>
              <ac:picMk id="31" creationId="{D65F7F88-0878-BDD8-E166-F115CC54C936}"/>
            </ac:picMkLst>
          </pc:picChg>
          <pc:picChg chg="mod topLvl">
            <ac:chgData name="Mahonia Oglesby" userId="dc7413b4-f296-4386-9cc0-9e850d973af1" providerId="ADAL" clId="{FAAFED62-DC5A-4E8E-A301-987C69852688}" dt="2023-12-18T16:36:00.148" v="211" actId="164"/>
            <ac:picMkLst>
              <pc:docMk/>
              <pc:sldMasterMk cId="0" sldId="2147483648"/>
              <pc:sldLayoutMk cId="4132739789" sldId="2147483669"/>
              <ac:picMk id="32" creationId="{4A54EF9B-9672-BE46-B8C3-23F6D8E87045}"/>
            </ac:picMkLst>
          </pc:picChg>
          <pc:picChg chg="mod topLvl">
            <ac:chgData name="Mahonia Oglesby" userId="dc7413b4-f296-4386-9cc0-9e850d973af1" providerId="ADAL" clId="{FAAFED62-DC5A-4E8E-A301-987C69852688}" dt="2023-12-18T16:36:00.148" v="211" actId="164"/>
            <ac:picMkLst>
              <pc:docMk/>
              <pc:sldMasterMk cId="0" sldId="2147483648"/>
              <pc:sldLayoutMk cId="4132739789" sldId="2147483669"/>
              <ac:picMk id="33" creationId="{74797709-7BE5-48C8-6504-2AC23C162F13}"/>
            </ac:picMkLst>
          </pc:picChg>
          <pc:picChg chg="mod topLvl">
            <ac:chgData name="Mahonia Oglesby" userId="dc7413b4-f296-4386-9cc0-9e850d973af1" providerId="ADAL" clId="{FAAFED62-DC5A-4E8E-A301-987C69852688}" dt="2023-12-18T16:35:56.116" v="210" actId="164"/>
            <ac:picMkLst>
              <pc:docMk/>
              <pc:sldMasterMk cId="0" sldId="2147483648"/>
              <pc:sldLayoutMk cId="4132739789" sldId="2147483669"/>
              <ac:picMk id="34" creationId="{9C715687-00F8-3968-71BB-28AB928682B7}"/>
            </ac:picMkLst>
          </pc:picChg>
          <pc:picChg chg="mod topLvl">
            <ac:chgData name="Mahonia Oglesby" userId="dc7413b4-f296-4386-9cc0-9e850d973af1" providerId="ADAL" clId="{FAAFED62-DC5A-4E8E-A301-987C69852688}" dt="2023-12-18T16:36:00.148" v="211" actId="164"/>
            <ac:picMkLst>
              <pc:docMk/>
              <pc:sldMasterMk cId="0" sldId="2147483648"/>
              <pc:sldLayoutMk cId="4132739789" sldId="2147483669"/>
              <ac:picMk id="35" creationId="{703C5690-E789-B6FB-F9A3-853F12D0AFE1}"/>
            </ac:picMkLst>
          </pc:picChg>
          <pc:picChg chg="mod topLvl">
            <ac:chgData name="Mahonia Oglesby" userId="dc7413b4-f296-4386-9cc0-9e850d973af1" providerId="ADAL" clId="{FAAFED62-DC5A-4E8E-A301-987C69852688}" dt="2023-12-18T16:35:56.116" v="210" actId="164"/>
            <ac:picMkLst>
              <pc:docMk/>
              <pc:sldMasterMk cId="0" sldId="2147483648"/>
              <pc:sldLayoutMk cId="4132739789" sldId="2147483669"/>
              <ac:picMk id="37" creationId="{CDCDB8C1-C946-090D-8F27-FAB087BB86A4}"/>
            </ac:picMkLst>
          </pc:picChg>
          <pc:picChg chg="mod topLvl">
            <ac:chgData name="Mahonia Oglesby" userId="dc7413b4-f296-4386-9cc0-9e850d973af1" providerId="ADAL" clId="{FAAFED62-DC5A-4E8E-A301-987C69852688}" dt="2023-12-18T16:35:56.116" v="210" actId="164"/>
            <ac:picMkLst>
              <pc:docMk/>
              <pc:sldMasterMk cId="0" sldId="2147483648"/>
              <pc:sldLayoutMk cId="4132739789" sldId="2147483669"/>
              <ac:picMk id="38" creationId="{7B5EABC3-185F-A238-99C6-A38D9D00BBEB}"/>
            </ac:picMkLst>
          </pc:picChg>
          <pc:picChg chg="mod topLvl">
            <ac:chgData name="Mahonia Oglesby" userId="dc7413b4-f296-4386-9cc0-9e850d973af1" providerId="ADAL" clId="{FAAFED62-DC5A-4E8E-A301-987C69852688}" dt="2023-12-18T16:36:38.749" v="216" actId="164"/>
            <ac:picMkLst>
              <pc:docMk/>
              <pc:sldMasterMk cId="0" sldId="2147483648"/>
              <pc:sldLayoutMk cId="4132739789" sldId="2147483669"/>
              <ac:picMk id="40" creationId="{70F4F298-3EB4-5AE8-44C1-0AF5F7E2E1DB}"/>
            </ac:picMkLst>
          </pc:picChg>
          <pc:picChg chg="mod topLvl">
            <ac:chgData name="Mahonia Oglesby" userId="dc7413b4-f296-4386-9cc0-9e850d973af1" providerId="ADAL" clId="{FAAFED62-DC5A-4E8E-A301-987C69852688}" dt="2023-12-18T16:36:38.749" v="216" actId="164"/>
            <ac:picMkLst>
              <pc:docMk/>
              <pc:sldMasterMk cId="0" sldId="2147483648"/>
              <pc:sldLayoutMk cId="4132739789" sldId="2147483669"/>
              <ac:picMk id="42" creationId="{45740BFE-39B9-7A5B-734E-97CCEE2ACDB9}"/>
            </ac:picMkLst>
          </pc:picChg>
          <pc:picChg chg="mod topLvl">
            <ac:chgData name="Mahonia Oglesby" userId="dc7413b4-f296-4386-9cc0-9e850d973af1" providerId="ADAL" clId="{FAAFED62-DC5A-4E8E-A301-987C69852688}" dt="2023-12-18T16:36:38.749" v="216" actId="164"/>
            <ac:picMkLst>
              <pc:docMk/>
              <pc:sldMasterMk cId="0" sldId="2147483648"/>
              <pc:sldLayoutMk cId="4132739789" sldId="2147483669"/>
              <ac:picMk id="43" creationId="{528454C2-00BA-F42E-0119-D652D3D40E92}"/>
            </ac:picMkLst>
          </pc:picChg>
          <pc:picChg chg="mod topLvl">
            <ac:chgData name="Mahonia Oglesby" userId="dc7413b4-f296-4386-9cc0-9e850d973af1" providerId="ADAL" clId="{FAAFED62-DC5A-4E8E-A301-987C69852688}" dt="2023-12-18T16:36:38.749" v="216" actId="164"/>
            <ac:picMkLst>
              <pc:docMk/>
              <pc:sldMasterMk cId="0" sldId="2147483648"/>
              <pc:sldLayoutMk cId="4132739789" sldId="2147483669"/>
              <ac:picMk id="44" creationId="{6ECD52FF-0E86-AA16-FE1A-B238B4FB93D1}"/>
            </ac:picMkLst>
          </pc:picChg>
          <pc:picChg chg="mod topLvl">
            <ac:chgData name="Mahonia Oglesby" userId="dc7413b4-f296-4386-9cc0-9e850d973af1" providerId="ADAL" clId="{FAAFED62-DC5A-4E8E-A301-987C69852688}" dt="2023-12-18T16:36:38.749" v="216" actId="164"/>
            <ac:picMkLst>
              <pc:docMk/>
              <pc:sldMasterMk cId="0" sldId="2147483648"/>
              <pc:sldLayoutMk cId="4132739789" sldId="2147483669"/>
              <ac:picMk id="45" creationId="{96BACD3B-23DB-D8F3-F4DE-5EAB8DE3C9F5}"/>
            </ac:picMkLst>
          </pc:picChg>
          <pc:picChg chg="mod topLvl">
            <ac:chgData name="Mahonia Oglesby" userId="dc7413b4-f296-4386-9cc0-9e850d973af1" providerId="ADAL" clId="{FAAFED62-DC5A-4E8E-A301-987C69852688}" dt="2023-12-18T16:36:38.749" v="216" actId="164"/>
            <ac:picMkLst>
              <pc:docMk/>
              <pc:sldMasterMk cId="0" sldId="2147483648"/>
              <pc:sldLayoutMk cId="4132739789" sldId="2147483669"/>
              <ac:picMk id="46" creationId="{C34B5CA7-1EFA-C593-6BDC-B1A1A95FB087}"/>
            </ac:picMkLst>
          </pc:picChg>
          <pc:picChg chg="mod topLvl">
            <ac:chgData name="Mahonia Oglesby" userId="dc7413b4-f296-4386-9cc0-9e850d973af1" providerId="ADAL" clId="{FAAFED62-DC5A-4E8E-A301-987C69852688}" dt="2023-12-18T16:36:38.749" v="216" actId="164"/>
            <ac:picMkLst>
              <pc:docMk/>
              <pc:sldMasterMk cId="0" sldId="2147483648"/>
              <pc:sldLayoutMk cId="4132739789" sldId="2147483669"/>
              <ac:picMk id="47" creationId="{F4DB0CA6-9384-217B-CA3F-B339881B0BD0}"/>
            </ac:picMkLst>
          </pc:picChg>
          <pc:picChg chg="mod topLvl">
            <ac:chgData name="Mahonia Oglesby" userId="dc7413b4-f296-4386-9cc0-9e850d973af1" providerId="ADAL" clId="{FAAFED62-DC5A-4E8E-A301-987C69852688}" dt="2023-12-18T16:36:38.749" v="216" actId="164"/>
            <ac:picMkLst>
              <pc:docMk/>
              <pc:sldMasterMk cId="0" sldId="2147483648"/>
              <pc:sldLayoutMk cId="4132739789" sldId="2147483669"/>
              <ac:picMk id="48" creationId="{B53FFA16-5640-3F03-0A9F-1C403855A99D}"/>
            </ac:picMkLst>
          </pc:picChg>
          <pc:picChg chg="mod topLvl">
            <ac:chgData name="Mahonia Oglesby" userId="dc7413b4-f296-4386-9cc0-9e850d973af1" providerId="ADAL" clId="{FAAFED62-DC5A-4E8E-A301-987C69852688}" dt="2023-12-18T16:36:38.749" v="216" actId="164"/>
            <ac:picMkLst>
              <pc:docMk/>
              <pc:sldMasterMk cId="0" sldId="2147483648"/>
              <pc:sldLayoutMk cId="4132739789" sldId="2147483669"/>
              <ac:picMk id="49" creationId="{C2D44932-18D9-CE48-A15C-D271F20E1DB1}"/>
            </ac:picMkLst>
          </pc:picChg>
          <pc:picChg chg="mod topLvl">
            <ac:chgData name="Mahonia Oglesby" userId="dc7413b4-f296-4386-9cc0-9e850d973af1" providerId="ADAL" clId="{FAAFED62-DC5A-4E8E-A301-987C69852688}" dt="2023-12-18T16:36:38.749" v="216" actId="164"/>
            <ac:picMkLst>
              <pc:docMk/>
              <pc:sldMasterMk cId="0" sldId="2147483648"/>
              <pc:sldLayoutMk cId="4132739789" sldId="2147483669"/>
              <ac:picMk id="50" creationId="{63FCCE66-22C1-0EF8-930E-097D5D499642}"/>
            </ac:picMkLst>
          </pc:picChg>
          <pc:picChg chg="mod topLvl">
            <ac:chgData name="Mahonia Oglesby" userId="dc7413b4-f296-4386-9cc0-9e850d973af1" providerId="ADAL" clId="{FAAFED62-DC5A-4E8E-A301-987C69852688}" dt="2023-12-18T16:36:38.749" v="216" actId="164"/>
            <ac:picMkLst>
              <pc:docMk/>
              <pc:sldMasterMk cId="0" sldId="2147483648"/>
              <pc:sldLayoutMk cId="4132739789" sldId="2147483669"/>
              <ac:picMk id="51" creationId="{4D9FC694-4ED1-A270-4C9E-0519B53750B8}"/>
            </ac:picMkLst>
          </pc:picChg>
          <pc:picChg chg="mod topLvl">
            <ac:chgData name="Mahonia Oglesby" userId="dc7413b4-f296-4386-9cc0-9e850d973af1" providerId="ADAL" clId="{FAAFED62-DC5A-4E8E-A301-987C69852688}" dt="2023-12-18T16:36:38.749" v="216" actId="164"/>
            <ac:picMkLst>
              <pc:docMk/>
              <pc:sldMasterMk cId="0" sldId="2147483648"/>
              <pc:sldLayoutMk cId="4132739789" sldId="2147483669"/>
              <ac:picMk id="52" creationId="{D584BE79-36B9-9199-8BB4-9D6075D91F11}"/>
            </ac:picMkLst>
          </pc:picChg>
          <pc:picChg chg="mod topLvl">
            <ac:chgData name="Mahonia Oglesby" userId="dc7413b4-f296-4386-9cc0-9e850d973af1" providerId="ADAL" clId="{FAAFED62-DC5A-4E8E-A301-987C69852688}" dt="2023-12-18T16:36:31.094" v="214" actId="164"/>
            <ac:picMkLst>
              <pc:docMk/>
              <pc:sldMasterMk cId="0" sldId="2147483648"/>
              <pc:sldLayoutMk cId="4132739789" sldId="2147483669"/>
              <ac:picMk id="53" creationId="{A5AD95CF-0702-CA75-0A9A-58ECD541CD95}"/>
            </ac:picMkLst>
          </pc:picChg>
          <pc:picChg chg="mod topLvl">
            <ac:chgData name="Mahonia Oglesby" userId="dc7413b4-f296-4386-9cc0-9e850d973af1" providerId="ADAL" clId="{FAAFED62-DC5A-4E8E-A301-987C69852688}" dt="2023-12-18T16:36:31.094" v="214" actId="164"/>
            <ac:picMkLst>
              <pc:docMk/>
              <pc:sldMasterMk cId="0" sldId="2147483648"/>
              <pc:sldLayoutMk cId="4132739789" sldId="2147483669"/>
              <ac:picMk id="54" creationId="{EEF0C620-3268-DDAA-EE52-FD001372499D}"/>
            </ac:picMkLst>
          </pc:picChg>
          <pc:picChg chg="mod topLvl">
            <ac:chgData name="Mahonia Oglesby" userId="dc7413b4-f296-4386-9cc0-9e850d973af1" providerId="ADAL" clId="{FAAFED62-DC5A-4E8E-A301-987C69852688}" dt="2023-12-18T16:36:31.094" v="214" actId="164"/>
            <ac:picMkLst>
              <pc:docMk/>
              <pc:sldMasterMk cId="0" sldId="2147483648"/>
              <pc:sldLayoutMk cId="4132739789" sldId="2147483669"/>
              <ac:picMk id="55" creationId="{05BB581E-C662-213D-ECE4-48AE87282A54}"/>
            </ac:picMkLst>
          </pc:picChg>
          <pc:picChg chg="mod topLvl">
            <ac:chgData name="Mahonia Oglesby" userId="dc7413b4-f296-4386-9cc0-9e850d973af1" providerId="ADAL" clId="{FAAFED62-DC5A-4E8E-A301-987C69852688}" dt="2023-12-18T16:36:31.094" v="214" actId="164"/>
            <ac:picMkLst>
              <pc:docMk/>
              <pc:sldMasterMk cId="0" sldId="2147483648"/>
              <pc:sldLayoutMk cId="4132739789" sldId="2147483669"/>
              <ac:picMk id="56" creationId="{B00D63A6-E6C3-D97C-6712-85E39E7D09C0}"/>
            </ac:picMkLst>
          </pc:picChg>
          <pc:picChg chg="mod topLvl">
            <ac:chgData name="Mahonia Oglesby" userId="dc7413b4-f296-4386-9cc0-9e850d973af1" providerId="ADAL" clId="{FAAFED62-DC5A-4E8E-A301-987C69852688}" dt="2023-12-18T16:36:31.094" v="214" actId="164"/>
            <ac:picMkLst>
              <pc:docMk/>
              <pc:sldMasterMk cId="0" sldId="2147483648"/>
              <pc:sldLayoutMk cId="4132739789" sldId="2147483669"/>
              <ac:picMk id="57" creationId="{B7272C53-E612-4501-11C8-0606547D989E}"/>
            </ac:picMkLst>
          </pc:picChg>
          <pc:picChg chg="mod topLvl">
            <ac:chgData name="Mahonia Oglesby" userId="dc7413b4-f296-4386-9cc0-9e850d973af1" providerId="ADAL" clId="{FAAFED62-DC5A-4E8E-A301-987C69852688}" dt="2023-12-18T16:36:31.094" v="214" actId="164"/>
            <ac:picMkLst>
              <pc:docMk/>
              <pc:sldMasterMk cId="0" sldId="2147483648"/>
              <pc:sldLayoutMk cId="4132739789" sldId="2147483669"/>
              <ac:picMk id="58" creationId="{561CA39D-7D8E-FCC9-EBFB-61046E4A2EA0}"/>
            </ac:picMkLst>
          </pc:picChg>
          <pc:picChg chg="mod topLvl">
            <ac:chgData name="Mahonia Oglesby" userId="dc7413b4-f296-4386-9cc0-9e850d973af1" providerId="ADAL" clId="{FAAFED62-DC5A-4E8E-A301-987C69852688}" dt="2023-12-18T16:36:31.094" v="214" actId="164"/>
            <ac:picMkLst>
              <pc:docMk/>
              <pc:sldMasterMk cId="0" sldId="2147483648"/>
              <pc:sldLayoutMk cId="4132739789" sldId="2147483669"/>
              <ac:picMk id="59" creationId="{054B0B6B-FDB0-258F-7049-1C577152BB92}"/>
            </ac:picMkLst>
          </pc:picChg>
          <pc:picChg chg="mod topLvl">
            <ac:chgData name="Mahonia Oglesby" userId="dc7413b4-f296-4386-9cc0-9e850d973af1" providerId="ADAL" clId="{FAAFED62-DC5A-4E8E-A301-987C69852688}" dt="2023-12-18T16:36:31.094" v="214" actId="164"/>
            <ac:picMkLst>
              <pc:docMk/>
              <pc:sldMasterMk cId="0" sldId="2147483648"/>
              <pc:sldLayoutMk cId="4132739789" sldId="2147483669"/>
              <ac:picMk id="60" creationId="{9C5DD987-E65B-6A0E-1C0F-65697FE7BCC6}"/>
            </ac:picMkLst>
          </pc:picChg>
          <pc:picChg chg="mod topLvl">
            <ac:chgData name="Mahonia Oglesby" userId="dc7413b4-f296-4386-9cc0-9e850d973af1" providerId="ADAL" clId="{FAAFED62-DC5A-4E8E-A301-987C69852688}" dt="2023-12-18T16:36:35.436" v="215" actId="164"/>
            <ac:picMkLst>
              <pc:docMk/>
              <pc:sldMasterMk cId="0" sldId="2147483648"/>
              <pc:sldLayoutMk cId="4132739789" sldId="2147483669"/>
              <ac:picMk id="61" creationId="{A08DDAD0-10EC-7B2A-4730-497587465FDF}"/>
            </ac:picMkLst>
          </pc:picChg>
          <pc:picChg chg="mod topLvl">
            <ac:chgData name="Mahonia Oglesby" userId="dc7413b4-f296-4386-9cc0-9e850d973af1" providerId="ADAL" clId="{FAAFED62-DC5A-4E8E-A301-987C69852688}" dt="2023-12-18T16:36:35.436" v="215" actId="164"/>
            <ac:picMkLst>
              <pc:docMk/>
              <pc:sldMasterMk cId="0" sldId="2147483648"/>
              <pc:sldLayoutMk cId="4132739789" sldId="2147483669"/>
              <ac:picMk id="62" creationId="{FD1917A7-4144-86F1-B069-0547DF6AD4F6}"/>
            </ac:picMkLst>
          </pc:picChg>
          <pc:picChg chg="mod topLvl">
            <ac:chgData name="Mahonia Oglesby" userId="dc7413b4-f296-4386-9cc0-9e850d973af1" providerId="ADAL" clId="{FAAFED62-DC5A-4E8E-A301-987C69852688}" dt="2023-12-18T16:36:35.436" v="215" actId="164"/>
            <ac:picMkLst>
              <pc:docMk/>
              <pc:sldMasterMk cId="0" sldId="2147483648"/>
              <pc:sldLayoutMk cId="4132739789" sldId="2147483669"/>
              <ac:picMk id="63" creationId="{F2EDC7C4-3299-949E-20F3-37E58768ED8E}"/>
            </ac:picMkLst>
          </pc:picChg>
          <pc:picChg chg="mod topLvl">
            <ac:chgData name="Mahonia Oglesby" userId="dc7413b4-f296-4386-9cc0-9e850d973af1" providerId="ADAL" clId="{FAAFED62-DC5A-4E8E-A301-987C69852688}" dt="2023-12-18T16:36:42.548" v="217" actId="164"/>
            <ac:picMkLst>
              <pc:docMk/>
              <pc:sldMasterMk cId="0" sldId="2147483648"/>
              <pc:sldLayoutMk cId="4132739789" sldId="2147483669"/>
              <ac:picMk id="64" creationId="{8EA1CF4F-AAE6-AFF2-10A2-93607B0F3F52}"/>
            </ac:picMkLst>
          </pc:picChg>
          <pc:picChg chg="mod topLvl">
            <ac:chgData name="Mahonia Oglesby" userId="dc7413b4-f296-4386-9cc0-9e850d973af1" providerId="ADAL" clId="{FAAFED62-DC5A-4E8E-A301-987C69852688}" dt="2023-12-18T16:36:42.548" v="217" actId="164"/>
            <ac:picMkLst>
              <pc:docMk/>
              <pc:sldMasterMk cId="0" sldId="2147483648"/>
              <pc:sldLayoutMk cId="4132739789" sldId="2147483669"/>
              <ac:picMk id="65" creationId="{8FC49AB4-E55D-2DB5-28C7-CE90EC9A751F}"/>
            </ac:picMkLst>
          </pc:picChg>
          <pc:picChg chg="mod topLvl">
            <ac:chgData name="Mahonia Oglesby" userId="dc7413b4-f296-4386-9cc0-9e850d973af1" providerId="ADAL" clId="{FAAFED62-DC5A-4E8E-A301-987C69852688}" dt="2023-12-18T16:36:42.548" v="217" actId="164"/>
            <ac:picMkLst>
              <pc:docMk/>
              <pc:sldMasterMk cId="0" sldId="2147483648"/>
              <pc:sldLayoutMk cId="4132739789" sldId="2147483669"/>
              <ac:picMk id="66" creationId="{AC00501F-F23F-3433-2A1B-73466C8C0D88}"/>
            </ac:picMkLst>
          </pc:picChg>
          <pc:picChg chg="mod topLvl">
            <ac:chgData name="Mahonia Oglesby" userId="dc7413b4-f296-4386-9cc0-9e850d973af1" providerId="ADAL" clId="{FAAFED62-DC5A-4E8E-A301-987C69852688}" dt="2023-12-18T16:36:42.548" v="217" actId="164"/>
            <ac:picMkLst>
              <pc:docMk/>
              <pc:sldMasterMk cId="0" sldId="2147483648"/>
              <pc:sldLayoutMk cId="4132739789" sldId="2147483669"/>
              <ac:picMk id="67" creationId="{33BAD4ED-D8FF-E35A-0806-3B0D4169B31F}"/>
            </ac:picMkLst>
          </pc:picChg>
          <pc:picChg chg="mod topLvl">
            <ac:chgData name="Mahonia Oglesby" userId="dc7413b4-f296-4386-9cc0-9e850d973af1" providerId="ADAL" clId="{FAAFED62-DC5A-4E8E-A301-987C69852688}" dt="2023-12-18T16:36:42.548" v="217" actId="164"/>
            <ac:picMkLst>
              <pc:docMk/>
              <pc:sldMasterMk cId="0" sldId="2147483648"/>
              <pc:sldLayoutMk cId="4132739789" sldId="2147483669"/>
              <ac:picMk id="68" creationId="{9FA9A103-52E4-BA9D-52FF-EA2920CEFEF7}"/>
            </ac:picMkLst>
          </pc:picChg>
          <pc:picChg chg="mod topLvl">
            <ac:chgData name="Mahonia Oglesby" userId="dc7413b4-f296-4386-9cc0-9e850d973af1" providerId="ADAL" clId="{FAAFED62-DC5A-4E8E-A301-987C69852688}" dt="2023-12-18T16:36:42.548" v="217" actId="164"/>
            <ac:picMkLst>
              <pc:docMk/>
              <pc:sldMasterMk cId="0" sldId="2147483648"/>
              <pc:sldLayoutMk cId="4132739789" sldId="2147483669"/>
              <ac:picMk id="69" creationId="{EA68F0BD-370C-DC7E-6177-4C02F3E1B7F5}"/>
            </ac:picMkLst>
          </pc:picChg>
          <pc:picChg chg="add del mod">
            <ac:chgData name="Mahonia Oglesby" userId="dc7413b4-f296-4386-9cc0-9e850d973af1" providerId="ADAL" clId="{FAAFED62-DC5A-4E8E-A301-987C69852688}" dt="2023-12-18T17:59:35.614" v="586" actId="27803"/>
            <ac:picMkLst>
              <pc:docMk/>
              <pc:sldMasterMk cId="0" sldId="2147483648"/>
              <pc:sldLayoutMk cId="4132739789" sldId="2147483669"/>
              <ac:picMk id="94" creationId="{FFE78325-D10F-9CC1-CB85-F25DA789A1EC}"/>
            </ac:picMkLst>
          </pc:picChg>
        </pc:sldLayoutChg>
        <pc:sldLayoutChg chg="addSp delSp modSp new del mod">
          <pc:chgData name="Mahonia Oglesby" userId="dc7413b4-f296-4386-9cc0-9e850d973af1" providerId="ADAL" clId="{FAAFED62-DC5A-4E8E-A301-987C69852688}" dt="2023-12-18T18:21:19.235" v="744" actId="2696"/>
          <pc:sldLayoutMkLst>
            <pc:docMk/>
            <pc:sldMasterMk cId="0" sldId="2147483648"/>
            <pc:sldLayoutMk cId="3483787629" sldId="2147483670"/>
          </pc:sldLayoutMkLst>
          <pc:spChg chg="del">
            <ac:chgData name="Mahonia Oglesby" userId="dc7413b4-f296-4386-9cc0-9e850d973af1" providerId="ADAL" clId="{FAAFED62-DC5A-4E8E-A301-987C69852688}" dt="2023-12-18T16:35:30.294" v="206" actId="478"/>
            <ac:spMkLst>
              <pc:docMk/>
              <pc:sldMasterMk cId="0" sldId="2147483648"/>
              <pc:sldLayoutMk cId="3483787629" sldId="2147483670"/>
              <ac:spMk id="2" creationId="{4B9ADDB8-FBAE-4F3C-3135-C2727B035D90}"/>
            </ac:spMkLst>
          </pc:spChg>
          <pc:spChg chg="del">
            <ac:chgData name="Mahonia Oglesby" userId="dc7413b4-f296-4386-9cc0-9e850d973af1" providerId="ADAL" clId="{FAAFED62-DC5A-4E8E-A301-987C69852688}" dt="2023-12-18T16:35:30.294" v="206" actId="478"/>
            <ac:spMkLst>
              <pc:docMk/>
              <pc:sldMasterMk cId="0" sldId="2147483648"/>
              <pc:sldLayoutMk cId="3483787629" sldId="2147483670"/>
              <ac:spMk id="3" creationId="{476DB8DC-80FF-5473-98FB-015F5DC35518}"/>
            </ac:spMkLst>
          </pc:spChg>
          <pc:spChg chg="mod">
            <ac:chgData name="Mahonia Oglesby" userId="dc7413b4-f296-4386-9cc0-9e850d973af1" providerId="ADAL" clId="{FAAFED62-DC5A-4E8E-A301-987C69852688}" dt="2023-12-18T16:35:31.564" v="207"/>
            <ac:spMkLst>
              <pc:docMk/>
              <pc:sldMasterMk cId="0" sldId="2147483648"/>
              <pc:sldLayoutMk cId="3483787629" sldId="2147483670"/>
              <ac:spMk id="5" creationId="{E078BB4F-0634-4C7E-0E76-2D9627C1C19B}"/>
            </ac:spMkLst>
          </pc:spChg>
          <pc:spChg chg="mod">
            <ac:chgData name="Mahonia Oglesby" userId="dc7413b4-f296-4386-9cc0-9e850d973af1" providerId="ADAL" clId="{FAAFED62-DC5A-4E8E-A301-987C69852688}" dt="2023-12-18T16:35:31.564" v="207"/>
            <ac:spMkLst>
              <pc:docMk/>
              <pc:sldMasterMk cId="0" sldId="2147483648"/>
              <pc:sldLayoutMk cId="3483787629" sldId="2147483670"/>
              <ac:spMk id="6" creationId="{251F8A7F-302E-529B-4F26-A64C161B8CDB}"/>
            </ac:spMkLst>
          </pc:spChg>
          <pc:spChg chg="add mod">
            <ac:chgData name="Mahonia Oglesby" userId="dc7413b4-f296-4386-9cc0-9e850d973af1" providerId="ADAL" clId="{FAAFED62-DC5A-4E8E-A301-987C69852688}" dt="2023-12-18T16:35:31.564" v="207"/>
            <ac:spMkLst>
              <pc:docMk/>
              <pc:sldMasterMk cId="0" sldId="2147483648"/>
              <pc:sldLayoutMk cId="3483787629" sldId="2147483670"/>
              <ac:spMk id="7" creationId="{34701F7B-5B35-CB2D-19BB-85495638D338}"/>
            </ac:spMkLst>
          </pc:spChg>
          <pc:spChg chg="add mod">
            <ac:chgData name="Mahonia Oglesby" userId="dc7413b4-f296-4386-9cc0-9e850d973af1" providerId="ADAL" clId="{FAAFED62-DC5A-4E8E-A301-987C69852688}" dt="2023-12-18T16:35:31.564" v="207"/>
            <ac:spMkLst>
              <pc:docMk/>
              <pc:sldMasterMk cId="0" sldId="2147483648"/>
              <pc:sldLayoutMk cId="3483787629" sldId="2147483670"/>
              <ac:spMk id="8" creationId="{79543B7C-DAEA-530A-D993-A216AA8C1697}"/>
            </ac:spMkLst>
          </pc:spChg>
          <pc:spChg chg="add mod">
            <ac:chgData name="Mahonia Oglesby" userId="dc7413b4-f296-4386-9cc0-9e850d973af1" providerId="ADAL" clId="{FAAFED62-DC5A-4E8E-A301-987C69852688}" dt="2023-12-18T16:36:12.597" v="212" actId="164"/>
            <ac:spMkLst>
              <pc:docMk/>
              <pc:sldMasterMk cId="0" sldId="2147483648"/>
              <pc:sldLayoutMk cId="3483787629" sldId="2147483670"/>
              <ac:spMk id="9" creationId="{C666FB55-CEA4-23EE-2361-3602C9E84165}"/>
            </ac:spMkLst>
          </pc:spChg>
          <pc:spChg chg="add mod">
            <ac:chgData name="Mahonia Oglesby" userId="dc7413b4-f296-4386-9cc0-9e850d973af1" providerId="ADAL" clId="{FAAFED62-DC5A-4E8E-A301-987C69852688}" dt="2023-12-18T16:35:31.564" v="207"/>
            <ac:spMkLst>
              <pc:docMk/>
              <pc:sldMasterMk cId="0" sldId="2147483648"/>
              <pc:sldLayoutMk cId="3483787629" sldId="2147483670"/>
              <ac:spMk id="10" creationId="{98E21A3E-B638-A621-3B24-09C9E0A9E833}"/>
            </ac:spMkLst>
          </pc:spChg>
          <pc:spChg chg="add del mod">
            <ac:chgData name="Mahonia Oglesby" userId="dc7413b4-f296-4386-9cc0-9e850d973af1" providerId="ADAL" clId="{FAAFED62-DC5A-4E8E-A301-987C69852688}" dt="2023-12-18T16:39:31.062" v="237" actId="478"/>
            <ac:spMkLst>
              <pc:docMk/>
              <pc:sldMasterMk cId="0" sldId="2147483648"/>
              <pc:sldLayoutMk cId="3483787629" sldId="2147483670"/>
              <ac:spMk id="11" creationId="{9F334C4D-3BDE-889F-7E03-0D5596FC14DB}"/>
            </ac:spMkLst>
          </pc:spChg>
          <pc:spChg chg="add mod">
            <ac:chgData name="Mahonia Oglesby" userId="dc7413b4-f296-4386-9cc0-9e850d973af1" providerId="ADAL" clId="{FAAFED62-DC5A-4E8E-A301-987C69852688}" dt="2023-12-18T16:35:31.564" v="207"/>
            <ac:spMkLst>
              <pc:docMk/>
              <pc:sldMasterMk cId="0" sldId="2147483648"/>
              <pc:sldLayoutMk cId="3483787629" sldId="2147483670"/>
              <ac:spMk id="12" creationId="{FFC047B9-C3DC-4150-9C8A-94D3C76A89B5}"/>
            </ac:spMkLst>
          </pc:spChg>
          <pc:spChg chg="add mod">
            <ac:chgData name="Mahonia Oglesby" userId="dc7413b4-f296-4386-9cc0-9e850d973af1" providerId="ADAL" clId="{FAAFED62-DC5A-4E8E-A301-987C69852688}" dt="2023-12-18T16:35:31.564" v="207"/>
            <ac:spMkLst>
              <pc:docMk/>
              <pc:sldMasterMk cId="0" sldId="2147483648"/>
              <pc:sldLayoutMk cId="3483787629" sldId="2147483670"/>
              <ac:spMk id="13" creationId="{E2B67677-2115-843A-6CA3-683970E44503}"/>
            </ac:spMkLst>
          </pc:spChg>
          <pc:spChg chg="add del mod">
            <ac:chgData name="Mahonia Oglesby" userId="dc7413b4-f296-4386-9cc0-9e850d973af1" providerId="ADAL" clId="{FAAFED62-DC5A-4E8E-A301-987C69852688}" dt="2023-12-18T16:38:59.025" v="229" actId="478"/>
            <ac:spMkLst>
              <pc:docMk/>
              <pc:sldMasterMk cId="0" sldId="2147483648"/>
              <pc:sldLayoutMk cId="3483787629" sldId="2147483670"/>
              <ac:spMk id="14" creationId="{FEC5AE0E-B638-3B0D-DEA2-C422DC78C2DD}"/>
            </ac:spMkLst>
          </pc:spChg>
          <pc:spChg chg="add del mod">
            <ac:chgData name="Mahonia Oglesby" userId="dc7413b4-f296-4386-9cc0-9e850d973af1" providerId="ADAL" clId="{FAAFED62-DC5A-4E8E-A301-987C69852688}" dt="2023-12-18T16:38:59.025" v="229" actId="478"/>
            <ac:spMkLst>
              <pc:docMk/>
              <pc:sldMasterMk cId="0" sldId="2147483648"/>
              <pc:sldLayoutMk cId="3483787629" sldId="2147483670"/>
              <ac:spMk id="15" creationId="{EC2569C5-C1D7-3536-3DAA-5D8EF8B938BC}"/>
            </ac:spMkLst>
          </pc:spChg>
          <pc:spChg chg="add del mod">
            <ac:chgData name="Mahonia Oglesby" userId="dc7413b4-f296-4386-9cc0-9e850d973af1" providerId="ADAL" clId="{FAAFED62-DC5A-4E8E-A301-987C69852688}" dt="2023-12-18T16:38:59.025" v="229" actId="478"/>
            <ac:spMkLst>
              <pc:docMk/>
              <pc:sldMasterMk cId="0" sldId="2147483648"/>
              <pc:sldLayoutMk cId="3483787629" sldId="2147483670"/>
              <ac:spMk id="16" creationId="{80791CBD-1238-5912-91CF-4D54FFD77F16}"/>
            </ac:spMkLst>
          </pc:spChg>
          <pc:spChg chg="add del mod">
            <ac:chgData name="Mahonia Oglesby" userId="dc7413b4-f296-4386-9cc0-9e850d973af1" providerId="ADAL" clId="{FAAFED62-DC5A-4E8E-A301-987C69852688}" dt="2023-12-18T16:38:59.025" v="229" actId="478"/>
            <ac:spMkLst>
              <pc:docMk/>
              <pc:sldMasterMk cId="0" sldId="2147483648"/>
              <pc:sldLayoutMk cId="3483787629" sldId="2147483670"/>
              <ac:spMk id="17" creationId="{7BE722BB-F47E-A848-A343-BD727F3E31B4}"/>
            </ac:spMkLst>
          </pc:spChg>
          <pc:spChg chg="add del mod">
            <ac:chgData name="Mahonia Oglesby" userId="dc7413b4-f296-4386-9cc0-9e850d973af1" providerId="ADAL" clId="{FAAFED62-DC5A-4E8E-A301-987C69852688}" dt="2023-12-18T16:35:39.287" v="208" actId="478"/>
            <ac:spMkLst>
              <pc:docMk/>
              <pc:sldMasterMk cId="0" sldId="2147483648"/>
              <pc:sldLayoutMk cId="3483787629" sldId="2147483670"/>
              <ac:spMk id="18" creationId="{0FE4A177-E581-C6E9-1102-9A103F6A1864}"/>
            </ac:spMkLst>
          </pc:spChg>
          <pc:spChg chg="mod">
            <ac:chgData name="Mahonia Oglesby" userId="dc7413b4-f296-4386-9cc0-9e850d973af1" providerId="ADAL" clId="{FAAFED62-DC5A-4E8E-A301-987C69852688}" dt="2023-12-18T16:35:31.564" v="207"/>
            <ac:spMkLst>
              <pc:docMk/>
              <pc:sldMasterMk cId="0" sldId="2147483648"/>
              <pc:sldLayoutMk cId="3483787629" sldId="2147483670"/>
              <ac:spMk id="21" creationId="{B505950A-2A34-7C5D-6009-5BDEC4241333}"/>
            </ac:spMkLst>
          </pc:spChg>
          <pc:spChg chg="add del mod">
            <ac:chgData name="Mahonia Oglesby" userId="dc7413b4-f296-4386-9cc0-9e850d973af1" providerId="ADAL" clId="{FAAFED62-DC5A-4E8E-A301-987C69852688}" dt="2023-12-18T16:35:43.328" v="209" actId="478"/>
            <ac:spMkLst>
              <pc:docMk/>
              <pc:sldMasterMk cId="0" sldId="2147483648"/>
              <pc:sldLayoutMk cId="3483787629" sldId="2147483670"/>
              <ac:spMk id="56" creationId="{9980709C-577F-334B-9D93-131F3F6155F2}"/>
            </ac:spMkLst>
          </pc:spChg>
          <pc:spChg chg="mod">
            <ac:chgData name="Mahonia Oglesby" userId="dc7413b4-f296-4386-9cc0-9e850d973af1" providerId="ADAL" clId="{FAAFED62-DC5A-4E8E-A301-987C69852688}" dt="2023-12-18T16:35:31.564" v="207"/>
            <ac:spMkLst>
              <pc:docMk/>
              <pc:sldMasterMk cId="0" sldId="2147483648"/>
              <pc:sldLayoutMk cId="3483787629" sldId="2147483670"/>
              <ac:spMk id="70" creationId="{97CB9D33-2A02-78C3-E656-761832D695E9}"/>
            </ac:spMkLst>
          </pc:spChg>
          <pc:spChg chg="add mod">
            <ac:chgData name="Mahonia Oglesby" userId="dc7413b4-f296-4386-9cc0-9e850d973af1" providerId="ADAL" clId="{FAAFED62-DC5A-4E8E-A301-987C69852688}" dt="2023-12-18T16:36:12.597" v="212" actId="164"/>
            <ac:spMkLst>
              <pc:docMk/>
              <pc:sldMasterMk cId="0" sldId="2147483648"/>
              <pc:sldLayoutMk cId="3483787629" sldId="2147483670"/>
              <ac:spMk id="73" creationId="{7DB69FED-BE59-0D47-2C13-BEC362D2E593}"/>
            </ac:spMkLst>
          </pc:spChg>
          <pc:spChg chg="mod">
            <ac:chgData name="Mahonia Oglesby" userId="dc7413b4-f296-4386-9cc0-9e850d973af1" providerId="ADAL" clId="{FAAFED62-DC5A-4E8E-A301-987C69852688}" dt="2023-12-18T16:35:31.564" v="207"/>
            <ac:spMkLst>
              <pc:docMk/>
              <pc:sldMasterMk cId="0" sldId="2147483648"/>
              <pc:sldLayoutMk cId="3483787629" sldId="2147483670"/>
              <ac:spMk id="76" creationId="{59BC9E32-353C-AE2C-9CA2-CFF4C39B9CE3}"/>
            </ac:spMkLst>
          </pc:spChg>
          <pc:spChg chg="add del mod">
            <ac:chgData name="Mahonia Oglesby" userId="dc7413b4-f296-4386-9cc0-9e850d973af1" providerId="ADAL" clId="{FAAFED62-DC5A-4E8E-A301-987C69852688}" dt="2023-12-18T16:35:43.328" v="209" actId="478"/>
            <ac:spMkLst>
              <pc:docMk/>
              <pc:sldMasterMk cId="0" sldId="2147483648"/>
              <pc:sldLayoutMk cId="3483787629" sldId="2147483670"/>
              <ac:spMk id="89" creationId="{788DD2E7-C20C-049D-5AF0-04171755FD8C}"/>
            </ac:spMkLst>
          </pc:spChg>
          <pc:spChg chg="add del mod">
            <ac:chgData name="Mahonia Oglesby" userId="dc7413b4-f296-4386-9cc0-9e850d973af1" providerId="ADAL" clId="{FAAFED62-DC5A-4E8E-A301-987C69852688}" dt="2023-12-18T16:35:43.328" v="209" actId="478"/>
            <ac:spMkLst>
              <pc:docMk/>
              <pc:sldMasterMk cId="0" sldId="2147483648"/>
              <pc:sldLayoutMk cId="3483787629" sldId="2147483670"/>
              <ac:spMk id="90" creationId="{91A9DB1C-7FBE-DD28-68F4-689483E42F53}"/>
            </ac:spMkLst>
          </pc:spChg>
          <pc:spChg chg="mod">
            <ac:chgData name="Mahonia Oglesby" userId="dc7413b4-f296-4386-9cc0-9e850d973af1" providerId="ADAL" clId="{FAAFED62-DC5A-4E8E-A301-987C69852688}" dt="2023-12-18T16:36:15.287" v="213"/>
            <ac:spMkLst>
              <pc:docMk/>
              <pc:sldMasterMk cId="0" sldId="2147483648"/>
              <pc:sldLayoutMk cId="3483787629" sldId="2147483670"/>
              <ac:spMk id="103" creationId="{5AF9BE15-09FC-B328-DF7A-220FC84EC5DA}"/>
            </ac:spMkLst>
          </pc:spChg>
          <pc:spChg chg="mod">
            <ac:chgData name="Mahonia Oglesby" userId="dc7413b4-f296-4386-9cc0-9e850d973af1" providerId="ADAL" clId="{FAAFED62-DC5A-4E8E-A301-987C69852688}" dt="2023-12-18T16:36:15.287" v="213"/>
            <ac:spMkLst>
              <pc:docMk/>
              <pc:sldMasterMk cId="0" sldId="2147483648"/>
              <pc:sldLayoutMk cId="3483787629" sldId="2147483670"/>
              <ac:spMk id="115" creationId="{84193930-AA1F-DCDD-466C-3E489068B555}"/>
            </ac:spMkLst>
          </pc:spChg>
          <pc:spChg chg="add mod">
            <ac:chgData name="Mahonia Oglesby" userId="dc7413b4-f296-4386-9cc0-9e850d973af1" providerId="ADAL" clId="{FAAFED62-DC5A-4E8E-A301-987C69852688}" dt="2023-12-18T16:36:15.287" v="213"/>
            <ac:spMkLst>
              <pc:docMk/>
              <pc:sldMasterMk cId="0" sldId="2147483648"/>
              <pc:sldLayoutMk cId="3483787629" sldId="2147483670"/>
              <ac:spMk id="118" creationId="{A5B9B763-3B4A-3D52-64F9-9778C14A54B4}"/>
            </ac:spMkLst>
          </pc:spChg>
          <pc:spChg chg="add mod">
            <ac:chgData name="Mahonia Oglesby" userId="dc7413b4-f296-4386-9cc0-9e850d973af1" providerId="ADAL" clId="{FAAFED62-DC5A-4E8E-A301-987C69852688}" dt="2023-12-18T17:43:56.975" v="449" actId="2711"/>
            <ac:spMkLst>
              <pc:docMk/>
              <pc:sldMasterMk cId="0" sldId="2147483648"/>
              <pc:sldLayoutMk cId="3483787629" sldId="2147483670"/>
              <ac:spMk id="119" creationId="{A12F10F0-1BBA-C327-F531-132DBF2F2FC7}"/>
            </ac:spMkLst>
          </pc:spChg>
          <pc:spChg chg="add mod">
            <ac:chgData name="Mahonia Oglesby" userId="dc7413b4-f296-4386-9cc0-9e850d973af1" providerId="ADAL" clId="{FAAFED62-DC5A-4E8E-A301-987C69852688}" dt="2023-12-18T17:43:56.975" v="449" actId="2711"/>
            <ac:spMkLst>
              <pc:docMk/>
              <pc:sldMasterMk cId="0" sldId="2147483648"/>
              <pc:sldLayoutMk cId="3483787629" sldId="2147483670"/>
              <ac:spMk id="120" creationId="{BD56C40E-19A2-6ACB-0751-C631CE62DD60}"/>
            </ac:spMkLst>
          </pc:spChg>
          <pc:spChg chg="add mod">
            <ac:chgData name="Mahonia Oglesby" userId="dc7413b4-f296-4386-9cc0-9e850d973af1" providerId="ADAL" clId="{FAAFED62-DC5A-4E8E-A301-987C69852688}" dt="2023-12-18T17:43:56.975" v="449" actId="2711"/>
            <ac:spMkLst>
              <pc:docMk/>
              <pc:sldMasterMk cId="0" sldId="2147483648"/>
              <pc:sldLayoutMk cId="3483787629" sldId="2147483670"/>
              <ac:spMk id="121" creationId="{C1668612-7B58-49DA-76EE-9B06786865B9}"/>
            </ac:spMkLst>
          </pc:spChg>
          <pc:spChg chg="mod">
            <ac:chgData name="Mahonia Oglesby" userId="dc7413b4-f296-4386-9cc0-9e850d973af1" providerId="ADAL" clId="{FAAFED62-DC5A-4E8E-A301-987C69852688}" dt="2023-12-18T16:38:43.494" v="226"/>
            <ac:spMkLst>
              <pc:docMk/>
              <pc:sldMasterMk cId="0" sldId="2147483648"/>
              <pc:sldLayoutMk cId="3483787629" sldId="2147483670"/>
              <ac:spMk id="124" creationId="{9D0D210B-28E9-462D-539F-6D6BBA5AD8EA}"/>
            </ac:spMkLst>
          </pc:spChg>
          <pc:spChg chg="add del mod">
            <ac:chgData name="Mahonia Oglesby" userId="dc7413b4-f296-4386-9cc0-9e850d973af1" providerId="ADAL" clId="{FAAFED62-DC5A-4E8E-A301-987C69852688}" dt="2023-12-18T16:39:29.003" v="236" actId="21"/>
            <ac:spMkLst>
              <pc:docMk/>
              <pc:sldMasterMk cId="0" sldId="2147483648"/>
              <pc:sldLayoutMk cId="3483787629" sldId="2147483670"/>
              <ac:spMk id="156" creationId="{362A4886-40BE-59D4-A88F-F55DC79BD6BD}"/>
            </ac:spMkLst>
          </pc:spChg>
          <pc:spChg chg="add del mod">
            <ac:chgData name="Mahonia Oglesby" userId="dc7413b4-f296-4386-9cc0-9e850d973af1" providerId="ADAL" clId="{FAAFED62-DC5A-4E8E-A301-987C69852688}" dt="2023-12-18T16:38:55.762" v="228" actId="21"/>
            <ac:spMkLst>
              <pc:docMk/>
              <pc:sldMasterMk cId="0" sldId="2147483648"/>
              <pc:sldLayoutMk cId="3483787629" sldId="2147483670"/>
              <ac:spMk id="157" creationId="{0639D94A-EA69-537D-9451-A7998C73F960}"/>
            </ac:spMkLst>
          </pc:spChg>
          <pc:spChg chg="add del mod">
            <ac:chgData name="Mahonia Oglesby" userId="dc7413b4-f296-4386-9cc0-9e850d973af1" providerId="ADAL" clId="{FAAFED62-DC5A-4E8E-A301-987C69852688}" dt="2023-12-18T16:38:55.762" v="228" actId="21"/>
            <ac:spMkLst>
              <pc:docMk/>
              <pc:sldMasterMk cId="0" sldId="2147483648"/>
              <pc:sldLayoutMk cId="3483787629" sldId="2147483670"/>
              <ac:spMk id="158" creationId="{163B368A-5895-2871-4E3F-78E3315673DA}"/>
            </ac:spMkLst>
          </pc:spChg>
          <pc:spChg chg="add del mod">
            <ac:chgData name="Mahonia Oglesby" userId="dc7413b4-f296-4386-9cc0-9e850d973af1" providerId="ADAL" clId="{FAAFED62-DC5A-4E8E-A301-987C69852688}" dt="2023-12-18T16:38:55.762" v="228" actId="21"/>
            <ac:spMkLst>
              <pc:docMk/>
              <pc:sldMasterMk cId="0" sldId="2147483648"/>
              <pc:sldLayoutMk cId="3483787629" sldId="2147483670"/>
              <ac:spMk id="159" creationId="{D854E89D-AEC6-2F48-07C6-3D0EC83A25BB}"/>
            </ac:spMkLst>
          </pc:spChg>
          <pc:spChg chg="add del mod">
            <ac:chgData name="Mahonia Oglesby" userId="dc7413b4-f296-4386-9cc0-9e850d973af1" providerId="ADAL" clId="{FAAFED62-DC5A-4E8E-A301-987C69852688}" dt="2023-12-18T16:38:55.762" v="228" actId="21"/>
            <ac:spMkLst>
              <pc:docMk/>
              <pc:sldMasterMk cId="0" sldId="2147483648"/>
              <pc:sldLayoutMk cId="3483787629" sldId="2147483670"/>
              <ac:spMk id="160" creationId="{24886129-90DA-8426-C613-AAC5D47662DD}"/>
            </ac:spMkLst>
          </pc:spChg>
          <pc:spChg chg="mod">
            <ac:chgData name="Mahonia Oglesby" userId="dc7413b4-f296-4386-9cc0-9e850d973af1" providerId="ADAL" clId="{FAAFED62-DC5A-4E8E-A301-987C69852688}" dt="2023-12-18T16:39:01.377" v="230"/>
            <ac:spMkLst>
              <pc:docMk/>
              <pc:sldMasterMk cId="0" sldId="2147483648"/>
              <pc:sldLayoutMk cId="3483787629" sldId="2147483670"/>
              <ac:spMk id="163" creationId="{51410B16-5395-255C-6B11-B30CE30123FC}"/>
            </ac:spMkLst>
          </pc:spChg>
          <pc:spChg chg="add mod">
            <ac:chgData name="Mahonia Oglesby" userId="dc7413b4-f296-4386-9cc0-9e850d973af1" providerId="ADAL" clId="{FAAFED62-DC5A-4E8E-A301-987C69852688}" dt="2023-12-18T17:43:56.975" v="449" actId="2711"/>
            <ac:spMkLst>
              <pc:docMk/>
              <pc:sldMasterMk cId="0" sldId="2147483648"/>
              <pc:sldLayoutMk cId="3483787629" sldId="2147483670"/>
              <ac:spMk id="195" creationId="{55A94B98-8E09-2A08-5617-92AD3048D7ED}"/>
            </ac:spMkLst>
          </pc:spChg>
          <pc:spChg chg="add mod">
            <ac:chgData name="Mahonia Oglesby" userId="dc7413b4-f296-4386-9cc0-9e850d973af1" providerId="ADAL" clId="{FAAFED62-DC5A-4E8E-A301-987C69852688}" dt="2023-12-18T17:43:56.975" v="449" actId="2711"/>
            <ac:spMkLst>
              <pc:docMk/>
              <pc:sldMasterMk cId="0" sldId="2147483648"/>
              <pc:sldLayoutMk cId="3483787629" sldId="2147483670"/>
              <ac:spMk id="196" creationId="{2AA65D6A-B1AF-3CF9-9DF6-EEB1F7B6D60B}"/>
            </ac:spMkLst>
          </pc:spChg>
          <pc:spChg chg="add mod">
            <ac:chgData name="Mahonia Oglesby" userId="dc7413b4-f296-4386-9cc0-9e850d973af1" providerId="ADAL" clId="{FAAFED62-DC5A-4E8E-A301-987C69852688}" dt="2023-12-18T17:43:56.975" v="449" actId="2711"/>
            <ac:spMkLst>
              <pc:docMk/>
              <pc:sldMasterMk cId="0" sldId="2147483648"/>
              <pc:sldLayoutMk cId="3483787629" sldId="2147483670"/>
              <ac:spMk id="197" creationId="{24B1DFF6-224B-5071-265A-2C8D7653C905}"/>
            </ac:spMkLst>
          </pc:spChg>
          <pc:spChg chg="add mod">
            <ac:chgData name="Mahonia Oglesby" userId="dc7413b4-f296-4386-9cc0-9e850d973af1" providerId="ADAL" clId="{FAAFED62-DC5A-4E8E-A301-987C69852688}" dt="2023-12-18T17:43:56.975" v="449" actId="2711"/>
            <ac:spMkLst>
              <pc:docMk/>
              <pc:sldMasterMk cId="0" sldId="2147483648"/>
              <pc:sldLayoutMk cId="3483787629" sldId="2147483670"/>
              <ac:spMk id="198" creationId="{9FFA51C6-C5EC-EF0B-4941-5ABB9B5A4D19}"/>
            </ac:spMkLst>
          </pc:spChg>
          <pc:spChg chg="add mod">
            <ac:chgData name="Mahonia Oglesby" userId="dc7413b4-f296-4386-9cc0-9e850d973af1" providerId="ADAL" clId="{FAAFED62-DC5A-4E8E-A301-987C69852688}" dt="2023-12-18T16:45:52.918" v="262"/>
            <ac:spMkLst>
              <pc:docMk/>
              <pc:sldMasterMk cId="0" sldId="2147483648"/>
              <pc:sldLayoutMk cId="3483787629" sldId="2147483670"/>
              <ac:spMk id="199" creationId="{768A8050-032D-B4C0-789A-5E07BADE7684}"/>
            </ac:spMkLst>
          </pc:spChg>
          <pc:grpChg chg="add mod">
            <ac:chgData name="Mahonia Oglesby" userId="dc7413b4-f296-4386-9cc0-9e850d973af1" providerId="ADAL" clId="{FAAFED62-DC5A-4E8E-A301-987C69852688}" dt="2023-12-18T16:35:31.564" v="207"/>
            <ac:grpSpMkLst>
              <pc:docMk/>
              <pc:sldMasterMk cId="0" sldId="2147483648"/>
              <pc:sldLayoutMk cId="3483787629" sldId="2147483670"/>
              <ac:grpSpMk id="4" creationId="{93F3FF39-5A2C-0A46-96DA-AFC2BA882FCB}"/>
            </ac:grpSpMkLst>
          </pc:grpChg>
          <pc:grpChg chg="add del mod">
            <ac:chgData name="Mahonia Oglesby" userId="dc7413b4-f296-4386-9cc0-9e850d973af1" providerId="ADAL" clId="{FAAFED62-DC5A-4E8E-A301-987C69852688}" dt="2023-12-18T16:38:59.025" v="229" actId="478"/>
            <ac:grpSpMkLst>
              <pc:docMk/>
              <pc:sldMasterMk cId="0" sldId="2147483648"/>
              <pc:sldLayoutMk cId="3483787629" sldId="2147483670"/>
              <ac:grpSpMk id="19" creationId="{0B147902-2875-5403-4A97-AEC0D2731065}"/>
            </ac:grpSpMkLst>
          </pc:grpChg>
          <pc:grpChg chg="add del mod">
            <ac:chgData name="Mahonia Oglesby" userId="dc7413b4-f296-4386-9cc0-9e850d973af1" providerId="ADAL" clId="{FAAFED62-DC5A-4E8E-A301-987C69852688}" dt="2023-12-18T16:38:59.025" v="229" actId="478"/>
            <ac:grpSpMkLst>
              <pc:docMk/>
              <pc:sldMasterMk cId="0" sldId="2147483648"/>
              <pc:sldLayoutMk cId="3483787629" sldId="2147483670"/>
              <ac:grpSpMk id="24" creationId="{88CD215D-ED88-DE91-4C94-46B07EE6075B}"/>
            </ac:grpSpMkLst>
          </pc:grpChg>
          <pc:grpChg chg="add del mod">
            <ac:chgData name="Mahonia Oglesby" userId="dc7413b4-f296-4386-9cc0-9e850d973af1" providerId="ADAL" clId="{FAAFED62-DC5A-4E8E-A301-987C69852688}" dt="2023-12-18T16:38:59.025" v="229" actId="478"/>
            <ac:grpSpMkLst>
              <pc:docMk/>
              <pc:sldMasterMk cId="0" sldId="2147483648"/>
              <pc:sldLayoutMk cId="3483787629" sldId="2147483670"/>
              <ac:grpSpMk id="28" creationId="{7CCAA3A0-2BB5-BA6B-B6BB-377D22B96F5D}"/>
            </ac:grpSpMkLst>
          </pc:grpChg>
          <pc:grpChg chg="add del mod">
            <ac:chgData name="Mahonia Oglesby" userId="dc7413b4-f296-4386-9cc0-9e850d973af1" providerId="ADAL" clId="{FAAFED62-DC5A-4E8E-A301-987C69852688}" dt="2023-12-18T16:38:59.025" v="229" actId="478"/>
            <ac:grpSpMkLst>
              <pc:docMk/>
              <pc:sldMasterMk cId="0" sldId="2147483648"/>
              <pc:sldLayoutMk cId="3483787629" sldId="2147483670"/>
              <ac:grpSpMk id="35" creationId="{95FEF766-089B-843D-8437-62CAC4DBDE9E}"/>
            </ac:grpSpMkLst>
          </pc:grpChg>
          <pc:grpChg chg="add del mod">
            <ac:chgData name="Mahonia Oglesby" userId="dc7413b4-f296-4386-9cc0-9e850d973af1" providerId="ADAL" clId="{FAAFED62-DC5A-4E8E-A301-987C69852688}" dt="2023-12-18T16:38:59.025" v="229" actId="478"/>
            <ac:grpSpMkLst>
              <pc:docMk/>
              <pc:sldMasterMk cId="0" sldId="2147483648"/>
              <pc:sldLayoutMk cId="3483787629" sldId="2147483670"/>
              <ac:grpSpMk id="40" creationId="{AA5363BF-FD43-5571-C914-D707877B2D00}"/>
            </ac:grpSpMkLst>
          </pc:grpChg>
          <pc:grpChg chg="add del mod">
            <ac:chgData name="Mahonia Oglesby" userId="dc7413b4-f296-4386-9cc0-9e850d973af1" providerId="ADAL" clId="{FAAFED62-DC5A-4E8E-A301-987C69852688}" dt="2023-12-18T16:38:59.025" v="229" actId="478"/>
            <ac:grpSpMkLst>
              <pc:docMk/>
              <pc:sldMasterMk cId="0" sldId="2147483648"/>
              <pc:sldLayoutMk cId="3483787629" sldId="2147483670"/>
              <ac:grpSpMk id="45" creationId="{959F279E-F14E-BBD5-958F-2E01E85352AF}"/>
            </ac:grpSpMkLst>
          </pc:grpChg>
          <pc:grpChg chg="add del mod">
            <ac:chgData name="Mahonia Oglesby" userId="dc7413b4-f296-4386-9cc0-9e850d973af1" providerId="ADAL" clId="{FAAFED62-DC5A-4E8E-A301-987C69852688}" dt="2023-12-18T16:38:59.025" v="229" actId="478"/>
            <ac:grpSpMkLst>
              <pc:docMk/>
              <pc:sldMasterMk cId="0" sldId="2147483648"/>
              <pc:sldLayoutMk cId="3483787629" sldId="2147483670"/>
              <ac:grpSpMk id="50" creationId="{CCEF97F9-E05D-D204-201B-532859E98E8F}"/>
            </ac:grpSpMkLst>
          </pc:grpChg>
          <pc:grpChg chg="add del mod">
            <ac:chgData name="Mahonia Oglesby" userId="dc7413b4-f296-4386-9cc0-9e850d973af1" providerId="ADAL" clId="{FAAFED62-DC5A-4E8E-A301-987C69852688}" dt="2023-12-18T16:35:43.328" v="209" actId="478"/>
            <ac:grpSpMkLst>
              <pc:docMk/>
              <pc:sldMasterMk cId="0" sldId="2147483648"/>
              <pc:sldLayoutMk cId="3483787629" sldId="2147483670"/>
              <ac:grpSpMk id="57" creationId="{BE98990B-8321-B133-D203-CADCD6ABF7F8}"/>
            </ac:grpSpMkLst>
          </pc:grpChg>
          <pc:grpChg chg="add del mod">
            <ac:chgData name="Mahonia Oglesby" userId="dc7413b4-f296-4386-9cc0-9e850d973af1" providerId="ADAL" clId="{FAAFED62-DC5A-4E8E-A301-987C69852688}" dt="2023-12-18T16:35:43.328" v="209" actId="478"/>
            <ac:grpSpMkLst>
              <pc:docMk/>
              <pc:sldMasterMk cId="0" sldId="2147483648"/>
              <pc:sldLayoutMk cId="3483787629" sldId="2147483670"/>
              <ac:grpSpMk id="62" creationId="{C93029E8-62EB-8CAB-F313-BCD317F2E31A}"/>
            </ac:grpSpMkLst>
          </pc:grpChg>
          <pc:grpChg chg="add del mod">
            <ac:chgData name="Mahonia Oglesby" userId="dc7413b4-f296-4386-9cc0-9e850d973af1" providerId="ADAL" clId="{FAAFED62-DC5A-4E8E-A301-987C69852688}" dt="2023-12-18T16:35:43.328" v="209" actId="478"/>
            <ac:grpSpMkLst>
              <pc:docMk/>
              <pc:sldMasterMk cId="0" sldId="2147483648"/>
              <pc:sldLayoutMk cId="3483787629" sldId="2147483670"/>
              <ac:grpSpMk id="68" creationId="{B99D75A0-D961-7F67-CD0F-DC7D7128EEBD}"/>
            </ac:grpSpMkLst>
          </pc:grpChg>
          <pc:grpChg chg="add mod">
            <ac:chgData name="Mahonia Oglesby" userId="dc7413b4-f296-4386-9cc0-9e850d973af1" providerId="ADAL" clId="{FAAFED62-DC5A-4E8E-A301-987C69852688}" dt="2023-12-18T16:36:12.597" v="212" actId="164"/>
            <ac:grpSpMkLst>
              <pc:docMk/>
              <pc:sldMasterMk cId="0" sldId="2147483648"/>
              <pc:sldLayoutMk cId="3483787629" sldId="2147483670"/>
              <ac:grpSpMk id="74" creationId="{86D1BCCA-0D15-5E96-9912-688C722B42DE}"/>
            </ac:grpSpMkLst>
          </pc:grpChg>
          <pc:grpChg chg="add del mod">
            <ac:chgData name="Mahonia Oglesby" userId="dc7413b4-f296-4386-9cc0-9e850d973af1" providerId="ADAL" clId="{FAAFED62-DC5A-4E8E-A301-987C69852688}" dt="2023-12-18T16:35:39.287" v="208" actId="478"/>
            <ac:grpSpMkLst>
              <pc:docMk/>
              <pc:sldMasterMk cId="0" sldId="2147483648"/>
              <pc:sldLayoutMk cId="3483787629" sldId="2147483670"/>
              <ac:grpSpMk id="78" creationId="{FB5D1F4B-BB6F-F08A-F13E-4B6F007764A2}"/>
            </ac:grpSpMkLst>
          </pc:grpChg>
          <pc:grpChg chg="add del mod">
            <ac:chgData name="Mahonia Oglesby" userId="dc7413b4-f296-4386-9cc0-9e850d973af1" providerId="ADAL" clId="{FAAFED62-DC5A-4E8E-A301-987C69852688}" dt="2023-12-18T16:35:39.287" v="208" actId="478"/>
            <ac:grpSpMkLst>
              <pc:docMk/>
              <pc:sldMasterMk cId="0" sldId="2147483648"/>
              <pc:sldLayoutMk cId="3483787629" sldId="2147483670"/>
              <ac:grpSpMk id="84" creationId="{E6809F70-E566-DC1A-282B-2998FC4BC4C9}"/>
            </ac:grpSpMkLst>
          </pc:grpChg>
          <pc:grpChg chg="add mod">
            <ac:chgData name="Mahonia Oglesby" userId="dc7413b4-f296-4386-9cc0-9e850d973af1" providerId="ADAL" clId="{FAAFED62-DC5A-4E8E-A301-987C69852688}" dt="2023-12-18T16:36:12.597" v="212" actId="164"/>
            <ac:grpSpMkLst>
              <pc:docMk/>
              <pc:sldMasterMk cId="0" sldId="2147483648"/>
              <pc:sldLayoutMk cId="3483787629" sldId="2147483670"/>
              <ac:grpSpMk id="91" creationId="{62CB9910-BE2D-4C6F-538F-F550913F003D}"/>
            </ac:grpSpMkLst>
          </pc:grpChg>
          <pc:grpChg chg="add mod">
            <ac:chgData name="Mahonia Oglesby" userId="dc7413b4-f296-4386-9cc0-9e850d973af1" providerId="ADAL" clId="{FAAFED62-DC5A-4E8E-A301-987C69852688}" dt="2023-12-18T16:36:15.287" v="213"/>
            <ac:grpSpMkLst>
              <pc:docMk/>
              <pc:sldMasterMk cId="0" sldId="2147483648"/>
              <pc:sldLayoutMk cId="3483787629" sldId="2147483670"/>
              <ac:grpSpMk id="92" creationId="{EEA56175-383F-D445-FF3C-8A1C1B161557}"/>
            </ac:grpSpMkLst>
          </pc:grpChg>
          <pc:grpChg chg="add mod">
            <ac:chgData name="Mahonia Oglesby" userId="dc7413b4-f296-4386-9cc0-9e850d973af1" providerId="ADAL" clId="{FAAFED62-DC5A-4E8E-A301-987C69852688}" dt="2023-12-18T16:36:15.287" v="213"/>
            <ac:grpSpMkLst>
              <pc:docMk/>
              <pc:sldMasterMk cId="0" sldId="2147483648"/>
              <pc:sldLayoutMk cId="3483787629" sldId="2147483670"/>
              <ac:grpSpMk id="102" creationId="{5285379D-1846-289B-40A3-CE0F1F794A48}"/>
            </ac:grpSpMkLst>
          </pc:grpChg>
          <pc:grpChg chg="add mod">
            <ac:chgData name="Mahonia Oglesby" userId="dc7413b4-f296-4386-9cc0-9e850d973af1" providerId="ADAL" clId="{FAAFED62-DC5A-4E8E-A301-987C69852688}" dt="2023-12-18T16:36:15.287" v="213"/>
            <ac:grpSpMkLst>
              <pc:docMk/>
              <pc:sldMasterMk cId="0" sldId="2147483648"/>
              <pc:sldLayoutMk cId="3483787629" sldId="2147483670"/>
              <ac:grpSpMk id="113" creationId="{47C68CD3-FEB0-23F6-0F00-CFA64B0D00F4}"/>
            </ac:grpSpMkLst>
          </pc:grpChg>
          <pc:grpChg chg="add del mod">
            <ac:chgData name="Mahonia Oglesby" userId="dc7413b4-f296-4386-9cc0-9e850d973af1" providerId="ADAL" clId="{FAAFED62-DC5A-4E8E-A301-987C69852688}" dt="2023-12-18T16:38:55.762" v="228" actId="21"/>
            <ac:grpSpMkLst>
              <pc:docMk/>
              <pc:sldMasterMk cId="0" sldId="2147483648"/>
              <pc:sldLayoutMk cId="3483787629" sldId="2147483670"/>
              <ac:grpSpMk id="122" creationId="{41D25DF0-1F21-A264-A4AF-7A1D5ADA12ED}"/>
            </ac:grpSpMkLst>
          </pc:grpChg>
          <pc:grpChg chg="add del mod">
            <ac:chgData name="Mahonia Oglesby" userId="dc7413b4-f296-4386-9cc0-9e850d973af1" providerId="ADAL" clId="{FAAFED62-DC5A-4E8E-A301-987C69852688}" dt="2023-12-18T16:38:55.762" v="228" actId="21"/>
            <ac:grpSpMkLst>
              <pc:docMk/>
              <pc:sldMasterMk cId="0" sldId="2147483648"/>
              <pc:sldLayoutMk cId="3483787629" sldId="2147483670"/>
              <ac:grpSpMk id="136" creationId="{BACE1B59-EB20-6EA3-8AAC-45F800433EAE}"/>
            </ac:grpSpMkLst>
          </pc:grpChg>
          <pc:grpChg chg="add del mod">
            <ac:chgData name="Mahonia Oglesby" userId="dc7413b4-f296-4386-9cc0-9e850d973af1" providerId="ADAL" clId="{FAAFED62-DC5A-4E8E-A301-987C69852688}" dt="2023-12-18T16:38:55.762" v="228" actId="21"/>
            <ac:grpSpMkLst>
              <pc:docMk/>
              <pc:sldMasterMk cId="0" sldId="2147483648"/>
              <pc:sldLayoutMk cId="3483787629" sldId="2147483670"/>
              <ac:grpSpMk id="145" creationId="{B708FF7C-43A2-6685-167B-61B646D3CAAB}"/>
            </ac:grpSpMkLst>
          </pc:grpChg>
          <pc:grpChg chg="add del mod">
            <ac:chgData name="Mahonia Oglesby" userId="dc7413b4-f296-4386-9cc0-9e850d973af1" providerId="ADAL" clId="{FAAFED62-DC5A-4E8E-A301-987C69852688}" dt="2023-12-18T16:38:55.762" v="228" actId="21"/>
            <ac:grpSpMkLst>
              <pc:docMk/>
              <pc:sldMasterMk cId="0" sldId="2147483648"/>
              <pc:sldLayoutMk cId="3483787629" sldId="2147483670"/>
              <ac:grpSpMk id="149" creationId="{B3171294-BEFB-8957-EA0F-E4D8B51F7081}"/>
            </ac:grpSpMkLst>
          </pc:grpChg>
          <pc:grpChg chg="add mod">
            <ac:chgData name="Mahonia Oglesby" userId="dc7413b4-f296-4386-9cc0-9e850d973af1" providerId="ADAL" clId="{FAAFED62-DC5A-4E8E-A301-987C69852688}" dt="2023-12-18T16:39:20.206" v="233" actId="1076"/>
            <ac:grpSpMkLst>
              <pc:docMk/>
              <pc:sldMasterMk cId="0" sldId="2147483648"/>
              <pc:sldLayoutMk cId="3483787629" sldId="2147483670"/>
              <ac:grpSpMk id="161" creationId="{46C572A4-4FBB-E75C-E49E-D0D2D7B7405D}"/>
            </ac:grpSpMkLst>
          </pc:grpChg>
          <pc:grpChg chg="add mod">
            <ac:chgData name="Mahonia Oglesby" userId="dc7413b4-f296-4386-9cc0-9e850d973af1" providerId="ADAL" clId="{FAAFED62-DC5A-4E8E-A301-987C69852688}" dt="2023-12-18T16:39:01.377" v="230"/>
            <ac:grpSpMkLst>
              <pc:docMk/>
              <pc:sldMasterMk cId="0" sldId="2147483648"/>
              <pc:sldLayoutMk cId="3483787629" sldId="2147483670"/>
              <ac:grpSpMk id="175" creationId="{8088011C-1706-191C-87BD-286E785489E4}"/>
            </ac:grpSpMkLst>
          </pc:grpChg>
          <pc:grpChg chg="add mod">
            <ac:chgData name="Mahonia Oglesby" userId="dc7413b4-f296-4386-9cc0-9e850d973af1" providerId="ADAL" clId="{FAAFED62-DC5A-4E8E-A301-987C69852688}" dt="2023-12-18T16:39:01.377" v="230"/>
            <ac:grpSpMkLst>
              <pc:docMk/>
              <pc:sldMasterMk cId="0" sldId="2147483648"/>
              <pc:sldLayoutMk cId="3483787629" sldId="2147483670"/>
              <ac:grpSpMk id="184" creationId="{F66E18C1-C87E-750D-F028-62C19D2FC7DA}"/>
            </ac:grpSpMkLst>
          </pc:grpChg>
          <pc:grpChg chg="add mod">
            <ac:chgData name="Mahonia Oglesby" userId="dc7413b4-f296-4386-9cc0-9e850d973af1" providerId="ADAL" clId="{FAAFED62-DC5A-4E8E-A301-987C69852688}" dt="2023-12-18T16:39:16.236" v="232" actId="1076"/>
            <ac:grpSpMkLst>
              <pc:docMk/>
              <pc:sldMasterMk cId="0" sldId="2147483648"/>
              <pc:sldLayoutMk cId="3483787629" sldId="2147483670"/>
              <ac:grpSpMk id="188" creationId="{C24ABB8C-2766-F98B-6D2D-1429CBF13830}"/>
            </ac:grpSpMkLst>
          </pc:grp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20" creationId="{5B2D7EEF-1604-23B8-62FC-30983E675FC8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22" creationId="{8D5843B8-5073-DA67-B762-9066FDAC3C94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23" creationId="{22F91820-DDB1-6E32-71FB-EA09C385E0B9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25" creationId="{B3F4E3C9-1DF9-373B-1E5C-9C84A6D1EA54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26" creationId="{6C0EA0DC-0B52-DC92-8D84-3F98551BDD05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27" creationId="{04FA85D8-5B70-72AC-FB93-5B38FA7789EF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29" creationId="{24BABDDF-63FB-4914-19E2-D2AB897A848E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30" creationId="{649F8872-9D03-477A-DBB0-951FE97A36D5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31" creationId="{B6FD1BC9-6517-3A9E-8F97-BC3EF90BC493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32" creationId="{6522BB0A-1607-3759-E351-415B78E4A736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33" creationId="{DE8C8F1A-F43F-BACE-84B5-C579B342A3C2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34" creationId="{3634F0AE-2C8C-6F51-07A1-F43038C417DD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36" creationId="{E61735D3-369D-312E-6386-CCE0F1C7B407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37" creationId="{482C50FE-FC81-124F-B9FE-F31B77171CB7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38" creationId="{7C8FE852-F2BA-A46A-E117-78D595F0F105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39" creationId="{83C64FA3-94D0-C547-EF4D-77228B217BFD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41" creationId="{397D9D36-0DA1-B76E-A880-A75F14B64919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42" creationId="{6EE8DB62-E83B-4798-F80F-8A0EB5C2A1ED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43" creationId="{EBDCF6E7-6DD6-64A0-992B-252DBAF050BB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44" creationId="{FCF58207-F40D-79B3-57AE-E510FA03E24A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46" creationId="{3A2D5337-60B9-6521-8A09-A968CD4680DB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47" creationId="{F93C3D62-195C-F669-1763-0038803DE7B5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48" creationId="{33D835B8-3B1B-5239-E065-72194DC844C8}"/>
            </ac:picMkLst>
          </pc:picChg>
          <pc:picChg chg="add del mod">
            <ac:chgData name="Mahonia Oglesby" userId="dc7413b4-f296-4386-9cc0-9e850d973af1" providerId="ADAL" clId="{FAAFED62-DC5A-4E8E-A301-987C69852688}" dt="2023-12-18T16:38:59.025" v="229" actId="478"/>
            <ac:picMkLst>
              <pc:docMk/>
              <pc:sldMasterMk cId="0" sldId="2147483648"/>
              <pc:sldLayoutMk cId="3483787629" sldId="2147483670"/>
              <ac:picMk id="49" creationId="{75CB4598-A4A8-9C1E-B632-4AE92A09B6B8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51" creationId="{E9BA3880-3BBE-7B7B-D81C-06BDE863B920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52" creationId="{1E2B209B-DA6D-E16D-638F-517BB2B5E324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53" creationId="{05F06C61-59C0-7BF8-BAB4-6A99C03A00F2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54" creationId="{7B0CA08E-5613-DC3F-6F32-581980DB3E32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55" creationId="{CA2C6B0B-59B9-0D6E-4B08-CC491C1071D9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58" creationId="{25768D25-FACE-51F2-EB6E-886355479C66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59" creationId="{F843E99A-9528-EA7E-AC3C-3AD55FE0DF2B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60" creationId="{385BCB6B-366F-CF05-D741-959504E571FC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61" creationId="{D9CDF5DE-E7F2-CC88-127B-2576D5DB9FC3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63" creationId="{54AE1629-43F7-F6A9-B5BE-60F3231EE6E2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64" creationId="{CA45C7F0-88E7-936E-1DFC-517546692CBD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65" creationId="{8942A4BF-94DD-0FEE-5FB9-3091D78D58CB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66" creationId="{4D111E1D-6AD2-F72E-715E-B90680B4A117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67" creationId="{CE1A0BB8-6256-8FEB-84C8-F4ECEE062A6D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69" creationId="{5E70372C-685D-519F-7584-6B89E13394FF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71" creationId="{D9930E56-47FC-94B7-0094-804E60860488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72" creationId="{0D9CD4A4-667B-54FF-958E-310F04D145BD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75" creationId="{A4D669FF-94DB-52E6-64AD-8EB4649B7D55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77" creationId="{96D5C657-30E2-5F92-8AA8-C6C3E3651E46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79" creationId="{DFFB92ED-87B0-7D99-3F1E-4CFD30AE9322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80" creationId="{C0509F83-9012-BEE2-3DB6-C295C8D64EC8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81" creationId="{52F8D3D9-4B08-E93B-BE57-1FBAA4201454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82" creationId="{0F509E88-5646-5BC5-62D5-147A9F824F8F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83" creationId="{FD8C8C86-C2E7-403F-5203-73E2C1B75B20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85" creationId="{85D384AE-6969-BDE2-4B1C-283D5D5062A3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86" creationId="{6D55BA5B-6EBD-3683-AA6C-1FD187A91D46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87" creationId="{C849C1CD-E77A-14B6-9725-30903CAAD397}"/>
            </ac:picMkLst>
          </pc:picChg>
          <pc:picChg chg="mod">
            <ac:chgData name="Mahonia Oglesby" userId="dc7413b4-f296-4386-9cc0-9e850d973af1" providerId="ADAL" clId="{FAAFED62-DC5A-4E8E-A301-987C69852688}" dt="2023-12-18T16:35:31.564" v="207"/>
            <ac:picMkLst>
              <pc:docMk/>
              <pc:sldMasterMk cId="0" sldId="2147483648"/>
              <pc:sldLayoutMk cId="3483787629" sldId="2147483670"/>
              <ac:picMk id="88" creationId="{61C6F297-F043-2172-29BC-3DB7AE43A9E7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93" creationId="{B2F07CA3-83A1-B0D5-F04D-8B30DF8FD20F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94" creationId="{044B07CF-4AFF-EEBD-5DA7-6C6CF1473B45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95" creationId="{F2F9EB09-7B22-099A-81DC-7FFE7E1D532B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96" creationId="{B8B4EC00-9DCE-7A90-2A68-CD51D54AC2F7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97" creationId="{1E67993B-CCB7-D12F-B053-FDB7F9170112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98" creationId="{FF13CA2A-7A72-78F3-3670-C900D2EA6D99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99" creationId="{8664B4E4-ACDE-F9C6-C93E-80273444E275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100" creationId="{A9C8BD42-6B62-8F2C-4E33-DCD21D98402D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101" creationId="{BDF89510-114F-9AED-7B6D-6825BFD7872F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104" creationId="{CE9E6EFC-24F3-A02B-9574-003887881EA8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105" creationId="{94766474-A222-D50A-A74D-62D0C4498002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106" creationId="{EAFF5B82-5922-DEC7-7126-30238E83AD06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107" creationId="{F393E0FA-82A3-6BD0-4970-B8AF4E5DA3A3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108" creationId="{005724D3-AC8F-CAD3-B40E-E8FE62DCEBEA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109" creationId="{FA00A8C5-6E67-0033-F890-EFF8E3EE52C3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110" creationId="{49EEB698-04EE-D08C-77E1-8AAD94636046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111" creationId="{7DCCFD73-3142-AD37-6227-6C5EEB2F514E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112" creationId="{3F954BAF-14ED-6072-843E-4C3408E8B9DB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114" creationId="{90884949-CCC7-6FE3-19CE-1AD0ACB38D43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116" creationId="{A58DFB02-4D01-1356-530A-9A4C45B0235A}"/>
            </ac:picMkLst>
          </pc:picChg>
          <pc:picChg chg="mod">
            <ac:chgData name="Mahonia Oglesby" userId="dc7413b4-f296-4386-9cc0-9e850d973af1" providerId="ADAL" clId="{FAAFED62-DC5A-4E8E-A301-987C69852688}" dt="2023-12-18T16:36:15.287" v="213"/>
            <ac:picMkLst>
              <pc:docMk/>
              <pc:sldMasterMk cId="0" sldId="2147483648"/>
              <pc:sldLayoutMk cId="3483787629" sldId="2147483670"/>
              <ac:picMk id="117" creationId="{849EE5B7-EB44-7035-0560-1D72D49A0E8D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23" creationId="{DBE2857A-5D7D-F7A5-7F50-93CAB9606E71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25" creationId="{28AEBFFA-F64C-D5D8-26CE-64D151D01695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26" creationId="{4E84883C-6277-7651-87AE-11A40C6F3B0E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27" creationId="{D9917452-FD14-576E-CF4C-49FA2AF130D5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28" creationId="{444475F4-ADE3-374A-5BE1-7304EF5D10AA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29" creationId="{60CCFB4C-E37B-530B-0EE8-1CB077C8963C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30" creationId="{233C52D2-410C-C6E4-2120-46F56A537C05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31" creationId="{BC25AAEA-CEA6-8858-96EA-AA009E9808E0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32" creationId="{F6C9B749-96DC-99E3-AD95-A70D4D363AEA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33" creationId="{B1EB3440-1AEA-D4EF-7E91-3DD431DB1E35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34" creationId="{CD992632-FF83-F05B-95AC-27EBD906714E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35" creationId="{4EF172BD-48F9-8C98-38C1-12FAC656F918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37" creationId="{F6CC0280-90FC-87D5-EF0A-201EF5C93B2C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38" creationId="{44E7B0D8-4C4C-43B3-405F-FA694CBA1D9A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39" creationId="{8DF036D7-8EED-97E8-149A-74C74E4E45F0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40" creationId="{C27533E9-CD97-B922-9AE2-D02EC448CD25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41" creationId="{882D545C-AF7B-C947-1881-6D1FD20DA638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42" creationId="{400B6F4E-798E-C291-1D0E-52DD77858402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43" creationId="{869EE4D6-35AD-16EF-DE51-980041FA5D16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44" creationId="{A95E520C-C25A-85EB-3390-A87E12BE0DB8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46" creationId="{2D5E478C-A80D-99E4-EC6A-05686DACB201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47" creationId="{D8100A03-5853-F941-F362-09E141AF2E3A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48" creationId="{D9D1943C-F399-7134-05B1-A611E2820019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50" creationId="{2EE18629-59A6-EF50-A8B9-A5EFB8C31B59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51" creationId="{C54F5DC1-AF81-FD94-F579-DA62482E49C8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52" creationId="{D4F86FE8-8CDB-F7E1-4DBC-0DAC1E5EA447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53" creationId="{092A893D-12DB-8AF6-E85A-19F5AA28C0B9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54" creationId="{6AF4FCD2-196D-72C3-E78E-0EE7F606E331}"/>
            </ac:picMkLst>
          </pc:picChg>
          <pc:picChg chg="mod">
            <ac:chgData name="Mahonia Oglesby" userId="dc7413b4-f296-4386-9cc0-9e850d973af1" providerId="ADAL" clId="{FAAFED62-DC5A-4E8E-A301-987C69852688}" dt="2023-12-18T16:38:43.494" v="226"/>
            <ac:picMkLst>
              <pc:docMk/>
              <pc:sldMasterMk cId="0" sldId="2147483648"/>
              <pc:sldLayoutMk cId="3483787629" sldId="2147483670"/>
              <ac:picMk id="155" creationId="{BB1B5E17-CABB-FCE5-C86A-5796089EC546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62" creationId="{58FB5F8E-9140-9940-3CD4-87CA14233C58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64" creationId="{38A6BAE4-9344-DB92-5E0C-B092D464A3DF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65" creationId="{99855274-C52A-057E-215A-C7D51702EF99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66" creationId="{5163A2A2-1E8F-6F6F-DEAE-1AC72B8978F7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67" creationId="{E043EF50-348B-5201-F82A-22416D43C6EC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68" creationId="{CA067DC3-9F58-8ECC-6203-AC0AF5D520A5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69" creationId="{120985D3-42FC-1E4D-84E4-E5730C1E6E62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70" creationId="{22C0AEA8-B96D-DE4D-C431-8086BB83D5B0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71" creationId="{306B6761-18F0-6CD3-164C-CAA12928D54D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72" creationId="{5CB83665-8D7C-90A0-1BFB-06D9B8F31FA1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73" creationId="{B3B1D8E5-0B9A-C1D7-6366-D00C94440ED6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74" creationId="{9739E70E-D18B-CCCE-1C6C-99C5343E50F4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76" creationId="{1F78B92C-2206-B5AE-7841-E11A46938D07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77" creationId="{0884A0C5-8A0C-62B9-4877-BB6C968A74FC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78" creationId="{12E13520-8DD0-BAFD-8025-996E09698553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79" creationId="{E0C36154-F4F9-8D0F-146A-7663735336E2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80" creationId="{5311DC02-755D-676B-70C8-25C5BD085817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81" creationId="{7F7A39FE-1F80-1868-3296-F5D4FB639715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82" creationId="{E0EF0A84-D0CF-B4E5-7CDE-7B8ACFA44FF0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83" creationId="{F18E0C7A-1311-4704-3B89-27D03B4ED573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85" creationId="{ED136640-5304-6E82-F508-4BA57432E877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86" creationId="{971ABB51-3FC8-315F-BAD1-F7DCBB92A3D4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87" creationId="{8E22D0E6-5329-440A-AA7D-9BBE265C442A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89" creationId="{041F4362-C192-7B0C-E1E4-BD11DF8A2352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90" creationId="{81061E64-C58D-BD16-C481-CAF38F5D3C24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91" creationId="{C38EA8A9-38CA-69EE-618D-51CB9161C4E6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92" creationId="{6EF4F31D-48A7-D5CA-D826-EB411251C112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93" creationId="{EB25F1AC-E597-52CE-15E0-C104841A570C}"/>
            </ac:picMkLst>
          </pc:picChg>
          <pc:picChg chg="mod">
            <ac:chgData name="Mahonia Oglesby" userId="dc7413b4-f296-4386-9cc0-9e850d973af1" providerId="ADAL" clId="{FAAFED62-DC5A-4E8E-A301-987C69852688}" dt="2023-12-18T16:39:01.377" v="230"/>
            <ac:picMkLst>
              <pc:docMk/>
              <pc:sldMasterMk cId="0" sldId="2147483648"/>
              <pc:sldLayoutMk cId="3483787629" sldId="2147483670"/>
              <ac:picMk id="194" creationId="{2080CE84-7346-090B-8F61-51D50B93A5F2}"/>
            </ac:picMkLst>
          </pc:picChg>
        </pc:sldLayoutChg>
        <pc:sldLayoutChg chg="addSp delSp modSp add del mod ord modTransition">
          <pc:chgData name="Mahonia Oglesby" userId="dc7413b4-f296-4386-9cc0-9e850d973af1" providerId="ADAL" clId="{FAAFED62-DC5A-4E8E-A301-987C69852688}" dt="2023-12-18T18:21:19.282" v="745" actId="2696"/>
          <pc:sldLayoutMkLst>
            <pc:docMk/>
            <pc:sldMasterMk cId="0" sldId="2147483648"/>
            <pc:sldLayoutMk cId="1233899741" sldId="2147483671"/>
          </pc:sldLayoutMkLst>
          <pc:spChg chg="add mod">
            <ac:chgData name="Mahonia Oglesby" userId="dc7413b4-f296-4386-9cc0-9e850d973af1" providerId="ADAL" clId="{FAAFED62-DC5A-4E8E-A301-987C69852688}" dt="2023-12-18T16:41:22.070" v="246"/>
            <ac:spMkLst>
              <pc:docMk/>
              <pc:sldMasterMk cId="0" sldId="2147483648"/>
              <pc:sldLayoutMk cId="1233899741" sldId="2147483671"/>
              <ac:spMk id="2" creationId="{301CDE76-0C9D-145F-D4C0-A976127260D6}"/>
            </ac:spMkLst>
          </pc:spChg>
          <pc:spChg chg="add del mod">
            <ac:chgData name="Mahonia Oglesby" userId="dc7413b4-f296-4386-9cc0-9e850d973af1" providerId="ADAL" clId="{FAAFED62-DC5A-4E8E-A301-987C69852688}" dt="2023-12-18T16:42:05.845" v="252" actId="478"/>
            <ac:spMkLst>
              <pc:docMk/>
              <pc:sldMasterMk cId="0" sldId="2147483648"/>
              <pc:sldLayoutMk cId="1233899741" sldId="2147483671"/>
              <ac:spMk id="3" creationId="{6AD6CB5E-344F-BB23-3080-E6F823913FB3}"/>
            </ac:spMkLst>
          </pc:spChg>
          <pc:spChg chg="add del mod">
            <ac:chgData name="Mahonia Oglesby" userId="dc7413b4-f296-4386-9cc0-9e850d973af1" providerId="ADAL" clId="{FAAFED62-DC5A-4E8E-A301-987C69852688}" dt="2023-12-18T16:42:05.845" v="252" actId="478"/>
            <ac:spMkLst>
              <pc:docMk/>
              <pc:sldMasterMk cId="0" sldId="2147483648"/>
              <pc:sldLayoutMk cId="1233899741" sldId="2147483671"/>
              <ac:spMk id="4" creationId="{8BFC0E03-E8A6-77F1-54D6-C17B7E4B46BE}"/>
            </ac:spMkLst>
          </pc:spChg>
          <pc:spChg chg="add mod">
            <ac:chgData name="Mahonia Oglesby" userId="dc7413b4-f296-4386-9cc0-9e850d973af1" providerId="ADAL" clId="{FAAFED62-DC5A-4E8E-A301-987C69852688}" dt="2023-12-18T16:42:12.164" v="253"/>
            <ac:spMkLst>
              <pc:docMk/>
              <pc:sldMasterMk cId="0" sldId="2147483648"/>
              <pc:sldLayoutMk cId="1233899741" sldId="2147483671"/>
              <ac:spMk id="5" creationId="{BC1B69B8-A5AD-5D3B-BA02-A6D17B9915D7}"/>
            </ac:spMkLst>
          </pc:spChg>
          <pc:spChg chg="mod">
            <ac:chgData name="Mahonia Oglesby" userId="dc7413b4-f296-4386-9cc0-9e850d973af1" providerId="ADAL" clId="{FAAFED62-DC5A-4E8E-A301-987C69852688}" dt="2023-12-18T16:40:19.702" v="242" actId="207"/>
            <ac:spMkLst>
              <pc:docMk/>
              <pc:sldMasterMk cId="0" sldId="2147483648"/>
              <pc:sldLayoutMk cId="1233899741" sldId="2147483671"/>
              <ac:spMk id="7" creationId="{53143684-BA16-B8D9-33F6-646896C153A1}"/>
            </ac:spMkLst>
          </pc:spChg>
          <pc:spChg chg="del mod">
            <ac:chgData name="Mahonia Oglesby" userId="dc7413b4-f296-4386-9cc0-9e850d973af1" providerId="ADAL" clId="{FAAFED62-DC5A-4E8E-A301-987C69852688}" dt="2023-12-18T16:41:20.131" v="245" actId="478"/>
            <ac:spMkLst>
              <pc:docMk/>
              <pc:sldMasterMk cId="0" sldId="2147483648"/>
              <pc:sldLayoutMk cId="1233899741" sldId="2147483671"/>
              <ac:spMk id="8" creationId="{9F72D4FF-E8D5-8A41-3832-721049E14EC4}"/>
            </ac:spMkLst>
          </pc:spChg>
          <pc:spChg chg="mod">
            <ac:chgData name="Mahonia Oglesby" userId="dc7413b4-f296-4386-9cc0-9e850d973af1" providerId="ADAL" clId="{FAAFED62-DC5A-4E8E-A301-987C69852688}" dt="2023-12-18T16:42:12.164" v="253"/>
            <ac:spMkLst>
              <pc:docMk/>
              <pc:sldMasterMk cId="0" sldId="2147483648"/>
              <pc:sldLayoutMk cId="1233899741" sldId="2147483671"/>
              <ac:spMk id="10" creationId="{79D1DFAC-AB65-9933-E879-A20F84519BE8}"/>
            </ac:spMkLst>
          </pc:spChg>
          <pc:spChg chg="mod">
            <ac:chgData name="Mahonia Oglesby" userId="dc7413b4-f296-4386-9cc0-9e850d973af1" providerId="ADAL" clId="{FAAFED62-DC5A-4E8E-A301-987C69852688}" dt="2023-12-18T16:42:12.164" v="253"/>
            <ac:spMkLst>
              <pc:docMk/>
              <pc:sldMasterMk cId="0" sldId="2147483648"/>
              <pc:sldLayoutMk cId="1233899741" sldId="2147483671"/>
              <ac:spMk id="13" creationId="{E6C4DCDD-CCC4-1082-BF39-7F367FB1CC4D}"/>
            </ac:spMkLst>
          </pc:spChg>
          <pc:spChg chg="mod">
            <ac:chgData name="Mahonia Oglesby" userId="dc7413b4-f296-4386-9cc0-9e850d973af1" providerId="ADAL" clId="{FAAFED62-DC5A-4E8E-A301-987C69852688}" dt="2023-12-18T16:45:59.937" v="263"/>
            <ac:spMkLst>
              <pc:docMk/>
              <pc:sldMasterMk cId="0" sldId="2147483648"/>
              <pc:sldLayoutMk cId="1233899741" sldId="2147483671"/>
              <ac:spMk id="72" creationId="{169F289D-9D39-2B63-9132-313EBA91CF9E}"/>
            </ac:spMkLst>
          </pc:spChg>
          <pc:spChg chg="mod">
            <ac:chgData name="Mahonia Oglesby" userId="dc7413b4-f296-4386-9cc0-9e850d973af1" providerId="ADAL" clId="{FAAFED62-DC5A-4E8E-A301-987C69852688}" dt="2023-12-18T17:44:17.598" v="450" actId="2711"/>
            <ac:spMkLst>
              <pc:docMk/>
              <pc:sldMasterMk cId="0" sldId="2147483648"/>
              <pc:sldLayoutMk cId="1233899741" sldId="2147483671"/>
              <ac:spMk id="75" creationId="{D273E0FD-F75B-8F12-BF6A-B48375CD253E}"/>
            </ac:spMkLst>
          </pc:spChg>
          <pc:spChg chg="mod">
            <ac:chgData name="Mahonia Oglesby" userId="dc7413b4-f296-4386-9cc0-9e850d973af1" providerId="ADAL" clId="{FAAFED62-DC5A-4E8E-A301-987C69852688}" dt="2023-12-18T17:44:17.598" v="450" actId="2711"/>
            <ac:spMkLst>
              <pc:docMk/>
              <pc:sldMasterMk cId="0" sldId="2147483648"/>
              <pc:sldLayoutMk cId="1233899741" sldId="2147483671"/>
              <ac:spMk id="76" creationId="{86A1B465-7FE0-C8C8-D720-78B1EBEEC29E}"/>
            </ac:spMkLst>
          </pc:spChg>
          <pc:spChg chg="mod">
            <ac:chgData name="Mahonia Oglesby" userId="dc7413b4-f296-4386-9cc0-9e850d973af1" providerId="ADAL" clId="{FAAFED62-DC5A-4E8E-A301-987C69852688}" dt="2023-12-18T17:44:17.598" v="450" actId="2711"/>
            <ac:spMkLst>
              <pc:docMk/>
              <pc:sldMasterMk cId="0" sldId="2147483648"/>
              <pc:sldLayoutMk cId="1233899741" sldId="2147483671"/>
              <ac:spMk id="78" creationId="{6283F612-D091-A36A-B493-AA554F9F0807}"/>
            </ac:spMkLst>
          </pc:spChg>
          <pc:spChg chg="mod">
            <ac:chgData name="Mahonia Oglesby" userId="dc7413b4-f296-4386-9cc0-9e850d973af1" providerId="ADAL" clId="{FAAFED62-DC5A-4E8E-A301-987C69852688}" dt="2023-12-18T17:44:17.598" v="450" actId="2711"/>
            <ac:spMkLst>
              <pc:docMk/>
              <pc:sldMasterMk cId="0" sldId="2147483648"/>
              <pc:sldLayoutMk cId="1233899741" sldId="2147483671"/>
              <ac:spMk id="81" creationId="{B7F570F0-4B9F-65F1-BF90-14B496A7CB7E}"/>
            </ac:spMkLst>
          </pc:spChg>
          <pc:spChg chg="mod">
            <ac:chgData name="Mahonia Oglesby" userId="dc7413b4-f296-4386-9cc0-9e850d973af1" providerId="ADAL" clId="{FAAFED62-DC5A-4E8E-A301-987C69852688}" dt="2023-12-18T17:44:17.598" v="450" actId="2711"/>
            <ac:spMkLst>
              <pc:docMk/>
              <pc:sldMasterMk cId="0" sldId="2147483648"/>
              <pc:sldLayoutMk cId="1233899741" sldId="2147483671"/>
              <ac:spMk id="83" creationId="{E193DDF7-E322-EBBE-0D06-E72914CC1239}"/>
            </ac:spMkLst>
          </pc:spChg>
          <pc:spChg chg="mod">
            <ac:chgData name="Mahonia Oglesby" userId="dc7413b4-f296-4386-9cc0-9e850d973af1" providerId="ADAL" clId="{FAAFED62-DC5A-4E8E-A301-987C69852688}" dt="2023-12-18T17:44:17.598" v="450" actId="2711"/>
            <ac:spMkLst>
              <pc:docMk/>
              <pc:sldMasterMk cId="0" sldId="2147483648"/>
              <pc:sldLayoutMk cId="1233899741" sldId="2147483671"/>
              <ac:spMk id="84" creationId="{1DFA89AE-9683-61E1-145D-0138FBE3148A}"/>
            </ac:spMkLst>
          </pc:spChg>
          <pc:spChg chg="mod">
            <ac:chgData name="Mahonia Oglesby" userId="dc7413b4-f296-4386-9cc0-9e850d973af1" providerId="ADAL" clId="{FAAFED62-DC5A-4E8E-A301-987C69852688}" dt="2023-12-18T17:44:17.598" v="450" actId="2711"/>
            <ac:spMkLst>
              <pc:docMk/>
              <pc:sldMasterMk cId="0" sldId="2147483648"/>
              <pc:sldLayoutMk cId="1233899741" sldId="2147483671"/>
              <ac:spMk id="85" creationId="{55D4E6DD-C224-EBF3-60E2-5419D56740AD}"/>
            </ac:spMkLst>
          </pc:spChg>
          <pc:grpChg chg="add mod">
            <ac:chgData name="Mahonia Oglesby" userId="dc7413b4-f296-4386-9cc0-9e850d973af1" providerId="ADAL" clId="{FAAFED62-DC5A-4E8E-A301-987C69852688}" dt="2023-12-18T16:42:12.164" v="253"/>
            <ac:grpSpMkLst>
              <pc:docMk/>
              <pc:sldMasterMk cId="0" sldId="2147483648"/>
              <pc:sldLayoutMk cId="1233899741" sldId="2147483671"/>
              <ac:grpSpMk id="9" creationId="{8EB4DA39-2612-96B5-778F-307FC41E0B82}"/>
            </ac:grpSpMkLst>
          </pc:grpChg>
          <pc:grpChg chg="mod">
            <ac:chgData name="Mahonia Oglesby" userId="dc7413b4-f296-4386-9cc0-9e850d973af1" providerId="ADAL" clId="{FAAFED62-DC5A-4E8E-A301-987C69852688}" dt="2023-12-18T16:42:12.164" v="253"/>
            <ac:grpSpMkLst>
              <pc:docMk/>
              <pc:sldMasterMk cId="0" sldId="2147483648"/>
              <pc:sldLayoutMk cId="1233899741" sldId="2147483671"/>
              <ac:grpSpMk id="11" creationId="{EEBE764B-066F-3E3A-563E-EEED5B985E68}"/>
            </ac:grpSpMkLst>
          </pc:grpChg>
          <pc:grpChg chg="del">
            <ac:chgData name="Mahonia Oglesby" userId="dc7413b4-f296-4386-9cc0-9e850d973af1" providerId="ADAL" clId="{FAAFED62-DC5A-4E8E-A301-987C69852688}" dt="2023-12-18T16:41:57.614" v="250" actId="478"/>
            <ac:grpSpMkLst>
              <pc:docMk/>
              <pc:sldMasterMk cId="0" sldId="2147483648"/>
              <pc:sldLayoutMk cId="1233899741" sldId="2147483671"/>
              <ac:grpSpMk id="74" creationId="{EEB9B7B6-6610-6AE7-49CD-4B67D80628E4}"/>
            </ac:grpSpMkLst>
          </pc:grpChg>
          <pc:grpChg chg="mod">
            <ac:chgData name="Mahonia Oglesby" userId="dc7413b4-f296-4386-9cc0-9e850d973af1" providerId="ADAL" clId="{FAAFED62-DC5A-4E8E-A301-987C69852688}" dt="2023-12-18T16:41:37.338" v="248" actId="1076"/>
            <ac:grpSpMkLst>
              <pc:docMk/>
              <pc:sldMasterMk cId="0" sldId="2147483648"/>
              <pc:sldLayoutMk cId="1233899741" sldId="2147483671"/>
              <ac:grpSpMk id="88" creationId="{4E9BBB35-2AB8-9F65-75CD-33D2464051A4}"/>
            </ac:grpSpMkLst>
          </pc:grpChg>
          <pc:grpChg chg="mod">
            <ac:chgData name="Mahonia Oglesby" userId="dc7413b4-f296-4386-9cc0-9e850d973af1" providerId="ADAL" clId="{FAAFED62-DC5A-4E8E-A301-987C69852688}" dt="2023-12-18T16:41:37.338" v="248" actId="1076"/>
            <ac:grpSpMkLst>
              <pc:docMk/>
              <pc:sldMasterMk cId="0" sldId="2147483648"/>
              <pc:sldLayoutMk cId="1233899741" sldId="2147483671"/>
              <ac:grpSpMk id="89" creationId="{18D9E451-1DBE-B26B-E601-6E477E40FFFF}"/>
            </ac:grpSpMkLst>
          </pc:grpChg>
          <pc:grpChg chg="mod">
            <ac:chgData name="Mahonia Oglesby" userId="dc7413b4-f296-4386-9cc0-9e850d973af1" providerId="ADAL" clId="{FAAFED62-DC5A-4E8E-A301-987C69852688}" dt="2023-12-18T16:41:37.338" v="248" actId="1076"/>
            <ac:grpSpMkLst>
              <pc:docMk/>
              <pc:sldMasterMk cId="0" sldId="2147483648"/>
              <pc:sldLayoutMk cId="1233899741" sldId="2147483671"/>
              <ac:grpSpMk id="90" creationId="{DB530A53-7DD4-CC61-B1EC-3C3395E06BB4}"/>
            </ac:grpSpMkLst>
          </pc:grpChg>
          <pc:grpChg chg="mod">
            <ac:chgData name="Mahonia Oglesby" userId="dc7413b4-f296-4386-9cc0-9e850d973af1" providerId="ADAL" clId="{FAAFED62-DC5A-4E8E-A301-987C69852688}" dt="2023-12-18T16:41:37.338" v="248" actId="1076"/>
            <ac:grpSpMkLst>
              <pc:docMk/>
              <pc:sldMasterMk cId="0" sldId="2147483648"/>
              <pc:sldLayoutMk cId="1233899741" sldId="2147483671"/>
              <ac:grpSpMk id="91" creationId="{89D98BA2-F180-E385-64F1-5610D587C116}"/>
            </ac:grpSpMkLst>
          </pc:grpChg>
          <pc:picChg chg="mod">
            <ac:chgData name="Mahonia Oglesby" userId="dc7413b4-f296-4386-9cc0-9e850d973af1" providerId="ADAL" clId="{FAAFED62-DC5A-4E8E-A301-987C69852688}" dt="2023-12-18T16:42:12.164" v="253"/>
            <ac:picMkLst>
              <pc:docMk/>
              <pc:sldMasterMk cId="0" sldId="2147483648"/>
              <pc:sldLayoutMk cId="1233899741" sldId="2147483671"/>
              <ac:picMk id="12" creationId="{98F06F2D-1EB3-415B-6823-DFF6B4F8A8D5}"/>
            </ac:picMkLst>
          </pc:picChg>
          <pc:picChg chg="mod">
            <ac:chgData name="Mahonia Oglesby" userId="dc7413b4-f296-4386-9cc0-9e850d973af1" providerId="ADAL" clId="{FAAFED62-DC5A-4E8E-A301-987C69852688}" dt="2023-12-18T16:42:12.164" v="253"/>
            <ac:picMkLst>
              <pc:docMk/>
              <pc:sldMasterMk cId="0" sldId="2147483648"/>
              <pc:sldLayoutMk cId="1233899741" sldId="2147483671"/>
              <ac:picMk id="14" creationId="{841F11B4-E04F-8CAA-ED17-7CBD9886D884}"/>
            </ac:picMkLst>
          </pc:picChg>
        </pc:sldLayoutChg>
        <pc:sldLayoutChg chg="addSp delSp modSp add del mod modTransition">
          <pc:chgData name="Mahonia Oglesby" userId="dc7413b4-f296-4386-9cc0-9e850d973af1" providerId="ADAL" clId="{FAAFED62-DC5A-4E8E-A301-987C69852688}" dt="2023-12-18T18:21:19.313" v="746" actId="2696"/>
          <pc:sldLayoutMkLst>
            <pc:docMk/>
            <pc:sldMasterMk cId="0" sldId="2147483648"/>
            <pc:sldLayoutMk cId="1214777178" sldId="2147483672"/>
          </pc:sldLayoutMkLst>
          <pc:spChg chg="del">
            <ac:chgData name="Mahonia Oglesby" userId="dc7413b4-f296-4386-9cc0-9e850d973af1" providerId="ADAL" clId="{FAAFED62-DC5A-4E8E-A301-987C69852688}" dt="2023-12-18T16:45:07.194" v="255" actId="478"/>
            <ac:spMkLst>
              <pc:docMk/>
              <pc:sldMasterMk cId="0" sldId="2147483648"/>
              <pc:sldLayoutMk cId="1214777178" sldId="2147483672"/>
              <ac:spMk id="2" creationId="{301CDE76-0C9D-145F-D4C0-A976127260D6}"/>
            </ac:spMkLst>
          </pc:spChg>
          <pc:spChg chg="add mod">
            <ac:chgData name="Mahonia Oglesby" userId="dc7413b4-f296-4386-9cc0-9e850d973af1" providerId="ADAL" clId="{FAAFED62-DC5A-4E8E-A301-987C69852688}" dt="2023-12-18T16:45:13.548" v="257"/>
            <ac:spMkLst>
              <pc:docMk/>
              <pc:sldMasterMk cId="0" sldId="2147483648"/>
              <pc:sldLayoutMk cId="1214777178" sldId="2147483672"/>
              <ac:spMk id="3" creationId="{A780643B-B35B-777F-CD0E-1C6E1C017904}"/>
            </ac:spMkLst>
          </pc:spChg>
          <pc:spChg chg="add mod">
            <ac:chgData name="Mahonia Oglesby" userId="dc7413b4-f296-4386-9cc0-9e850d973af1" providerId="ADAL" clId="{FAAFED62-DC5A-4E8E-A301-987C69852688}" dt="2023-12-18T16:45:13.548" v="257"/>
            <ac:spMkLst>
              <pc:docMk/>
              <pc:sldMasterMk cId="0" sldId="2147483648"/>
              <pc:sldLayoutMk cId="1214777178" sldId="2147483672"/>
              <ac:spMk id="4" creationId="{18838DA3-F420-B74F-F9AD-F93391CA0325}"/>
            </ac:spMkLst>
          </pc:spChg>
          <pc:spChg chg="del">
            <ac:chgData name="Mahonia Oglesby" userId="dc7413b4-f296-4386-9cc0-9e850d973af1" providerId="ADAL" clId="{FAAFED62-DC5A-4E8E-A301-987C69852688}" dt="2023-12-18T16:45:07.194" v="255" actId="478"/>
            <ac:spMkLst>
              <pc:docMk/>
              <pc:sldMasterMk cId="0" sldId="2147483648"/>
              <pc:sldLayoutMk cId="1214777178" sldId="2147483672"/>
              <ac:spMk id="5" creationId="{BC1B69B8-A5AD-5D3B-BA02-A6D17B9915D7}"/>
            </ac:spMkLst>
          </pc:spChg>
          <pc:spChg chg="mod">
            <ac:chgData name="Mahonia Oglesby" userId="dc7413b4-f296-4386-9cc0-9e850d973af1" providerId="ADAL" clId="{FAAFED62-DC5A-4E8E-A301-987C69852688}" dt="2023-12-18T16:45:20.806" v="258" actId="207"/>
            <ac:spMkLst>
              <pc:docMk/>
              <pc:sldMasterMk cId="0" sldId="2147483648"/>
              <pc:sldLayoutMk cId="1214777178" sldId="2147483672"/>
              <ac:spMk id="7" creationId="{53143684-BA16-B8D9-33F6-646896C153A1}"/>
            </ac:spMkLst>
          </pc:spChg>
          <pc:spChg chg="mod">
            <ac:chgData name="Mahonia Oglesby" userId="dc7413b4-f296-4386-9cc0-9e850d973af1" providerId="ADAL" clId="{FAAFED62-DC5A-4E8E-A301-987C69852688}" dt="2023-12-18T16:45:13.548" v="257"/>
            <ac:spMkLst>
              <pc:docMk/>
              <pc:sldMasterMk cId="0" sldId="2147483648"/>
              <pc:sldLayoutMk cId="1214777178" sldId="2147483672"/>
              <ac:spMk id="15" creationId="{904B43AC-8C65-7DCB-0ECA-62D658D58296}"/>
            </ac:spMkLst>
          </pc:spChg>
          <pc:spChg chg="mod">
            <ac:chgData name="Mahonia Oglesby" userId="dc7413b4-f296-4386-9cc0-9e850d973af1" providerId="ADAL" clId="{FAAFED62-DC5A-4E8E-A301-987C69852688}" dt="2023-12-18T16:55:03.290" v="276"/>
            <ac:spMkLst>
              <pc:docMk/>
              <pc:sldMasterMk cId="0" sldId="2147483648"/>
              <pc:sldLayoutMk cId="1214777178" sldId="2147483672"/>
              <ac:spMk id="72" creationId="{169F289D-9D39-2B63-9132-313EBA91CF9E}"/>
            </ac:spMkLst>
          </pc:spChg>
          <pc:spChg chg="mod">
            <ac:chgData name="Mahonia Oglesby" userId="dc7413b4-f296-4386-9cc0-9e850d973af1" providerId="ADAL" clId="{FAAFED62-DC5A-4E8E-A301-987C69852688}" dt="2023-12-18T17:44:38.444" v="451" actId="2711"/>
            <ac:spMkLst>
              <pc:docMk/>
              <pc:sldMasterMk cId="0" sldId="2147483648"/>
              <pc:sldLayoutMk cId="1214777178" sldId="2147483672"/>
              <ac:spMk id="75" creationId="{D273E0FD-F75B-8F12-BF6A-B48375CD253E}"/>
            </ac:spMkLst>
          </pc:spChg>
          <pc:spChg chg="mod">
            <ac:chgData name="Mahonia Oglesby" userId="dc7413b4-f296-4386-9cc0-9e850d973af1" providerId="ADAL" clId="{FAAFED62-DC5A-4E8E-A301-987C69852688}" dt="2023-12-18T17:44:38.444" v="451" actId="2711"/>
            <ac:spMkLst>
              <pc:docMk/>
              <pc:sldMasterMk cId="0" sldId="2147483648"/>
              <pc:sldLayoutMk cId="1214777178" sldId="2147483672"/>
              <ac:spMk id="76" creationId="{86A1B465-7FE0-C8C8-D720-78B1EBEEC29E}"/>
            </ac:spMkLst>
          </pc:spChg>
          <pc:spChg chg="mod">
            <ac:chgData name="Mahonia Oglesby" userId="dc7413b4-f296-4386-9cc0-9e850d973af1" providerId="ADAL" clId="{FAAFED62-DC5A-4E8E-A301-987C69852688}" dt="2023-12-18T16:45:13.548" v="257"/>
            <ac:spMkLst>
              <pc:docMk/>
              <pc:sldMasterMk cId="0" sldId="2147483648"/>
              <pc:sldLayoutMk cId="1214777178" sldId="2147483672"/>
              <ac:spMk id="77" creationId="{5CD4CF1A-FC7F-7842-6A6E-BD0AA88F1348}"/>
            </ac:spMkLst>
          </pc:spChg>
          <pc:spChg chg="mod">
            <ac:chgData name="Mahonia Oglesby" userId="dc7413b4-f296-4386-9cc0-9e850d973af1" providerId="ADAL" clId="{FAAFED62-DC5A-4E8E-A301-987C69852688}" dt="2023-12-18T17:44:38.444" v="451" actId="2711"/>
            <ac:spMkLst>
              <pc:docMk/>
              <pc:sldMasterMk cId="0" sldId="2147483648"/>
              <pc:sldLayoutMk cId="1214777178" sldId="2147483672"/>
              <ac:spMk id="78" creationId="{6283F612-D091-A36A-B493-AA554F9F0807}"/>
            </ac:spMkLst>
          </pc:spChg>
          <pc:spChg chg="mod">
            <ac:chgData name="Mahonia Oglesby" userId="dc7413b4-f296-4386-9cc0-9e850d973af1" providerId="ADAL" clId="{FAAFED62-DC5A-4E8E-A301-987C69852688}" dt="2023-12-18T17:44:38.444" v="451" actId="2711"/>
            <ac:spMkLst>
              <pc:docMk/>
              <pc:sldMasterMk cId="0" sldId="2147483648"/>
              <pc:sldLayoutMk cId="1214777178" sldId="2147483672"/>
              <ac:spMk id="81" creationId="{B7F570F0-4B9F-65F1-BF90-14B496A7CB7E}"/>
            </ac:spMkLst>
          </pc:spChg>
          <pc:spChg chg="mod">
            <ac:chgData name="Mahonia Oglesby" userId="dc7413b4-f296-4386-9cc0-9e850d973af1" providerId="ADAL" clId="{FAAFED62-DC5A-4E8E-A301-987C69852688}" dt="2023-12-18T17:44:38.444" v="451" actId="2711"/>
            <ac:spMkLst>
              <pc:docMk/>
              <pc:sldMasterMk cId="0" sldId="2147483648"/>
              <pc:sldLayoutMk cId="1214777178" sldId="2147483672"/>
              <ac:spMk id="83" creationId="{E193DDF7-E322-EBBE-0D06-E72914CC1239}"/>
            </ac:spMkLst>
          </pc:spChg>
          <pc:spChg chg="mod">
            <ac:chgData name="Mahonia Oglesby" userId="dc7413b4-f296-4386-9cc0-9e850d973af1" providerId="ADAL" clId="{FAAFED62-DC5A-4E8E-A301-987C69852688}" dt="2023-12-18T17:44:38.444" v="451" actId="2711"/>
            <ac:spMkLst>
              <pc:docMk/>
              <pc:sldMasterMk cId="0" sldId="2147483648"/>
              <pc:sldLayoutMk cId="1214777178" sldId="2147483672"/>
              <ac:spMk id="84" creationId="{1DFA89AE-9683-61E1-145D-0138FBE3148A}"/>
            </ac:spMkLst>
          </pc:spChg>
          <pc:spChg chg="mod">
            <ac:chgData name="Mahonia Oglesby" userId="dc7413b4-f296-4386-9cc0-9e850d973af1" providerId="ADAL" clId="{FAAFED62-DC5A-4E8E-A301-987C69852688}" dt="2023-12-18T17:44:38.444" v="451" actId="2711"/>
            <ac:spMkLst>
              <pc:docMk/>
              <pc:sldMasterMk cId="0" sldId="2147483648"/>
              <pc:sldLayoutMk cId="1214777178" sldId="2147483672"/>
              <ac:spMk id="85" creationId="{55D4E6DD-C224-EBF3-60E2-5419D56740AD}"/>
            </ac:spMkLst>
          </pc:spChg>
          <pc:grpChg chg="add mod">
            <ac:chgData name="Mahonia Oglesby" userId="dc7413b4-f296-4386-9cc0-9e850d973af1" providerId="ADAL" clId="{FAAFED62-DC5A-4E8E-A301-987C69852688}" dt="2023-12-18T16:45:13.548" v="257"/>
            <ac:grpSpMkLst>
              <pc:docMk/>
              <pc:sldMasterMk cId="0" sldId="2147483648"/>
              <pc:sldLayoutMk cId="1214777178" sldId="2147483672"/>
              <ac:grpSpMk id="8" creationId="{6A8B57C0-4F3A-ACFA-B5A0-C606E7488015}"/>
            </ac:grpSpMkLst>
          </pc:grpChg>
          <pc:grpChg chg="del">
            <ac:chgData name="Mahonia Oglesby" userId="dc7413b4-f296-4386-9cc0-9e850d973af1" providerId="ADAL" clId="{FAAFED62-DC5A-4E8E-A301-987C69852688}" dt="2023-12-18T16:45:11.621" v="256" actId="478"/>
            <ac:grpSpMkLst>
              <pc:docMk/>
              <pc:sldMasterMk cId="0" sldId="2147483648"/>
              <pc:sldLayoutMk cId="1214777178" sldId="2147483672"/>
              <ac:grpSpMk id="9" creationId="{8EB4DA39-2612-96B5-778F-307FC41E0B82}"/>
            </ac:grpSpMkLst>
          </pc:grpChg>
          <pc:grpChg chg="mod">
            <ac:chgData name="Mahonia Oglesby" userId="dc7413b4-f296-4386-9cc0-9e850d973af1" providerId="ADAL" clId="{FAAFED62-DC5A-4E8E-A301-987C69852688}" dt="2023-12-18T16:45:13.548" v="257"/>
            <ac:grpSpMkLst>
              <pc:docMk/>
              <pc:sldMasterMk cId="0" sldId="2147483648"/>
              <pc:sldLayoutMk cId="1214777178" sldId="2147483672"/>
              <ac:grpSpMk id="39" creationId="{532A17F0-2E8D-FDE0-0455-A5F55C8EF27E}"/>
            </ac:grpSpMkLst>
          </pc:grpChg>
          <pc:picChg chg="mod">
            <ac:chgData name="Mahonia Oglesby" userId="dc7413b4-f296-4386-9cc0-9e850d973af1" providerId="ADAL" clId="{FAAFED62-DC5A-4E8E-A301-987C69852688}" dt="2023-12-18T16:45:13.548" v="257"/>
            <ac:picMkLst>
              <pc:docMk/>
              <pc:sldMasterMk cId="0" sldId="2147483648"/>
              <pc:sldLayoutMk cId="1214777178" sldId="2147483672"/>
              <ac:picMk id="71" creationId="{0DAFFD49-D38B-7DC6-A98D-0D1CD7165763}"/>
            </ac:picMkLst>
          </pc:picChg>
          <pc:picChg chg="mod">
            <ac:chgData name="Mahonia Oglesby" userId="dc7413b4-f296-4386-9cc0-9e850d973af1" providerId="ADAL" clId="{FAAFED62-DC5A-4E8E-A301-987C69852688}" dt="2023-12-18T16:45:13.548" v="257"/>
            <ac:picMkLst>
              <pc:docMk/>
              <pc:sldMasterMk cId="0" sldId="2147483648"/>
              <pc:sldLayoutMk cId="1214777178" sldId="2147483672"/>
              <ac:picMk id="74" creationId="{559538EA-11BF-909E-DA3D-937680643E2B}"/>
            </ac:picMkLst>
          </pc:picChg>
        </pc:sldLayoutChg>
        <pc:sldLayoutChg chg="addSp delSp modSp new mod">
          <pc:chgData name="Mahonia Oglesby" userId="dc7413b4-f296-4386-9cc0-9e850d973af1" providerId="ADAL" clId="{FAAFED62-DC5A-4E8E-A301-987C69852688}" dt="2023-12-18T18:31:07.582" v="828"/>
          <pc:sldLayoutMkLst>
            <pc:docMk/>
            <pc:sldMasterMk cId="0" sldId="2147483648"/>
            <pc:sldLayoutMk cId="3546993082" sldId="2147483673"/>
          </pc:sldLayoutMkLst>
          <pc:spChg chg="del">
            <ac:chgData name="Mahonia Oglesby" userId="dc7413b4-f296-4386-9cc0-9e850d973af1" providerId="ADAL" clId="{FAAFED62-DC5A-4E8E-A301-987C69852688}" dt="2023-12-18T17:00:06.129" v="303" actId="478"/>
            <ac:spMkLst>
              <pc:docMk/>
              <pc:sldMasterMk cId="0" sldId="2147483648"/>
              <pc:sldLayoutMk cId="3546993082" sldId="2147483673"/>
              <ac:spMk id="2" creationId="{77F86989-1333-3C99-8EBD-0DA41536A545}"/>
            </ac:spMkLst>
          </pc:spChg>
          <pc:spChg chg="del">
            <ac:chgData name="Mahonia Oglesby" userId="dc7413b4-f296-4386-9cc0-9e850d973af1" providerId="ADAL" clId="{FAAFED62-DC5A-4E8E-A301-987C69852688}" dt="2023-12-18T17:00:06.129" v="303" actId="478"/>
            <ac:spMkLst>
              <pc:docMk/>
              <pc:sldMasterMk cId="0" sldId="2147483648"/>
              <pc:sldLayoutMk cId="3546993082" sldId="2147483673"/>
              <ac:spMk id="3" creationId="{15617BD6-5CF1-52E7-8508-507A6ABBB7F2}"/>
            </ac:spMkLst>
          </pc:spChg>
          <pc:spChg chg="mod">
            <ac:chgData name="Mahonia Oglesby" userId="dc7413b4-f296-4386-9cc0-9e850d973af1" providerId="ADAL" clId="{FAAFED62-DC5A-4E8E-A301-987C69852688}" dt="2023-12-18T17:00:07.476" v="304"/>
            <ac:spMkLst>
              <pc:docMk/>
              <pc:sldMasterMk cId="0" sldId="2147483648"/>
              <pc:sldLayoutMk cId="3546993082" sldId="2147483673"/>
              <ac:spMk id="5" creationId="{F23AA303-6E16-E68B-27A6-C2D496E3F7B4}"/>
            </ac:spMkLst>
          </pc:spChg>
          <pc:spChg chg="mod">
            <ac:chgData name="Mahonia Oglesby" userId="dc7413b4-f296-4386-9cc0-9e850d973af1" providerId="ADAL" clId="{FAAFED62-DC5A-4E8E-A301-987C69852688}" dt="2023-12-18T17:00:07.476" v="304"/>
            <ac:spMkLst>
              <pc:docMk/>
              <pc:sldMasterMk cId="0" sldId="2147483648"/>
              <pc:sldLayoutMk cId="3546993082" sldId="2147483673"/>
              <ac:spMk id="6" creationId="{04FC21FA-012F-3E12-7DE5-E1CCA3A04381}"/>
            </ac:spMkLst>
          </pc:spChg>
          <pc:spChg chg="mod">
            <ac:chgData name="Mahonia Oglesby" userId="dc7413b4-f296-4386-9cc0-9e850d973af1" providerId="ADAL" clId="{FAAFED62-DC5A-4E8E-A301-987C69852688}" dt="2023-12-18T17:00:07.476" v="304"/>
            <ac:spMkLst>
              <pc:docMk/>
              <pc:sldMasterMk cId="0" sldId="2147483648"/>
              <pc:sldLayoutMk cId="3546993082" sldId="2147483673"/>
              <ac:spMk id="7" creationId="{0AC5009A-BE97-0C63-45E5-ECFE10BD5A57}"/>
            </ac:spMkLst>
          </pc:spChg>
          <pc:spChg chg="add mod">
            <ac:chgData name="Mahonia Oglesby" userId="dc7413b4-f296-4386-9cc0-9e850d973af1" providerId="ADAL" clId="{FAAFED62-DC5A-4E8E-A301-987C69852688}" dt="2023-12-18T17:00:07.476" v="304"/>
            <ac:spMkLst>
              <pc:docMk/>
              <pc:sldMasterMk cId="0" sldId="2147483648"/>
              <pc:sldLayoutMk cId="3546993082" sldId="2147483673"/>
              <ac:spMk id="8" creationId="{840FDB77-2760-2F54-1D27-9271B03F7B29}"/>
            </ac:spMkLst>
          </pc:spChg>
          <pc:spChg chg="add mod">
            <ac:chgData name="Mahonia Oglesby" userId="dc7413b4-f296-4386-9cc0-9e850d973af1" providerId="ADAL" clId="{FAAFED62-DC5A-4E8E-A301-987C69852688}" dt="2023-12-18T17:00:07.476" v="304"/>
            <ac:spMkLst>
              <pc:docMk/>
              <pc:sldMasterMk cId="0" sldId="2147483648"/>
              <pc:sldLayoutMk cId="3546993082" sldId="2147483673"/>
              <ac:spMk id="9" creationId="{DF6F1EE1-6BEF-0BA2-B009-C8BB37E9B36D}"/>
            </ac:spMkLst>
          </pc:spChg>
          <pc:spChg chg="add mod">
            <ac:chgData name="Mahonia Oglesby" userId="dc7413b4-f296-4386-9cc0-9e850d973af1" providerId="ADAL" clId="{FAAFED62-DC5A-4E8E-A301-987C69852688}" dt="2023-12-18T17:00:07.476" v="304"/>
            <ac:spMkLst>
              <pc:docMk/>
              <pc:sldMasterMk cId="0" sldId="2147483648"/>
              <pc:sldLayoutMk cId="3546993082" sldId="2147483673"/>
              <ac:spMk id="10" creationId="{319B5473-4355-C739-8CF0-522DAE5DBA28}"/>
            </ac:spMkLst>
          </pc:spChg>
          <pc:spChg chg="add mod">
            <ac:chgData name="Mahonia Oglesby" userId="dc7413b4-f296-4386-9cc0-9e850d973af1" providerId="ADAL" clId="{FAAFED62-DC5A-4E8E-A301-987C69852688}" dt="2023-12-18T17:00:07.476" v="304"/>
            <ac:spMkLst>
              <pc:docMk/>
              <pc:sldMasterMk cId="0" sldId="2147483648"/>
              <pc:sldLayoutMk cId="3546993082" sldId="2147483673"/>
              <ac:spMk id="11" creationId="{4CF7C74D-20D3-A7F1-A9A6-8213B87E100B}"/>
            </ac:spMkLst>
          </pc:spChg>
          <pc:spChg chg="add mod">
            <ac:chgData name="Mahonia Oglesby" userId="dc7413b4-f296-4386-9cc0-9e850d973af1" providerId="ADAL" clId="{FAAFED62-DC5A-4E8E-A301-987C69852688}" dt="2023-12-18T17:00:07.476" v="304"/>
            <ac:spMkLst>
              <pc:docMk/>
              <pc:sldMasterMk cId="0" sldId="2147483648"/>
              <pc:sldLayoutMk cId="3546993082" sldId="2147483673"/>
              <ac:spMk id="12" creationId="{C86667EB-52AA-EA5C-1AC1-C5E1D6CB983F}"/>
            </ac:spMkLst>
          </pc:spChg>
          <pc:spChg chg="add mod">
            <ac:chgData name="Mahonia Oglesby" userId="dc7413b4-f296-4386-9cc0-9e850d973af1" providerId="ADAL" clId="{FAAFED62-DC5A-4E8E-A301-987C69852688}" dt="2023-12-18T17:00:07.476" v="304"/>
            <ac:spMkLst>
              <pc:docMk/>
              <pc:sldMasterMk cId="0" sldId="2147483648"/>
              <pc:sldLayoutMk cId="3546993082" sldId="2147483673"/>
              <ac:spMk id="13" creationId="{746CFC02-F2FC-6704-C7D7-7AE80A982AB3}"/>
            </ac:spMkLst>
          </pc:spChg>
          <pc:spChg chg="add mod">
            <ac:chgData name="Mahonia Oglesby" userId="dc7413b4-f296-4386-9cc0-9e850d973af1" providerId="ADAL" clId="{FAAFED62-DC5A-4E8E-A301-987C69852688}" dt="2023-12-18T17:00:07.476" v="304"/>
            <ac:spMkLst>
              <pc:docMk/>
              <pc:sldMasterMk cId="0" sldId="2147483648"/>
              <pc:sldLayoutMk cId="3546993082" sldId="2147483673"/>
              <ac:spMk id="14" creationId="{5010A698-D7FE-5521-40A1-F807B9865B60}"/>
            </ac:spMkLst>
          </pc:spChg>
          <pc:spChg chg="mod topLvl">
            <ac:chgData name="Mahonia Oglesby" userId="dc7413b4-f296-4386-9cc0-9e850d973af1" providerId="ADAL" clId="{FAAFED62-DC5A-4E8E-A301-987C69852688}" dt="2023-12-18T17:00:16.331" v="305" actId="165"/>
            <ac:spMkLst>
              <pc:docMk/>
              <pc:sldMasterMk cId="0" sldId="2147483648"/>
              <pc:sldLayoutMk cId="3546993082" sldId="2147483673"/>
              <ac:spMk id="16" creationId="{0B2CBE6B-DAED-8FB7-C888-01A29FB6995E}"/>
            </ac:spMkLst>
          </pc:spChg>
          <pc:spChg chg="del mod topLvl">
            <ac:chgData name="Mahonia Oglesby" userId="dc7413b4-f296-4386-9cc0-9e850d973af1" providerId="ADAL" clId="{FAAFED62-DC5A-4E8E-A301-987C69852688}" dt="2023-12-18T17:00:19.729" v="306" actId="478"/>
            <ac:spMkLst>
              <pc:docMk/>
              <pc:sldMasterMk cId="0" sldId="2147483648"/>
              <pc:sldLayoutMk cId="3546993082" sldId="2147483673"/>
              <ac:spMk id="17" creationId="{35C4D956-6755-DAD8-ECFE-50AA0EB35871}"/>
            </ac:spMkLst>
          </pc:spChg>
          <pc:spChg chg="mod topLvl">
            <ac:chgData name="Mahonia Oglesby" userId="dc7413b4-f296-4386-9cc0-9e850d973af1" providerId="ADAL" clId="{FAAFED62-DC5A-4E8E-A301-987C69852688}" dt="2023-12-18T17:00:16.331" v="305" actId="165"/>
            <ac:spMkLst>
              <pc:docMk/>
              <pc:sldMasterMk cId="0" sldId="2147483648"/>
              <pc:sldLayoutMk cId="3546993082" sldId="2147483673"/>
              <ac:spMk id="18" creationId="{2C6F9FE3-463D-8A8C-DEC2-93E4F07EB620}"/>
            </ac:spMkLst>
          </pc:spChg>
          <pc:spChg chg="mod topLvl">
            <ac:chgData name="Mahonia Oglesby" userId="dc7413b4-f296-4386-9cc0-9e850d973af1" providerId="ADAL" clId="{FAAFED62-DC5A-4E8E-A301-987C69852688}" dt="2023-12-18T17:00:16.331" v="305" actId="165"/>
            <ac:spMkLst>
              <pc:docMk/>
              <pc:sldMasterMk cId="0" sldId="2147483648"/>
              <pc:sldLayoutMk cId="3546993082" sldId="2147483673"/>
              <ac:spMk id="19" creationId="{621E2191-FC23-2BEC-8FE0-F264B670090B}"/>
            </ac:spMkLst>
          </pc:spChg>
          <pc:spChg chg="add del mod">
            <ac:chgData name="Mahonia Oglesby" userId="dc7413b4-f296-4386-9cc0-9e850d973af1" providerId="ADAL" clId="{FAAFED62-DC5A-4E8E-A301-987C69852688}" dt="2023-12-18T17:00:30.780" v="307" actId="478"/>
            <ac:spMkLst>
              <pc:docMk/>
              <pc:sldMasterMk cId="0" sldId="2147483648"/>
              <pc:sldLayoutMk cId="3546993082" sldId="2147483673"/>
              <ac:spMk id="68" creationId="{E522CA44-0B2D-CC5A-ED18-F499E9600112}"/>
            </ac:spMkLst>
          </pc:spChg>
          <pc:spChg chg="add del mod">
            <ac:chgData name="Mahonia Oglesby" userId="dc7413b4-f296-4386-9cc0-9e850d973af1" providerId="ADAL" clId="{FAAFED62-DC5A-4E8E-A301-987C69852688}" dt="2023-12-18T17:04:18.531" v="355" actId="478"/>
            <ac:spMkLst>
              <pc:docMk/>
              <pc:sldMasterMk cId="0" sldId="2147483648"/>
              <pc:sldLayoutMk cId="3546993082" sldId="2147483673"/>
              <ac:spMk id="69" creationId="{E4F68134-CFCF-9ED5-0BD6-4A1700544BA1}"/>
            </ac:spMkLst>
          </pc:spChg>
          <pc:spChg chg="add del mod">
            <ac:chgData name="Mahonia Oglesby" userId="dc7413b4-f296-4386-9cc0-9e850d973af1" providerId="ADAL" clId="{FAAFED62-DC5A-4E8E-A301-987C69852688}" dt="2023-12-18T17:04:18.531" v="355" actId="478"/>
            <ac:spMkLst>
              <pc:docMk/>
              <pc:sldMasterMk cId="0" sldId="2147483648"/>
              <pc:sldLayoutMk cId="3546993082" sldId="2147483673"/>
              <ac:spMk id="70" creationId="{6B569FA0-03FB-376C-E339-F1578811D968}"/>
            </ac:spMkLst>
          </pc:spChg>
          <pc:spChg chg="add del mod">
            <ac:chgData name="Mahonia Oglesby" userId="dc7413b4-f296-4386-9cc0-9e850d973af1" providerId="ADAL" clId="{FAAFED62-DC5A-4E8E-A301-987C69852688}" dt="2023-12-18T17:04:18.531" v="355" actId="478"/>
            <ac:spMkLst>
              <pc:docMk/>
              <pc:sldMasterMk cId="0" sldId="2147483648"/>
              <pc:sldLayoutMk cId="3546993082" sldId="2147483673"/>
              <ac:spMk id="71" creationId="{14583F6D-A86F-7E4D-8600-7FC1402EFF91}"/>
            </ac:spMkLst>
          </pc:spChg>
          <pc:spChg chg="add del mod">
            <ac:chgData name="Mahonia Oglesby" userId="dc7413b4-f296-4386-9cc0-9e850d973af1" providerId="ADAL" clId="{FAAFED62-DC5A-4E8E-A301-987C69852688}" dt="2023-12-18T17:04:18.531" v="355" actId="478"/>
            <ac:spMkLst>
              <pc:docMk/>
              <pc:sldMasterMk cId="0" sldId="2147483648"/>
              <pc:sldLayoutMk cId="3546993082" sldId="2147483673"/>
              <ac:spMk id="72" creationId="{F52755CF-3092-67A6-9E63-FC20EF616A78}"/>
            </ac:spMkLst>
          </pc:spChg>
          <pc:spChg chg="add del mod">
            <ac:chgData name="Mahonia Oglesby" userId="dc7413b4-f296-4386-9cc0-9e850d973af1" providerId="ADAL" clId="{FAAFED62-DC5A-4E8E-A301-987C69852688}" dt="2023-12-18T17:04:24.602" v="356" actId="478"/>
            <ac:spMkLst>
              <pc:docMk/>
              <pc:sldMasterMk cId="0" sldId="2147483648"/>
              <pc:sldLayoutMk cId="3546993082" sldId="2147483673"/>
              <ac:spMk id="73" creationId="{CE6EC198-3166-07AE-0B5A-4E71DBDFEAEA}"/>
            </ac:spMkLst>
          </pc:spChg>
          <pc:spChg chg="add del mod">
            <ac:chgData name="Mahonia Oglesby" userId="dc7413b4-f296-4386-9cc0-9e850d973af1" providerId="ADAL" clId="{FAAFED62-DC5A-4E8E-A301-987C69852688}" dt="2023-12-18T17:04:24.602" v="356" actId="478"/>
            <ac:spMkLst>
              <pc:docMk/>
              <pc:sldMasterMk cId="0" sldId="2147483648"/>
              <pc:sldLayoutMk cId="3546993082" sldId="2147483673"/>
              <ac:spMk id="74" creationId="{B9C39547-45B3-A6FE-0A2C-056F9606A82B}"/>
            </ac:spMkLst>
          </pc:spChg>
          <pc:spChg chg="add del mod">
            <ac:chgData name="Mahonia Oglesby" userId="dc7413b4-f296-4386-9cc0-9e850d973af1" providerId="ADAL" clId="{FAAFED62-DC5A-4E8E-A301-987C69852688}" dt="2023-12-18T17:04:24.602" v="356" actId="478"/>
            <ac:spMkLst>
              <pc:docMk/>
              <pc:sldMasterMk cId="0" sldId="2147483648"/>
              <pc:sldLayoutMk cId="3546993082" sldId="2147483673"/>
              <ac:spMk id="75" creationId="{11C3A582-1091-29E7-B799-F931BB653BF2}"/>
            </ac:spMkLst>
          </pc:spChg>
          <pc:spChg chg="add del mod">
            <ac:chgData name="Mahonia Oglesby" userId="dc7413b4-f296-4386-9cc0-9e850d973af1" providerId="ADAL" clId="{FAAFED62-DC5A-4E8E-A301-987C69852688}" dt="2023-12-18T17:04:24.602" v="356" actId="478"/>
            <ac:spMkLst>
              <pc:docMk/>
              <pc:sldMasterMk cId="0" sldId="2147483648"/>
              <pc:sldLayoutMk cId="3546993082" sldId="2147483673"/>
              <ac:spMk id="76" creationId="{E97061C8-84BE-1E4C-570C-0F316238AFEF}"/>
            </ac:spMkLst>
          </pc:spChg>
          <pc:spChg chg="add del mod">
            <ac:chgData name="Mahonia Oglesby" userId="dc7413b4-f296-4386-9cc0-9e850d973af1" providerId="ADAL" clId="{FAAFED62-DC5A-4E8E-A301-987C69852688}" dt="2023-12-18T18:31:06.463" v="827" actId="478"/>
            <ac:spMkLst>
              <pc:docMk/>
              <pc:sldMasterMk cId="0" sldId="2147483648"/>
              <pc:sldLayoutMk cId="3546993082" sldId="2147483673"/>
              <ac:spMk id="77" creationId="{C9053662-F3B5-2AF3-EE73-7D6F3E9E71ED}"/>
            </ac:spMkLst>
          </pc:spChg>
          <pc:spChg chg="add mod">
            <ac:chgData name="Mahonia Oglesby" userId="dc7413b4-f296-4386-9cc0-9e850d973af1" providerId="ADAL" clId="{FAAFED62-DC5A-4E8E-A301-987C69852688}" dt="2023-12-18T17:45:33.206" v="453" actId="2711"/>
            <ac:spMkLst>
              <pc:docMk/>
              <pc:sldMasterMk cId="0" sldId="2147483648"/>
              <pc:sldLayoutMk cId="3546993082" sldId="2147483673"/>
              <ac:spMk id="78" creationId="{33A6EDB7-F25F-9438-6020-65F76B6BD2B6}"/>
            </ac:spMkLst>
          </pc:spChg>
          <pc:spChg chg="add mod">
            <ac:chgData name="Mahonia Oglesby" userId="dc7413b4-f296-4386-9cc0-9e850d973af1" providerId="ADAL" clId="{FAAFED62-DC5A-4E8E-A301-987C69852688}" dt="2023-12-18T17:02:55.337" v="343" actId="1076"/>
            <ac:spMkLst>
              <pc:docMk/>
              <pc:sldMasterMk cId="0" sldId="2147483648"/>
              <pc:sldLayoutMk cId="3546993082" sldId="2147483673"/>
              <ac:spMk id="79" creationId="{F79C2313-88F3-F04E-A94E-2151954E9CA3}"/>
            </ac:spMkLst>
          </pc:spChg>
          <pc:spChg chg="add mod">
            <ac:chgData name="Mahonia Oglesby" userId="dc7413b4-f296-4386-9cc0-9e850d973af1" providerId="ADAL" clId="{FAAFED62-DC5A-4E8E-A301-987C69852688}" dt="2023-12-18T17:03:52.365" v="352"/>
            <ac:spMkLst>
              <pc:docMk/>
              <pc:sldMasterMk cId="0" sldId="2147483648"/>
              <pc:sldLayoutMk cId="3546993082" sldId="2147483673"/>
              <ac:spMk id="80" creationId="{918BF802-5CFA-3B87-5CE2-8077ED2BEBE3}"/>
            </ac:spMkLst>
          </pc:spChg>
          <pc:spChg chg="add mod">
            <ac:chgData name="Mahonia Oglesby" userId="dc7413b4-f296-4386-9cc0-9e850d973af1" providerId="ADAL" clId="{FAAFED62-DC5A-4E8E-A301-987C69852688}" dt="2023-12-18T17:45:33.206" v="453" actId="2711"/>
            <ac:spMkLst>
              <pc:docMk/>
              <pc:sldMasterMk cId="0" sldId="2147483648"/>
              <pc:sldLayoutMk cId="3546993082" sldId="2147483673"/>
              <ac:spMk id="81" creationId="{E7E244D3-7C10-68A9-A773-7204000E2EEE}"/>
            </ac:spMkLst>
          </pc:spChg>
          <pc:spChg chg="add mod">
            <ac:chgData name="Mahonia Oglesby" userId="dc7413b4-f296-4386-9cc0-9e850d973af1" providerId="ADAL" clId="{FAAFED62-DC5A-4E8E-A301-987C69852688}" dt="2023-12-18T17:05:10.890" v="361" actId="20577"/>
            <ac:spMkLst>
              <pc:docMk/>
              <pc:sldMasterMk cId="0" sldId="2147483648"/>
              <pc:sldLayoutMk cId="3546993082" sldId="2147483673"/>
              <ac:spMk id="82" creationId="{571F0D17-7EDA-1734-B7A0-DDDE2742518F}"/>
            </ac:spMkLst>
          </pc:spChg>
          <pc:spChg chg="add mod">
            <ac:chgData name="Mahonia Oglesby" userId="dc7413b4-f296-4386-9cc0-9e850d973af1" providerId="ADAL" clId="{FAAFED62-DC5A-4E8E-A301-987C69852688}" dt="2023-12-18T17:04:34.604" v="357" actId="571"/>
            <ac:spMkLst>
              <pc:docMk/>
              <pc:sldMasterMk cId="0" sldId="2147483648"/>
              <pc:sldLayoutMk cId="3546993082" sldId="2147483673"/>
              <ac:spMk id="83" creationId="{BB2D26FA-73DC-7822-0DAA-0FBCB21B4A11}"/>
            </ac:spMkLst>
          </pc:spChg>
          <pc:spChg chg="add mod">
            <ac:chgData name="Mahonia Oglesby" userId="dc7413b4-f296-4386-9cc0-9e850d973af1" providerId="ADAL" clId="{FAAFED62-DC5A-4E8E-A301-987C69852688}" dt="2023-12-18T17:45:33.206" v="453" actId="2711"/>
            <ac:spMkLst>
              <pc:docMk/>
              <pc:sldMasterMk cId="0" sldId="2147483648"/>
              <pc:sldLayoutMk cId="3546993082" sldId="2147483673"/>
              <ac:spMk id="84" creationId="{BFB41BD6-81F5-2EB7-E4B3-97744B97854B}"/>
            </ac:spMkLst>
          </pc:spChg>
          <pc:spChg chg="add mod">
            <ac:chgData name="Mahonia Oglesby" userId="dc7413b4-f296-4386-9cc0-9e850d973af1" providerId="ADAL" clId="{FAAFED62-DC5A-4E8E-A301-987C69852688}" dt="2023-12-18T17:05:13.196" v="362" actId="20577"/>
            <ac:spMkLst>
              <pc:docMk/>
              <pc:sldMasterMk cId="0" sldId="2147483648"/>
              <pc:sldLayoutMk cId="3546993082" sldId="2147483673"/>
              <ac:spMk id="85" creationId="{51E1F1D5-D371-ED59-06DC-ACC20EBE67C2}"/>
            </ac:spMkLst>
          </pc:spChg>
          <pc:spChg chg="add mod">
            <ac:chgData name="Mahonia Oglesby" userId="dc7413b4-f296-4386-9cc0-9e850d973af1" providerId="ADAL" clId="{FAAFED62-DC5A-4E8E-A301-987C69852688}" dt="2023-12-18T17:04:39.826" v="358" actId="571"/>
            <ac:spMkLst>
              <pc:docMk/>
              <pc:sldMasterMk cId="0" sldId="2147483648"/>
              <pc:sldLayoutMk cId="3546993082" sldId="2147483673"/>
              <ac:spMk id="86" creationId="{71CA9CC5-7B98-06EF-78EF-E30129EDC9E4}"/>
            </ac:spMkLst>
          </pc:spChg>
          <pc:spChg chg="add mod">
            <ac:chgData name="Mahonia Oglesby" userId="dc7413b4-f296-4386-9cc0-9e850d973af1" providerId="ADAL" clId="{FAAFED62-DC5A-4E8E-A301-987C69852688}" dt="2023-12-18T17:45:33.206" v="453" actId="2711"/>
            <ac:spMkLst>
              <pc:docMk/>
              <pc:sldMasterMk cId="0" sldId="2147483648"/>
              <pc:sldLayoutMk cId="3546993082" sldId="2147483673"/>
              <ac:spMk id="87" creationId="{66215B1B-6078-B56C-A75A-949E414A2A66}"/>
            </ac:spMkLst>
          </pc:spChg>
          <pc:spChg chg="add mod">
            <ac:chgData name="Mahonia Oglesby" userId="dc7413b4-f296-4386-9cc0-9e850d973af1" providerId="ADAL" clId="{FAAFED62-DC5A-4E8E-A301-987C69852688}" dt="2023-12-18T17:05:15.858" v="363" actId="20577"/>
            <ac:spMkLst>
              <pc:docMk/>
              <pc:sldMasterMk cId="0" sldId="2147483648"/>
              <pc:sldLayoutMk cId="3546993082" sldId="2147483673"/>
              <ac:spMk id="88" creationId="{78F7A378-28E1-824E-1FD8-93599FE6033B}"/>
            </ac:spMkLst>
          </pc:spChg>
          <pc:spChg chg="add mod">
            <ac:chgData name="Mahonia Oglesby" userId="dc7413b4-f296-4386-9cc0-9e850d973af1" providerId="ADAL" clId="{FAAFED62-DC5A-4E8E-A301-987C69852688}" dt="2023-12-18T17:04:43.223" v="359" actId="571"/>
            <ac:spMkLst>
              <pc:docMk/>
              <pc:sldMasterMk cId="0" sldId="2147483648"/>
              <pc:sldLayoutMk cId="3546993082" sldId="2147483673"/>
              <ac:spMk id="89" creationId="{DD60D6A0-9AF0-CA7E-3285-EC409B498C85}"/>
            </ac:spMkLst>
          </pc:spChg>
          <pc:spChg chg="add mod">
            <ac:chgData name="Mahonia Oglesby" userId="dc7413b4-f296-4386-9cc0-9e850d973af1" providerId="ADAL" clId="{FAAFED62-DC5A-4E8E-A301-987C69852688}" dt="2023-12-18T17:45:33.206" v="453" actId="2711"/>
            <ac:spMkLst>
              <pc:docMk/>
              <pc:sldMasterMk cId="0" sldId="2147483648"/>
              <pc:sldLayoutMk cId="3546993082" sldId="2147483673"/>
              <ac:spMk id="90" creationId="{AD1E1358-EA72-0D05-C14E-860014078951}"/>
            </ac:spMkLst>
          </pc:spChg>
          <pc:spChg chg="add mod">
            <ac:chgData name="Mahonia Oglesby" userId="dc7413b4-f296-4386-9cc0-9e850d973af1" providerId="ADAL" clId="{FAAFED62-DC5A-4E8E-A301-987C69852688}" dt="2023-12-18T17:05:18.960" v="364" actId="20577"/>
            <ac:spMkLst>
              <pc:docMk/>
              <pc:sldMasterMk cId="0" sldId="2147483648"/>
              <pc:sldLayoutMk cId="3546993082" sldId="2147483673"/>
              <ac:spMk id="91" creationId="{56185B08-C8CF-2003-69BB-74291600D501}"/>
            </ac:spMkLst>
          </pc:spChg>
          <pc:spChg chg="add mod">
            <ac:chgData name="Mahonia Oglesby" userId="dc7413b4-f296-4386-9cc0-9e850d973af1" providerId="ADAL" clId="{FAAFED62-DC5A-4E8E-A301-987C69852688}" dt="2023-12-18T17:05:01.649" v="360" actId="571"/>
            <ac:spMkLst>
              <pc:docMk/>
              <pc:sldMasterMk cId="0" sldId="2147483648"/>
              <pc:sldLayoutMk cId="3546993082" sldId="2147483673"/>
              <ac:spMk id="92" creationId="{FAAC9ED6-CF2D-E60E-C7F3-025BC7E0411F}"/>
            </ac:spMkLst>
          </pc:spChg>
          <pc:spChg chg="add mod">
            <ac:chgData name="Mahonia Oglesby" userId="dc7413b4-f296-4386-9cc0-9e850d973af1" providerId="ADAL" clId="{FAAFED62-DC5A-4E8E-A301-987C69852688}" dt="2023-12-18T17:45:33.206" v="453" actId="2711"/>
            <ac:spMkLst>
              <pc:docMk/>
              <pc:sldMasterMk cId="0" sldId="2147483648"/>
              <pc:sldLayoutMk cId="3546993082" sldId="2147483673"/>
              <ac:spMk id="93" creationId="{D436FF84-F1A5-357C-D285-532ED0568CAC}"/>
            </ac:spMkLst>
          </pc:spChg>
          <pc:spChg chg="add mod">
            <ac:chgData name="Mahonia Oglesby" userId="dc7413b4-f296-4386-9cc0-9e850d973af1" providerId="ADAL" clId="{FAAFED62-DC5A-4E8E-A301-987C69852688}" dt="2023-12-18T17:05:23.796" v="365" actId="20577"/>
            <ac:spMkLst>
              <pc:docMk/>
              <pc:sldMasterMk cId="0" sldId="2147483648"/>
              <pc:sldLayoutMk cId="3546993082" sldId="2147483673"/>
              <ac:spMk id="94" creationId="{8AD78D9B-D57F-34CE-A5EE-B503BB884AEA}"/>
            </ac:spMkLst>
          </pc:spChg>
          <pc:spChg chg="add mod">
            <ac:chgData name="Mahonia Oglesby" userId="dc7413b4-f296-4386-9cc0-9e850d973af1" providerId="ADAL" clId="{FAAFED62-DC5A-4E8E-A301-987C69852688}" dt="2023-12-18T17:05:01.649" v="360" actId="571"/>
            <ac:spMkLst>
              <pc:docMk/>
              <pc:sldMasterMk cId="0" sldId="2147483648"/>
              <pc:sldLayoutMk cId="3546993082" sldId="2147483673"/>
              <ac:spMk id="95" creationId="{D9E2427C-3292-C2B4-3484-70930D1D913E}"/>
            </ac:spMkLst>
          </pc:spChg>
          <pc:spChg chg="add mod">
            <ac:chgData name="Mahonia Oglesby" userId="dc7413b4-f296-4386-9cc0-9e850d973af1" providerId="ADAL" clId="{FAAFED62-DC5A-4E8E-A301-987C69852688}" dt="2023-12-18T17:45:33.206" v="453" actId="2711"/>
            <ac:spMkLst>
              <pc:docMk/>
              <pc:sldMasterMk cId="0" sldId="2147483648"/>
              <pc:sldLayoutMk cId="3546993082" sldId="2147483673"/>
              <ac:spMk id="96" creationId="{3D910707-DB9B-007C-4C7B-338FE4684875}"/>
            </ac:spMkLst>
          </pc:spChg>
          <pc:spChg chg="add mod">
            <ac:chgData name="Mahonia Oglesby" userId="dc7413b4-f296-4386-9cc0-9e850d973af1" providerId="ADAL" clId="{FAAFED62-DC5A-4E8E-A301-987C69852688}" dt="2023-12-18T17:05:28.559" v="366" actId="20577"/>
            <ac:spMkLst>
              <pc:docMk/>
              <pc:sldMasterMk cId="0" sldId="2147483648"/>
              <pc:sldLayoutMk cId="3546993082" sldId="2147483673"/>
              <ac:spMk id="97" creationId="{59442FF9-B701-CC5E-AACE-C84C361B3212}"/>
            </ac:spMkLst>
          </pc:spChg>
          <pc:spChg chg="add mod">
            <ac:chgData name="Mahonia Oglesby" userId="dc7413b4-f296-4386-9cc0-9e850d973af1" providerId="ADAL" clId="{FAAFED62-DC5A-4E8E-A301-987C69852688}" dt="2023-12-18T17:05:01.649" v="360" actId="571"/>
            <ac:spMkLst>
              <pc:docMk/>
              <pc:sldMasterMk cId="0" sldId="2147483648"/>
              <pc:sldLayoutMk cId="3546993082" sldId="2147483673"/>
              <ac:spMk id="98" creationId="{19D1B513-ED3B-4F4F-0C95-E027BBF359A8}"/>
            </ac:spMkLst>
          </pc:spChg>
          <pc:spChg chg="add mod">
            <ac:chgData name="Mahonia Oglesby" userId="dc7413b4-f296-4386-9cc0-9e850d973af1" providerId="ADAL" clId="{FAAFED62-DC5A-4E8E-A301-987C69852688}" dt="2023-12-18T17:45:33.206" v="453" actId="2711"/>
            <ac:spMkLst>
              <pc:docMk/>
              <pc:sldMasterMk cId="0" sldId="2147483648"/>
              <pc:sldLayoutMk cId="3546993082" sldId="2147483673"/>
              <ac:spMk id="99" creationId="{CED18AD0-ED45-28CC-D0A1-B6EE1BAD95D9}"/>
            </ac:spMkLst>
          </pc:spChg>
          <pc:spChg chg="add mod">
            <ac:chgData name="Mahonia Oglesby" userId="dc7413b4-f296-4386-9cc0-9e850d973af1" providerId="ADAL" clId="{FAAFED62-DC5A-4E8E-A301-987C69852688}" dt="2023-12-18T17:05:31.639" v="367" actId="20577"/>
            <ac:spMkLst>
              <pc:docMk/>
              <pc:sldMasterMk cId="0" sldId="2147483648"/>
              <pc:sldLayoutMk cId="3546993082" sldId="2147483673"/>
              <ac:spMk id="100" creationId="{27450548-77E9-9701-510A-DB8936D4B393}"/>
            </ac:spMkLst>
          </pc:spChg>
          <pc:spChg chg="add mod">
            <ac:chgData name="Mahonia Oglesby" userId="dc7413b4-f296-4386-9cc0-9e850d973af1" providerId="ADAL" clId="{FAAFED62-DC5A-4E8E-A301-987C69852688}" dt="2023-12-18T17:05:01.649" v="360" actId="571"/>
            <ac:spMkLst>
              <pc:docMk/>
              <pc:sldMasterMk cId="0" sldId="2147483648"/>
              <pc:sldLayoutMk cId="3546993082" sldId="2147483673"/>
              <ac:spMk id="101" creationId="{914BA3A3-E3A5-8C75-D315-0B6EDACF758E}"/>
            </ac:spMkLst>
          </pc:spChg>
          <pc:spChg chg="add mod">
            <ac:chgData name="Mahonia Oglesby" userId="dc7413b4-f296-4386-9cc0-9e850d973af1" providerId="ADAL" clId="{FAAFED62-DC5A-4E8E-A301-987C69852688}" dt="2023-12-18T18:31:07.582" v="828"/>
            <ac:spMkLst>
              <pc:docMk/>
              <pc:sldMasterMk cId="0" sldId="2147483648"/>
              <pc:sldLayoutMk cId="3546993082" sldId="2147483673"/>
              <ac:spMk id="102" creationId="{60AEEF83-2028-9443-AD3E-09F5F44D5E61}"/>
            </ac:spMkLst>
          </pc:spChg>
          <pc:grpChg chg="add mod">
            <ac:chgData name="Mahonia Oglesby" userId="dc7413b4-f296-4386-9cc0-9e850d973af1" providerId="ADAL" clId="{FAAFED62-DC5A-4E8E-A301-987C69852688}" dt="2023-12-18T17:02:21.332" v="336" actId="1076"/>
            <ac:grpSpMkLst>
              <pc:docMk/>
              <pc:sldMasterMk cId="0" sldId="2147483648"/>
              <pc:sldLayoutMk cId="3546993082" sldId="2147483673"/>
              <ac:grpSpMk id="4" creationId="{9F227BC6-0E32-F2E9-7625-2B464D2B5E40}"/>
            </ac:grpSpMkLst>
          </pc:grpChg>
          <pc:grpChg chg="add del mod">
            <ac:chgData name="Mahonia Oglesby" userId="dc7413b4-f296-4386-9cc0-9e850d973af1" providerId="ADAL" clId="{FAAFED62-DC5A-4E8E-A301-987C69852688}" dt="2023-12-18T17:00:16.331" v="305" actId="165"/>
            <ac:grpSpMkLst>
              <pc:docMk/>
              <pc:sldMasterMk cId="0" sldId="2147483648"/>
              <pc:sldLayoutMk cId="3546993082" sldId="2147483673"/>
              <ac:grpSpMk id="15" creationId="{2F51F695-A45C-967A-190E-AD437FCAB697}"/>
            </ac:grpSpMkLst>
          </pc:grp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20" creationId="{272C8433-0A89-CD42-A29E-A21ED71839BF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21" creationId="{D73456A8-D4CC-923E-726C-AB5EE241D82C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22" creationId="{7C6F774B-74F3-1746-CF57-5057FCCB327C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23" creationId="{2551990F-25E3-5128-C9C8-D7B009D741DC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24" creationId="{31383A75-0981-202E-BD76-2C5BEB013B9B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25" creationId="{CDB577E9-8BA0-A92A-7456-E9ED5CB242EA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26" creationId="{4F248182-8EC0-B3FA-A8B4-B0E6C6CDD577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27" creationId="{33683936-1257-3D5E-76B6-2BEAACB33664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28" creationId="{A7D42386-CD90-1196-32A3-51F0A477D49C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29" creationId="{7B6CA45C-2B6C-C8D2-3153-A439D62B5AE4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30" creationId="{7E76FF22-FCB4-A23E-6AAA-DAAB56FA4DAA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31" creationId="{7362FBD6-82C5-CF50-A05F-9FA8919DEDE4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32" creationId="{C82B8109-FA4D-1648-88EB-88C7D4A1D7FD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33" creationId="{4AB134AC-57ED-5DAC-82B8-E66F2A1517D1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34" creationId="{EC0C2DB6-28AA-1BBB-722C-A58E149C6813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35" creationId="{5393379C-90B8-0949-7FBA-E18B723026F3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36" creationId="{A2AAAE65-FE6C-B841-DFCE-7B12BE08723D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37" creationId="{3EE130BB-2E95-11C8-5E47-F6A2D774A6DD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38" creationId="{BE334B5E-91F6-32C4-A412-8A5D71759432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39" creationId="{813A26AB-8711-1C68-6F8E-67B0CB9CF3B8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40" creationId="{C5792087-B98F-CF36-59D7-3BF319421105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41" creationId="{D6B77F7D-11F4-C699-B6C0-96FD00B441F5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42" creationId="{28D23FB3-7D26-083D-FE6C-FE9BCBFA4005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43" creationId="{C682FA33-0BF9-106E-FF16-7DCBCB1243EA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44" creationId="{8CEB877C-CE5A-945F-EAC2-225069005A75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45" creationId="{2E1291F7-E3BB-93E4-6F3E-26A946E15261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46" creationId="{1E59AD94-C39B-30BF-37C7-0F6358A83EA4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47" creationId="{CC57B5BE-97CE-AA97-2838-E500DD8D0864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48" creationId="{BB020514-5416-4C65-82B8-6868C8DFE64C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49" creationId="{7E726C1A-C483-9C71-AA23-4ED2C86C524D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50" creationId="{855FB9DD-A518-DB93-D098-7E73E055B70B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51" creationId="{136343C3-B2D4-E176-7D79-D878EEA8E210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52" creationId="{CF5DF530-B8A8-37A6-50F0-C7DCE5A497ED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53" creationId="{B674480A-BEBF-CE62-4985-F311EE84D810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54" creationId="{BD56D42B-2A49-07CC-9E94-8269E92C0115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55" creationId="{AA38FB20-C092-AB38-EB35-07961371054E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56" creationId="{CD53F896-A2B9-B02B-703E-28AB73A2E92D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57" creationId="{06A83C7F-9349-5EFC-959C-FF692F8E1799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58" creationId="{829053F6-DB34-370A-D4BF-AB368F90D351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59" creationId="{9CD2D1D1-B8D5-0135-1661-E8C06B83A185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60" creationId="{206E8CD8-7EDF-1EFB-3DA2-49343B3A9E61}"/>
            </ac:picMkLst>
          </pc:picChg>
          <pc:picChg chg="del mod topLvl">
            <ac:chgData name="Mahonia Oglesby" userId="dc7413b4-f296-4386-9cc0-9e850d973af1" providerId="ADAL" clId="{FAAFED62-DC5A-4E8E-A301-987C69852688}" dt="2023-12-18T17:04:04.846" v="353" actId="478"/>
            <ac:picMkLst>
              <pc:docMk/>
              <pc:sldMasterMk cId="0" sldId="2147483648"/>
              <pc:sldLayoutMk cId="3546993082" sldId="2147483673"/>
              <ac:picMk id="61" creationId="{85FB636B-049F-BC6B-AF8C-0B85A227C830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62" creationId="{95204EB7-51E6-5B21-17F6-5FFE3BAF1D78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63" creationId="{7E91AE71-40FC-C69B-C75E-F2933D0C1992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64" creationId="{C079CA8E-7944-C050-33BF-BF53E7A741A7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65" creationId="{8549BED3-F9C9-78AB-A206-448CB09B3C26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66" creationId="{758E1338-F3F4-0732-8B01-7B7F7ED399AB}"/>
            </ac:picMkLst>
          </pc:picChg>
          <pc:picChg chg="del mod topLvl">
            <ac:chgData name="Mahonia Oglesby" userId="dc7413b4-f296-4386-9cc0-9e850d973af1" providerId="ADAL" clId="{FAAFED62-DC5A-4E8E-A301-987C69852688}" dt="2023-12-18T17:04:11.590" v="354" actId="478"/>
            <ac:picMkLst>
              <pc:docMk/>
              <pc:sldMasterMk cId="0" sldId="2147483648"/>
              <pc:sldLayoutMk cId="3546993082" sldId="2147483673"/>
              <ac:picMk id="67" creationId="{C606127B-966F-38F5-4861-714CAA55C640}"/>
            </ac:picMkLst>
          </pc:picChg>
        </pc:sldLayoutChg>
        <pc:sldLayoutChg chg="addSp delSp modSp add mod modTransition">
          <pc:chgData name="Mahonia Oglesby" userId="dc7413b4-f296-4386-9cc0-9e850d973af1" providerId="ADAL" clId="{FAAFED62-DC5A-4E8E-A301-987C69852688}" dt="2023-12-18T18:41:14.771" v="991" actId="3064"/>
          <pc:sldLayoutMkLst>
            <pc:docMk/>
            <pc:sldMasterMk cId="0" sldId="2147483648"/>
            <pc:sldLayoutMk cId="2525983163" sldId="2147483674"/>
          </pc:sldLayoutMkLst>
          <pc:spChg chg="mod">
            <ac:chgData name="Mahonia Oglesby" userId="dc7413b4-f296-4386-9cc0-9e850d973af1" providerId="ADAL" clId="{FAAFED62-DC5A-4E8E-A301-987C69852688}" dt="2023-12-18T18:06:44.300" v="630" actId="1076"/>
            <ac:spMkLst>
              <pc:docMk/>
              <pc:sldMasterMk cId="0" sldId="2147483648"/>
              <pc:sldLayoutMk cId="2525983163" sldId="2147483674"/>
              <ac:spMk id="5" creationId="{FC710E03-53AC-36CD-BE51-A11AC03E817D}"/>
            </ac:spMkLst>
          </pc:spChg>
          <pc:spChg chg="add del mod">
            <ac:chgData name="Mahonia Oglesby" userId="dc7413b4-f296-4386-9cc0-9e850d973af1" providerId="ADAL" clId="{FAAFED62-DC5A-4E8E-A301-987C69852688}" dt="2023-12-18T18:08:30.831" v="647" actId="14100"/>
            <ac:spMkLst>
              <pc:docMk/>
              <pc:sldMasterMk cId="0" sldId="2147483648"/>
              <pc:sldLayoutMk cId="2525983163" sldId="2147483674"/>
              <ac:spMk id="6" creationId="{751D9ED1-E399-5FC5-2E4F-271D9F95252A}"/>
            </ac:spMkLst>
          </pc:spChg>
          <pc:spChg chg="mod">
            <ac:chgData name="Mahonia Oglesby" userId="dc7413b4-f296-4386-9cc0-9e850d973af1" providerId="ADAL" clId="{FAAFED62-DC5A-4E8E-A301-987C69852688}" dt="2023-12-18T18:10:03.519" v="655" actId="1076"/>
            <ac:spMkLst>
              <pc:docMk/>
              <pc:sldMasterMk cId="0" sldId="2147483648"/>
              <pc:sldLayoutMk cId="2525983163" sldId="2147483674"/>
              <ac:spMk id="7" creationId="{53143684-BA16-B8D9-33F6-646896C153A1}"/>
            </ac:spMkLst>
          </pc:spChg>
          <pc:spChg chg="del mod">
            <ac:chgData name="Mahonia Oglesby" userId="dc7413b4-f296-4386-9cc0-9e850d973af1" providerId="ADAL" clId="{FAAFED62-DC5A-4E8E-A301-987C69852688}" dt="2023-12-18T18:05:47.440" v="625" actId="478"/>
            <ac:spMkLst>
              <pc:docMk/>
              <pc:sldMasterMk cId="0" sldId="2147483648"/>
              <pc:sldLayoutMk cId="2525983163" sldId="2147483674"/>
              <ac:spMk id="8" creationId="{9F72D4FF-E8D5-8A41-3832-721049E14EC4}"/>
            </ac:spMkLst>
          </pc:spChg>
          <pc:spChg chg="add del mod">
            <ac:chgData name="Mahonia Oglesby" userId="dc7413b4-f296-4386-9cc0-9e850d973af1" providerId="ADAL" clId="{FAAFED62-DC5A-4E8E-A301-987C69852688}" dt="2023-12-18T18:07:54.701" v="642" actId="478"/>
            <ac:spMkLst>
              <pc:docMk/>
              <pc:sldMasterMk cId="0" sldId="2147483648"/>
              <pc:sldLayoutMk cId="2525983163" sldId="2147483674"/>
              <ac:spMk id="9" creationId="{55D8CB58-61DF-1B02-3819-7F45ED8B4261}"/>
            </ac:spMkLst>
          </pc:spChg>
          <pc:spChg chg="mod">
            <ac:chgData name="Mahonia Oglesby" userId="dc7413b4-f296-4386-9cc0-9e850d973af1" providerId="ADAL" clId="{FAAFED62-DC5A-4E8E-A301-987C69852688}" dt="2023-12-18T18:11:03.732" v="662" actId="14100"/>
            <ac:spMkLst>
              <pc:docMk/>
              <pc:sldMasterMk cId="0" sldId="2147483648"/>
              <pc:sldLayoutMk cId="2525983163" sldId="2147483674"/>
              <ac:spMk id="10" creationId="{96AF5E0F-404E-5462-2C11-D19D30AA35B6}"/>
            </ac:spMkLst>
          </pc:spChg>
          <pc:spChg chg="mod">
            <ac:chgData name="Mahonia Oglesby" userId="dc7413b4-f296-4386-9cc0-9e850d973af1" providerId="ADAL" clId="{FAAFED62-DC5A-4E8E-A301-987C69852688}" dt="2023-12-18T18:06:44.300" v="630" actId="1076"/>
            <ac:spMkLst>
              <pc:docMk/>
              <pc:sldMasterMk cId="0" sldId="2147483648"/>
              <pc:sldLayoutMk cId="2525983163" sldId="2147483674"/>
              <ac:spMk id="11" creationId="{0105FBB3-708C-29C4-3819-E155CDF6E615}"/>
            </ac:spMkLst>
          </pc:spChg>
          <pc:spChg chg="add del mod">
            <ac:chgData name="Mahonia Oglesby" userId="dc7413b4-f296-4386-9cc0-9e850d973af1" providerId="ADAL" clId="{FAAFED62-DC5A-4E8E-A301-987C69852688}" dt="2023-12-18T18:10:13.699" v="656" actId="1076"/>
            <ac:spMkLst>
              <pc:docMk/>
              <pc:sldMasterMk cId="0" sldId="2147483648"/>
              <pc:sldLayoutMk cId="2525983163" sldId="2147483674"/>
              <ac:spMk id="12" creationId="{D0746418-5B79-2F49-E069-DDFD84E25B55}"/>
            </ac:spMkLst>
          </pc:spChg>
          <pc:spChg chg="add mod">
            <ac:chgData name="Mahonia Oglesby" userId="dc7413b4-f296-4386-9cc0-9e850d973af1" providerId="ADAL" clId="{FAAFED62-DC5A-4E8E-A301-987C69852688}" dt="2023-12-18T18:11:40.643" v="666" actId="1076"/>
            <ac:spMkLst>
              <pc:docMk/>
              <pc:sldMasterMk cId="0" sldId="2147483648"/>
              <pc:sldLayoutMk cId="2525983163" sldId="2147483674"/>
              <ac:spMk id="13" creationId="{60858F6B-4598-1143-8525-45BF59071E1F}"/>
            </ac:spMkLst>
          </pc:spChg>
          <pc:spChg chg="add mod">
            <ac:chgData name="Mahonia Oglesby" userId="dc7413b4-f296-4386-9cc0-9e850d973af1" providerId="ADAL" clId="{FAAFED62-DC5A-4E8E-A301-987C69852688}" dt="2023-12-18T18:11:57.543" v="668" actId="1038"/>
            <ac:spMkLst>
              <pc:docMk/>
              <pc:sldMasterMk cId="0" sldId="2147483648"/>
              <pc:sldLayoutMk cId="2525983163" sldId="2147483674"/>
              <ac:spMk id="14" creationId="{E9DD5CB2-E6B6-38C6-3D54-74F1B433D0AE}"/>
            </ac:spMkLst>
          </pc:spChg>
          <pc:spChg chg="add del mod ord">
            <ac:chgData name="Mahonia Oglesby" userId="dc7413b4-f296-4386-9cc0-9e850d973af1" providerId="ADAL" clId="{FAAFED62-DC5A-4E8E-A301-987C69852688}" dt="2023-12-18T18:11:18.435" v="663" actId="1076"/>
            <ac:spMkLst>
              <pc:docMk/>
              <pc:sldMasterMk cId="0" sldId="2147483648"/>
              <pc:sldLayoutMk cId="2525983163" sldId="2147483674"/>
              <ac:spMk id="72" creationId="{169F289D-9D39-2B63-9132-313EBA91CF9E}"/>
            </ac:spMkLst>
          </pc:spChg>
          <pc:spChg chg="mod">
            <ac:chgData name="Mahonia Oglesby" userId="dc7413b4-f296-4386-9cc0-9e850d973af1" providerId="ADAL" clId="{FAAFED62-DC5A-4E8E-A301-987C69852688}" dt="2023-12-18T18:37:50.458" v="938" actId="14100"/>
            <ac:spMkLst>
              <pc:docMk/>
              <pc:sldMasterMk cId="0" sldId="2147483648"/>
              <pc:sldLayoutMk cId="2525983163" sldId="2147483674"/>
              <ac:spMk id="78" creationId="{6283F612-D091-A36A-B493-AA554F9F0807}"/>
            </ac:spMkLst>
          </pc:spChg>
          <pc:spChg chg="mod">
            <ac:chgData name="Mahonia Oglesby" userId="dc7413b4-f296-4386-9cc0-9e850d973af1" providerId="ADAL" clId="{FAAFED62-DC5A-4E8E-A301-987C69852688}" dt="2023-12-18T18:41:14.771" v="991" actId="3064"/>
            <ac:spMkLst>
              <pc:docMk/>
              <pc:sldMasterMk cId="0" sldId="2147483648"/>
              <pc:sldLayoutMk cId="2525983163" sldId="2147483674"/>
              <ac:spMk id="81" creationId="{B7F570F0-4B9F-65F1-BF90-14B496A7CB7E}"/>
            </ac:spMkLst>
          </pc:spChg>
          <pc:spChg chg="mod">
            <ac:chgData name="Mahonia Oglesby" userId="dc7413b4-f296-4386-9cc0-9e850d973af1" providerId="ADAL" clId="{FAAFED62-DC5A-4E8E-A301-987C69852688}" dt="2023-12-18T18:41:14.771" v="991" actId="3064"/>
            <ac:spMkLst>
              <pc:docMk/>
              <pc:sldMasterMk cId="0" sldId="2147483648"/>
              <pc:sldLayoutMk cId="2525983163" sldId="2147483674"/>
              <ac:spMk id="83" creationId="{E193DDF7-E322-EBBE-0D06-E72914CC1239}"/>
            </ac:spMkLst>
          </pc:spChg>
          <pc:spChg chg="mod">
            <ac:chgData name="Mahonia Oglesby" userId="dc7413b4-f296-4386-9cc0-9e850d973af1" providerId="ADAL" clId="{FAAFED62-DC5A-4E8E-A301-987C69852688}" dt="2023-12-18T18:41:14.771" v="991" actId="3064"/>
            <ac:spMkLst>
              <pc:docMk/>
              <pc:sldMasterMk cId="0" sldId="2147483648"/>
              <pc:sldLayoutMk cId="2525983163" sldId="2147483674"/>
              <ac:spMk id="84" creationId="{1DFA89AE-9683-61E1-145D-0138FBE3148A}"/>
            </ac:spMkLst>
          </pc:spChg>
          <pc:spChg chg="mod">
            <ac:chgData name="Mahonia Oglesby" userId="dc7413b4-f296-4386-9cc0-9e850d973af1" providerId="ADAL" clId="{FAAFED62-DC5A-4E8E-A301-987C69852688}" dt="2023-12-18T18:41:14.771" v="991" actId="3064"/>
            <ac:spMkLst>
              <pc:docMk/>
              <pc:sldMasterMk cId="0" sldId="2147483648"/>
              <pc:sldLayoutMk cId="2525983163" sldId="2147483674"/>
              <ac:spMk id="85" creationId="{55D4E6DD-C224-EBF3-60E2-5419D56740AD}"/>
            </ac:spMkLst>
          </pc:spChg>
          <pc:grpChg chg="del mod">
            <ac:chgData name="Mahonia Oglesby" userId="dc7413b4-f296-4386-9cc0-9e850d973af1" providerId="ADAL" clId="{FAAFED62-DC5A-4E8E-A301-987C69852688}" dt="2023-12-18T18:06:24.687" v="628" actId="27803"/>
            <ac:grpSpMkLst>
              <pc:docMk/>
              <pc:sldMasterMk cId="0" sldId="2147483648"/>
              <pc:sldLayoutMk cId="2525983163" sldId="2147483674"/>
              <ac:grpSpMk id="4" creationId="{1C655020-AC41-4785-80B2-BA5AF21C067E}"/>
            </ac:grpSpMkLst>
          </pc:grpChg>
          <pc:grpChg chg="mod">
            <ac:chgData name="Mahonia Oglesby" userId="dc7413b4-f296-4386-9cc0-9e850d973af1" providerId="ADAL" clId="{FAAFED62-DC5A-4E8E-A301-987C69852688}" dt="2023-12-18T18:38:14.843" v="942" actId="1076"/>
            <ac:grpSpMkLst>
              <pc:docMk/>
              <pc:sldMasterMk cId="0" sldId="2147483648"/>
              <pc:sldLayoutMk cId="2525983163" sldId="2147483674"/>
              <ac:grpSpMk id="129" creationId="{68539E90-5F18-7583-EA82-6E94AF64A548}"/>
            </ac:grpSpMkLst>
          </pc:grpChg>
          <pc:grpChg chg="mod">
            <ac:chgData name="Mahonia Oglesby" userId="dc7413b4-f296-4386-9cc0-9e850d973af1" providerId="ADAL" clId="{FAAFED62-DC5A-4E8E-A301-987C69852688}" dt="2023-12-18T18:37:59.310" v="939" actId="1076"/>
            <ac:grpSpMkLst>
              <pc:docMk/>
              <pc:sldMasterMk cId="0" sldId="2147483648"/>
              <pc:sldLayoutMk cId="2525983163" sldId="2147483674"/>
              <ac:grpSpMk id="148" creationId="{A56C1F4A-DC33-734B-17DE-B7A668B1A9BD}"/>
            </ac:grpSpMkLst>
          </pc:grpChg>
          <pc:grpChg chg="mod">
            <ac:chgData name="Mahonia Oglesby" userId="dc7413b4-f296-4386-9cc0-9e850d973af1" providerId="ADAL" clId="{FAAFED62-DC5A-4E8E-A301-987C69852688}" dt="2023-12-18T18:38:03.251" v="940" actId="1076"/>
            <ac:grpSpMkLst>
              <pc:docMk/>
              <pc:sldMasterMk cId="0" sldId="2147483648"/>
              <pc:sldLayoutMk cId="2525983163" sldId="2147483674"/>
              <ac:grpSpMk id="158" creationId="{40604F00-2C18-1E3D-14AC-DFA4E807262D}"/>
            </ac:grpSpMkLst>
          </pc:grpChg>
          <pc:grpChg chg="mod">
            <ac:chgData name="Mahonia Oglesby" userId="dc7413b4-f296-4386-9cc0-9e850d973af1" providerId="ADAL" clId="{FAAFED62-DC5A-4E8E-A301-987C69852688}" dt="2023-12-18T18:38:08.786" v="941" actId="1076"/>
            <ac:grpSpMkLst>
              <pc:docMk/>
              <pc:sldMasterMk cId="0" sldId="2147483648"/>
              <pc:sldLayoutMk cId="2525983163" sldId="2147483674"/>
              <ac:grpSpMk id="163" creationId="{23772DC9-D329-9FD4-80F0-0D36257B10A2}"/>
            </ac:grpSpMkLst>
          </pc:grpChg>
          <pc:grpChg chg="del">
            <ac:chgData name="Mahonia Oglesby" userId="dc7413b4-f296-4386-9cc0-9e850d973af1" providerId="ADAL" clId="{FAAFED62-DC5A-4E8E-A301-987C69852688}" dt="2023-12-18T18:14:14.633" v="694" actId="478"/>
            <ac:grpSpMkLst>
              <pc:docMk/>
              <pc:sldMasterMk cId="0" sldId="2147483648"/>
              <pc:sldLayoutMk cId="2525983163" sldId="2147483674"/>
              <ac:grpSpMk id="171" creationId="{38C82C7A-A4EE-789D-5BB1-70B65A232634}"/>
            </ac:grpSpMkLst>
          </pc:grpChg>
          <pc:picChg chg="add del mod">
            <ac:chgData name="Mahonia Oglesby" userId="dc7413b4-f296-4386-9cc0-9e850d973af1" providerId="ADAL" clId="{FAAFED62-DC5A-4E8E-A301-987C69852688}" dt="2023-12-18T18:06:24.687" v="628" actId="27803"/>
            <ac:picMkLst>
              <pc:docMk/>
              <pc:sldMasterMk cId="0" sldId="2147483648"/>
              <pc:sldLayoutMk cId="2525983163" sldId="2147483674"/>
              <ac:picMk id="3" creationId="{91734B1C-3941-A503-830A-54F7795F1D39}"/>
            </ac:picMkLst>
          </pc:picChg>
          <pc:picChg chg="add mod">
            <ac:chgData name="Mahonia Oglesby" userId="dc7413b4-f296-4386-9cc0-9e850d973af1" providerId="ADAL" clId="{FAAFED62-DC5A-4E8E-A301-987C69852688}" dt="2023-12-18T18:14:22.541" v="696" actId="1076"/>
            <ac:picMkLst>
              <pc:docMk/>
              <pc:sldMasterMk cId="0" sldId="2147483648"/>
              <pc:sldLayoutMk cId="2525983163" sldId="2147483674"/>
              <ac:picMk id="16" creationId="{19EE8088-3041-2886-15F4-C556C92FC599}"/>
            </ac:picMkLst>
          </pc:picChg>
          <pc:picChg chg="add del mod">
            <ac:chgData name="Mahonia Oglesby" userId="dc7413b4-f296-4386-9cc0-9e850d973af1" providerId="ADAL" clId="{FAAFED62-DC5A-4E8E-A301-987C69852688}" dt="2023-12-18T18:13:36.589" v="690" actId="478"/>
            <ac:picMkLst>
              <pc:docMk/>
              <pc:sldMasterMk cId="0" sldId="2147483648"/>
              <pc:sldLayoutMk cId="2525983163" sldId="2147483674"/>
              <ac:picMk id="1026" creationId="{18A9A0ED-8DBA-A77B-09A4-4F5503C13735}"/>
            </ac:picMkLst>
          </pc:picChg>
        </pc:sldLayoutChg>
        <pc:sldLayoutChg chg="addSp delSp modSp add mod modTransition">
          <pc:chgData name="Mahonia Oglesby" userId="dc7413b4-f296-4386-9cc0-9e850d973af1" providerId="ADAL" clId="{FAAFED62-DC5A-4E8E-A301-987C69852688}" dt="2023-12-18T18:41:35.520" v="993" actId="3064"/>
          <pc:sldLayoutMkLst>
            <pc:docMk/>
            <pc:sldMasterMk cId="0" sldId="2147483648"/>
            <pc:sldLayoutMk cId="3993807165" sldId="2147483675"/>
          </pc:sldLayoutMkLst>
          <pc:spChg chg="mod">
            <ac:chgData name="Mahonia Oglesby" userId="dc7413b4-f296-4386-9cc0-9e850d973af1" providerId="ADAL" clId="{FAAFED62-DC5A-4E8E-A301-987C69852688}" dt="2023-12-18T18:16:21.776" v="709" actId="207"/>
            <ac:spMkLst>
              <pc:docMk/>
              <pc:sldMasterMk cId="0" sldId="2147483648"/>
              <pc:sldLayoutMk cId="3993807165" sldId="2147483675"/>
              <ac:spMk id="7" creationId="{53143684-BA16-B8D9-33F6-646896C153A1}"/>
            </ac:spMkLst>
          </pc:spChg>
          <pc:spChg chg="add mod">
            <ac:chgData name="Mahonia Oglesby" userId="dc7413b4-f296-4386-9cc0-9e850d973af1" providerId="ADAL" clId="{FAAFED62-DC5A-4E8E-A301-987C69852688}" dt="2023-12-18T18:41:35.520" v="993" actId="3064"/>
            <ac:spMkLst>
              <pc:docMk/>
              <pc:sldMasterMk cId="0" sldId="2147483648"/>
              <pc:sldLayoutMk cId="3993807165" sldId="2147483675"/>
              <ac:spMk id="8" creationId="{85952854-76F4-1CA5-3C43-FC34A2D303AA}"/>
            </ac:spMkLst>
          </pc:spChg>
          <pc:spChg chg="mod">
            <ac:chgData name="Mahonia Oglesby" userId="dc7413b4-f296-4386-9cc0-9e850d973af1" providerId="ADAL" clId="{FAAFED62-DC5A-4E8E-A301-987C69852688}" dt="2023-12-18T18:15:49.292" v="708" actId="1038"/>
            <ac:spMkLst>
              <pc:docMk/>
              <pc:sldMasterMk cId="0" sldId="2147483648"/>
              <pc:sldLayoutMk cId="3993807165" sldId="2147483675"/>
              <ac:spMk id="10" creationId="{96AF5E0F-404E-5462-2C11-D19D30AA35B6}"/>
            </ac:spMkLst>
          </pc:spChg>
          <pc:spChg chg="del">
            <ac:chgData name="Mahonia Oglesby" userId="dc7413b4-f296-4386-9cc0-9e850d973af1" providerId="ADAL" clId="{FAAFED62-DC5A-4E8E-A301-987C69852688}" dt="2023-12-18T18:13:00.291" v="677" actId="478"/>
            <ac:spMkLst>
              <pc:docMk/>
              <pc:sldMasterMk cId="0" sldId="2147483648"/>
              <pc:sldLayoutMk cId="3993807165" sldId="2147483675"/>
              <ac:spMk id="13" creationId="{60858F6B-4598-1143-8525-45BF59071E1F}"/>
            </ac:spMkLst>
          </pc:spChg>
          <pc:spChg chg="del">
            <ac:chgData name="Mahonia Oglesby" userId="dc7413b4-f296-4386-9cc0-9e850d973af1" providerId="ADAL" clId="{FAAFED62-DC5A-4E8E-A301-987C69852688}" dt="2023-12-18T18:13:00.291" v="677" actId="478"/>
            <ac:spMkLst>
              <pc:docMk/>
              <pc:sldMasterMk cId="0" sldId="2147483648"/>
              <pc:sldLayoutMk cId="3993807165" sldId="2147483675"/>
              <ac:spMk id="14" creationId="{E9DD5CB2-E6B6-38C6-3D54-74F1B433D0AE}"/>
            </ac:spMkLst>
          </pc:spChg>
          <pc:spChg chg="add mod">
            <ac:chgData name="Mahonia Oglesby" userId="dc7413b4-f296-4386-9cc0-9e850d973af1" providerId="ADAL" clId="{FAAFED62-DC5A-4E8E-A301-987C69852688}" dt="2023-12-18T18:41:35.520" v="993" actId="3064"/>
            <ac:spMkLst>
              <pc:docMk/>
              <pc:sldMasterMk cId="0" sldId="2147483648"/>
              <pc:sldLayoutMk cId="3993807165" sldId="2147483675"/>
              <ac:spMk id="15" creationId="{02C6F981-E325-8BEA-F5AF-A01B6A2B34C7}"/>
            </ac:spMkLst>
          </pc:spChg>
          <pc:spChg chg="add mod">
            <ac:chgData name="Mahonia Oglesby" userId="dc7413b4-f296-4386-9cc0-9e850d973af1" providerId="ADAL" clId="{FAAFED62-DC5A-4E8E-A301-987C69852688}" dt="2023-12-18T18:41:35.520" v="993" actId="3064"/>
            <ac:spMkLst>
              <pc:docMk/>
              <pc:sldMasterMk cId="0" sldId="2147483648"/>
              <pc:sldLayoutMk cId="3993807165" sldId="2147483675"/>
              <ac:spMk id="16" creationId="{B41F2D9C-A623-A639-9AEA-33C85CBACF09}"/>
            </ac:spMkLst>
          </pc:spChg>
          <pc:spChg chg="add mod">
            <ac:chgData name="Mahonia Oglesby" userId="dc7413b4-f296-4386-9cc0-9e850d973af1" providerId="ADAL" clId="{FAAFED62-DC5A-4E8E-A301-987C69852688}" dt="2023-12-18T18:41:35.520" v="993" actId="3064"/>
            <ac:spMkLst>
              <pc:docMk/>
              <pc:sldMasterMk cId="0" sldId="2147483648"/>
              <pc:sldLayoutMk cId="3993807165" sldId="2147483675"/>
              <ac:spMk id="17" creationId="{A2D437D1-74F4-1C6A-BE37-654272771BAE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19" creationId="{F9BB091D-7598-48FE-75AE-AD820D87D9CE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20" creationId="{014EF52C-9F38-B494-6176-20D983247EDC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21" creationId="{45980C52-572C-2B03-E3EC-012E1664C801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22" creationId="{C91B3331-798C-2D5C-21B2-1EC4FB39F07F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23" creationId="{3A615D62-D51D-8D24-E9C3-84A9F2B2BF64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24" creationId="{A1B92187-5148-386A-1100-93FC7B99C5C4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25" creationId="{E1CCB810-ADDC-378D-DCE1-123176C9C80C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26" creationId="{B498CAA1-A1D8-1BFD-9243-CE60D64EEE84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27" creationId="{ACB9D6D1-1838-411E-CDEF-5F7D118E6708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28" creationId="{27F1A4F4-103D-9B65-9A38-05A750F2680C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29" creationId="{FE771CF9-491F-6D5D-EFB7-DFDEDBEC0820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30" creationId="{830D9901-9343-E970-B683-41ECEDEB3A9B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31" creationId="{FDCC8B01-AB31-86ED-4BB7-2EB3861B0512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32" creationId="{662C8807-54E0-C7C3-7B64-8AAD08C1D7FC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33" creationId="{0B7A3F79-19F8-B6C8-E16E-E03827C27D36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34" creationId="{82B551C3-79BE-D7BB-17AF-D077FBA813D9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35" creationId="{2E2D89FC-692B-75E4-02F7-F12FE3786D11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36" creationId="{B0A16D4E-8900-2CA3-9FE3-0276EBC738C8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38" creationId="{371E3306-68F8-9285-9688-2C34ED05CC82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39" creationId="{B679341F-FB93-63A8-2B73-56991DBB8251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40" creationId="{42A41633-0292-9515-DAEA-D77414E4ACA4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41" creationId="{90168CD9-B033-F997-A6B3-0C0777A9431A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42" creationId="{F4A369D6-5990-D1BB-8944-74513AE44B90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43" creationId="{8A2D4533-88CB-7F46-6468-9D4E2D0FBCF7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44" creationId="{41AB7D20-4AC3-7E65-F400-CAE6407515C0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45" creationId="{38D626A9-39F1-DB67-0D9E-910C00F406B8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46" creationId="{56501748-0DDA-FCF2-A155-03BF47B1BD7B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48" creationId="{4C9B0B45-21DC-9348-BAA3-A13AC1268098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49" creationId="{4E94770E-DBF2-3D6E-4FFA-30CD7AC067AC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50" creationId="{1E323905-6467-8C5C-008C-50355A2FD10B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51" creationId="{DC7B0E66-974A-910E-186C-9158821E6067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53" creationId="{C7843ABC-6737-0CB1-80FF-1B4425AA5BA6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54" creationId="{C70F37FE-0B7B-E9A2-8EC2-82C9C0827CC8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55" creationId="{D35F480B-BF43-9897-BB82-9D4B1171CFFC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56" creationId="{6DF057C1-98FE-C23D-47A8-53655C2E692B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57" creationId="{41CCEBA1-FF36-9F5F-2665-D5F0DBB713EA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58" creationId="{3D9DBB49-94E4-31A7-39C4-7E5AE4E2C95A}"/>
            </ac:spMkLst>
          </pc:spChg>
          <pc:spChg chg="mod">
            <ac:chgData name="Mahonia Oglesby" userId="dc7413b4-f296-4386-9cc0-9e850d973af1" providerId="ADAL" clId="{FAAFED62-DC5A-4E8E-A301-987C69852688}" dt="2023-12-18T18:39:05.753" v="952"/>
            <ac:spMkLst>
              <pc:docMk/>
              <pc:sldMasterMk cId="0" sldId="2147483648"/>
              <pc:sldLayoutMk cId="3993807165" sldId="2147483675"/>
              <ac:spMk id="59" creationId="{45F9C2B4-F49F-EEE8-8F42-0B446AB05297}"/>
            </ac:spMkLst>
          </pc:spChg>
          <pc:spChg chg="mod">
            <ac:chgData name="Mahonia Oglesby" userId="dc7413b4-f296-4386-9cc0-9e850d973af1" providerId="ADAL" clId="{FAAFED62-DC5A-4E8E-A301-987C69852688}" dt="2023-12-18T18:15:17.128" v="705" actId="1076"/>
            <ac:spMkLst>
              <pc:docMk/>
              <pc:sldMasterMk cId="0" sldId="2147483648"/>
              <pc:sldLayoutMk cId="3993807165" sldId="2147483675"/>
              <ac:spMk id="72" creationId="{169F289D-9D39-2B63-9132-313EBA91CF9E}"/>
            </ac:spMkLst>
          </pc:spChg>
          <pc:spChg chg="mod">
            <ac:chgData name="Mahonia Oglesby" userId="dc7413b4-f296-4386-9cc0-9e850d973af1" providerId="ADAL" clId="{FAAFED62-DC5A-4E8E-A301-987C69852688}" dt="2023-12-18T18:37:35.669" v="936" actId="14100"/>
            <ac:spMkLst>
              <pc:docMk/>
              <pc:sldMasterMk cId="0" sldId="2147483648"/>
              <pc:sldLayoutMk cId="3993807165" sldId="2147483675"/>
              <ac:spMk id="78" creationId="{6283F612-D091-A36A-B493-AA554F9F0807}"/>
            </ac:spMkLst>
          </pc:spChg>
          <pc:spChg chg="del mod">
            <ac:chgData name="Mahonia Oglesby" userId="dc7413b4-f296-4386-9cc0-9e850d973af1" providerId="ADAL" clId="{FAAFED62-DC5A-4E8E-A301-987C69852688}" dt="2023-12-18T18:39:04.338" v="951" actId="478"/>
            <ac:spMkLst>
              <pc:docMk/>
              <pc:sldMasterMk cId="0" sldId="2147483648"/>
              <pc:sldLayoutMk cId="3993807165" sldId="2147483675"/>
              <ac:spMk id="81" creationId="{B7F570F0-4B9F-65F1-BF90-14B496A7CB7E}"/>
            </ac:spMkLst>
          </pc:spChg>
          <pc:spChg chg="del mod">
            <ac:chgData name="Mahonia Oglesby" userId="dc7413b4-f296-4386-9cc0-9e850d973af1" providerId="ADAL" clId="{FAAFED62-DC5A-4E8E-A301-987C69852688}" dt="2023-12-18T18:39:04.338" v="951" actId="478"/>
            <ac:spMkLst>
              <pc:docMk/>
              <pc:sldMasterMk cId="0" sldId="2147483648"/>
              <pc:sldLayoutMk cId="3993807165" sldId="2147483675"/>
              <ac:spMk id="83" creationId="{E193DDF7-E322-EBBE-0D06-E72914CC1239}"/>
            </ac:spMkLst>
          </pc:spChg>
          <pc:spChg chg="del mod">
            <ac:chgData name="Mahonia Oglesby" userId="dc7413b4-f296-4386-9cc0-9e850d973af1" providerId="ADAL" clId="{FAAFED62-DC5A-4E8E-A301-987C69852688}" dt="2023-12-18T18:39:04.338" v="951" actId="478"/>
            <ac:spMkLst>
              <pc:docMk/>
              <pc:sldMasterMk cId="0" sldId="2147483648"/>
              <pc:sldLayoutMk cId="3993807165" sldId="2147483675"/>
              <ac:spMk id="84" creationId="{1DFA89AE-9683-61E1-145D-0138FBE3148A}"/>
            </ac:spMkLst>
          </pc:spChg>
          <pc:spChg chg="del mod">
            <ac:chgData name="Mahonia Oglesby" userId="dc7413b4-f296-4386-9cc0-9e850d973af1" providerId="ADAL" clId="{FAAFED62-DC5A-4E8E-A301-987C69852688}" dt="2023-12-18T18:39:04.338" v="951" actId="478"/>
            <ac:spMkLst>
              <pc:docMk/>
              <pc:sldMasterMk cId="0" sldId="2147483648"/>
              <pc:sldLayoutMk cId="3993807165" sldId="2147483675"/>
              <ac:spMk id="85" creationId="{55D4E6DD-C224-EBF3-60E2-5419D56740AD}"/>
            </ac:spMkLst>
          </pc:spChg>
          <pc:grpChg chg="add mod">
            <ac:chgData name="Mahonia Oglesby" userId="dc7413b4-f296-4386-9cc0-9e850d973af1" providerId="ADAL" clId="{FAAFED62-DC5A-4E8E-A301-987C69852688}" dt="2023-12-18T18:39:09.810" v="957" actId="1076"/>
            <ac:grpSpMkLst>
              <pc:docMk/>
              <pc:sldMasterMk cId="0" sldId="2147483648"/>
              <pc:sldLayoutMk cId="3993807165" sldId="2147483675"/>
              <ac:grpSpMk id="18" creationId="{54E9A69A-2910-5CE5-E656-5154F9DB2CE8}"/>
            </ac:grpSpMkLst>
          </pc:grpChg>
          <pc:grpChg chg="add mod">
            <ac:chgData name="Mahonia Oglesby" userId="dc7413b4-f296-4386-9cc0-9e850d973af1" providerId="ADAL" clId="{FAAFED62-DC5A-4E8E-A301-987C69852688}" dt="2023-12-18T18:39:09.810" v="957" actId="1076"/>
            <ac:grpSpMkLst>
              <pc:docMk/>
              <pc:sldMasterMk cId="0" sldId="2147483648"/>
              <pc:sldLayoutMk cId="3993807165" sldId="2147483675"/>
              <ac:grpSpMk id="37" creationId="{2817B894-C187-428B-0A2F-079A86F5D325}"/>
            </ac:grpSpMkLst>
          </pc:grpChg>
          <pc:grpChg chg="add mod">
            <ac:chgData name="Mahonia Oglesby" userId="dc7413b4-f296-4386-9cc0-9e850d973af1" providerId="ADAL" clId="{FAAFED62-DC5A-4E8E-A301-987C69852688}" dt="2023-12-18T18:39:09.810" v="957" actId="1076"/>
            <ac:grpSpMkLst>
              <pc:docMk/>
              <pc:sldMasterMk cId="0" sldId="2147483648"/>
              <pc:sldLayoutMk cId="3993807165" sldId="2147483675"/>
              <ac:grpSpMk id="47" creationId="{B85BDD67-A94A-0077-15C8-03C102B15423}"/>
            </ac:grpSpMkLst>
          </pc:grpChg>
          <pc:grpChg chg="add mod">
            <ac:chgData name="Mahonia Oglesby" userId="dc7413b4-f296-4386-9cc0-9e850d973af1" providerId="ADAL" clId="{FAAFED62-DC5A-4E8E-A301-987C69852688}" dt="2023-12-18T18:39:09.810" v="957" actId="1076"/>
            <ac:grpSpMkLst>
              <pc:docMk/>
              <pc:sldMasterMk cId="0" sldId="2147483648"/>
              <pc:sldLayoutMk cId="3993807165" sldId="2147483675"/>
              <ac:grpSpMk id="52" creationId="{0917AE68-8F47-3488-EBBE-4CE89DF7AB5A}"/>
            </ac:grpSpMkLst>
          </pc:grpChg>
          <pc:grpChg chg="del mod">
            <ac:chgData name="Mahonia Oglesby" userId="dc7413b4-f296-4386-9cc0-9e850d973af1" providerId="ADAL" clId="{FAAFED62-DC5A-4E8E-A301-987C69852688}" dt="2023-12-18T18:39:04.338" v="951" actId="478"/>
            <ac:grpSpMkLst>
              <pc:docMk/>
              <pc:sldMasterMk cId="0" sldId="2147483648"/>
              <pc:sldLayoutMk cId="3993807165" sldId="2147483675"/>
              <ac:grpSpMk id="129" creationId="{68539E90-5F18-7583-EA82-6E94AF64A548}"/>
            </ac:grpSpMkLst>
          </pc:grpChg>
          <pc:grpChg chg="del mod">
            <ac:chgData name="Mahonia Oglesby" userId="dc7413b4-f296-4386-9cc0-9e850d973af1" providerId="ADAL" clId="{FAAFED62-DC5A-4E8E-A301-987C69852688}" dt="2023-12-18T18:39:04.338" v="951" actId="478"/>
            <ac:grpSpMkLst>
              <pc:docMk/>
              <pc:sldMasterMk cId="0" sldId="2147483648"/>
              <pc:sldLayoutMk cId="3993807165" sldId="2147483675"/>
              <ac:grpSpMk id="148" creationId="{A56C1F4A-DC33-734B-17DE-B7A668B1A9BD}"/>
            </ac:grpSpMkLst>
          </pc:grpChg>
          <pc:grpChg chg="del mod">
            <ac:chgData name="Mahonia Oglesby" userId="dc7413b4-f296-4386-9cc0-9e850d973af1" providerId="ADAL" clId="{FAAFED62-DC5A-4E8E-A301-987C69852688}" dt="2023-12-18T18:39:04.338" v="951" actId="478"/>
            <ac:grpSpMkLst>
              <pc:docMk/>
              <pc:sldMasterMk cId="0" sldId="2147483648"/>
              <pc:sldLayoutMk cId="3993807165" sldId="2147483675"/>
              <ac:grpSpMk id="158" creationId="{40604F00-2C18-1E3D-14AC-DFA4E807262D}"/>
            </ac:grpSpMkLst>
          </pc:grpChg>
          <pc:grpChg chg="del mod">
            <ac:chgData name="Mahonia Oglesby" userId="dc7413b4-f296-4386-9cc0-9e850d973af1" providerId="ADAL" clId="{FAAFED62-DC5A-4E8E-A301-987C69852688}" dt="2023-12-18T18:39:04.338" v="951" actId="478"/>
            <ac:grpSpMkLst>
              <pc:docMk/>
              <pc:sldMasterMk cId="0" sldId="2147483648"/>
              <pc:sldLayoutMk cId="3993807165" sldId="2147483675"/>
              <ac:grpSpMk id="163" creationId="{23772DC9-D329-9FD4-80F0-0D36257B10A2}"/>
            </ac:grpSpMkLst>
          </pc:grpChg>
          <pc:grpChg chg="del">
            <ac:chgData name="Mahonia Oglesby" userId="dc7413b4-f296-4386-9cc0-9e850d973af1" providerId="ADAL" clId="{FAAFED62-DC5A-4E8E-A301-987C69852688}" dt="2023-12-18T18:15:06.953" v="702" actId="478"/>
            <ac:grpSpMkLst>
              <pc:docMk/>
              <pc:sldMasterMk cId="0" sldId="2147483648"/>
              <pc:sldLayoutMk cId="3993807165" sldId="2147483675"/>
              <ac:grpSpMk id="171" creationId="{38C82C7A-A4EE-789D-5BB1-70B65A232634}"/>
            </ac:grpSpMkLst>
          </pc:grpChg>
          <pc:picChg chg="add del mod">
            <ac:chgData name="Mahonia Oglesby" userId="dc7413b4-f296-4386-9cc0-9e850d973af1" providerId="ADAL" clId="{FAAFED62-DC5A-4E8E-A301-987C69852688}" dt="2023-12-18T18:15:05.048" v="701" actId="21"/>
            <ac:picMkLst>
              <pc:docMk/>
              <pc:sldMasterMk cId="0" sldId="2147483648"/>
              <pc:sldLayoutMk cId="3993807165" sldId="2147483675"/>
              <ac:picMk id="3" creationId="{0A583E5D-57B2-5A19-530C-CA2B5673D092}"/>
            </ac:picMkLst>
          </pc:picChg>
          <pc:picChg chg="add mod">
            <ac:chgData name="Mahonia Oglesby" userId="dc7413b4-f296-4386-9cc0-9e850d973af1" providerId="ADAL" clId="{FAAFED62-DC5A-4E8E-A301-987C69852688}" dt="2023-12-18T18:15:08.286" v="703"/>
            <ac:picMkLst>
              <pc:docMk/>
              <pc:sldMasterMk cId="0" sldId="2147483648"/>
              <pc:sldLayoutMk cId="3993807165" sldId="2147483675"/>
              <ac:picMk id="4" creationId="{9C8F08F4-052C-8BC1-29C8-31492872011C}"/>
            </ac:picMkLst>
          </pc:picChg>
          <pc:picChg chg="del">
            <ac:chgData name="Mahonia Oglesby" userId="dc7413b4-f296-4386-9cc0-9e850d973af1" providerId="ADAL" clId="{FAAFED62-DC5A-4E8E-A301-987C69852688}" dt="2023-12-18T18:37:38.778" v="937" actId="478"/>
            <ac:picMkLst>
              <pc:docMk/>
              <pc:sldMasterMk cId="0" sldId="2147483648"/>
              <pc:sldLayoutMk cId="3993807165" sldId="2147483675"/>
              <ac:picMk id="1026" creationId="{18A9A0ED-8DBA-A77B-09A4-4F5503C13735}"/>
            </ac:picMkLst>
          </pc:picChg>
        </pc:sldLayoutChg>
        <pc:sldLayoutChg chg="addSp delSp modSp add mod modTransition">
          <pc:chgData name="Mahonia Oglesby" userId="dc7413b4-f296-4386-9cc0-9e850d973af1" providerId="ADAL" clId="{FAAFED62-DC5A-4E8E-A301-987C69852688}" dt="2023-12-18T18:41:58.321" v="999" actId="3064"/>
          <pc:sldLayoutMkLst>
            <pc:docMk/>
            <pc:sldMasterMk cId="0" sldId="2147483648"/>
            <pc:sldLayoutMk cId="3724707588" sldId="2147483676"/>
          </pc:sldLayoutMkLst>
          <pc:spChg chg="add mod">
            <ac:chgData name="Mahonia Oglesby" userId="dc7413b4-f296-4386-9cc0-9e850d973af1" providerId="ADAL" clId="{FAAFED62-DC5A-4E8E-A301-987C69852688}" dt="2023-12-18T18:18:17.609" v="726" actId="571"/>
            <ac:spMkLst>
              <pc:docMk/>
              <pc:sldMasterMk cId="0" sldId="2147483648"/>
              <pc:sldLayoutMk cId="3724707588" sldId="2147483676"/>
              <ac:spMk id="2" creationId="{832B246F-2CF4-C8CB-7A0E-15A9709E5E88}"/>
            </ac:spMkLst>
          </pc:spChg>
          <pc:spChg chg="mod">
            <ac:chgData name="Mahonia Oglesby" userId="dc7413b4-f296-4386-9cc0-9e850d973af1" providerId="ADAL" clId="{FAAFED62-DC5A-4E8E-A301-987C69852688}" dt="2023-12-18T18:16:49.545" v="711" actId="207"/>
            <ac:spMkLst>
              <pc:docMk/>
              <pc:sldMasterMk cId="0" sldId="2147483648"/>
              <pc:sldLayoutMk cId="3724707588" sldId="2147483676"/>
              <ac:spMk id="7" creationId="{53143684-BA16-B8D9-33F6-646896C153A1}"/>
            </ac:spMkLst>
          </pc:spChg>
          <pc:spChg chg="mod">
            <ac:chgData name="Mahonia Oglesby" userId="dc7413b4-f296-4386-9cc0-9e850d973af1" providerId="ADAL" clId="{FAAFED62-DC5A-4E8E-A301-987C69852688}" dt="2023-12-18T18:18:13.874" v="725" actId="1076"/>
            <ac:spMkLst>
              <pc:docMk/>
              <pc:sldMasterMk cId="0" sldId="2147483648"/>
              <pc:sldLayoutMk cId="3724707588" sldId="2147483676"/>
              <ac:spMk id="10" creationId="{96AF5E0F-404E-5462-2C11-D19D30AA35B6}"/>
            </ac:spMkLst>
          </pc:spChg>
          <pc:spChg chg="add mod">
            <ac:chgData name="Mahonia Oglesby" userId="dc7413b4-f296-4386-9cc0-9e850d973af1" providerId="ADAL" clId="{FAAFED62-DC5A-4E8E-A301-987C69852688}" dt="2023-12-18T18:41:58.321" v="999" actId="3064"/>
            <ac:spMkLst>
              <pc:docMk/>
              <pc:sldMasterMk cId="0" sldId="2147483648"/>
              <pc:sldLayoutMk cId="3724707588" sldId="2147483676"/>
              <ac:spMk id="14" creationId="{F4DE8865-B521-80E3-EF8A-BD0FE4F10106}"/>
            </ac:spMkLst>
          </pc:spChg>
          <pc:spChg chg="add mod">
            <ac:chgData name="Mahonia Oglesby" userId="dc7413b4-f296-4386-9cc0-9e850d973af1" providerId="ADAL" clId="{FAAFED62-DC5A-4E8E-A301-987C69852688}" dt="2023-12-18T18:41:58.321" v="999" actId="3064"/>
            <ac:spMkLst>
              <pc:docMk/>
              <pc:sldMasterMk cId="0" sldId="2147483648"/>
              <pc:sldLayoutMk cId="3724707588" sldId="2147483676"/>
              <ac:spMk id="15" creationId="{CC4FC970-E8E6-BBF6-8EEB-5850A6723D69}"/>
            </ac:spMkLst>
          </pc:spChg>
          <pc:spChg chg="add mod">
            <ac:chgData name="Mahonia Oglesby" userId="dc7413b4-f296-4386-9cc0-9e850d973af1" providerId="ADAL" clId="{FAAFED62-DC5A-4E8E-A301-987C69852688}" dt="2023-12-18T18:41:58.321" v="999" actId="3064"/>
            <ac:spMkLst>
              <pc:docMk/>
              <pc:sldMasterMk cId="0" sldId="2147483648"/>
              <pc:sldLayoutMk cId="3724707588" sldId="2147483676"/>
              <ac:spMk id="16" creationId="{BEC9876A-352A-6483-0D0D-748787CA3BD5}"/>
            </ac:spMkLst>
          </pc:spChg>
          <pc:spChg chg="add mod">
            <ac:chgData name="Mahonia Oglesby" userId="dc7413b4-f296-4386-9cc0-9e850d973af1" providerId="ADAL" clId="{FAAFED62-DC5A-4E8E-A301-987C69852688}" dt="2023-12-18T18:41:58.321" v="999" actId="3064"/>
            <ac:spMkLst>
              <pc:docMk/>
              <pc:sldMasterMk cId="0" sldId="2147483648"/>
              <pc:sldLayoutMk cId="3724707588" sldId="2147483676"/>
              <ac:spMk id="17" creationId="{61CA7642-00BC-3A0E-D1A7-7AC9C62183B6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19" creationId="{C306B334-F142-9F50-DC83-942A9269BCD3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20" creationId="{C64CD670-BE4D-A4EA-2720-14E34E08BFE7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21" creationId="{33B9450A-BC1D-5F09-5EC2-760ED84A8D4B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22" creationId="{E2A912D5-8046-898B-8197-D3F92A697739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23" creationId="{139FB521-2423-EF4A-DE88-A2587AF416F6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24" creationId="{6C3EBF16-A16F-77BB-2D80-CC16BB2FB823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25" creationId="{BD958229-0F64-758F-D797-05FF4F7691C7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26" creationId="{814D7A31-FD0D-6D4A-266C-05ED5943D5A0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27" creationId="{C376D7F4-7DAC-887A-EBB3-7791AC49F112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28" creationId="{61E7AA7E-AD69-6DAF-7E08-7674913ED300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29" creationId="{30BC3112-E6F7-4021-9F9B-B60BCD87CF45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30" creationId="{5C2D49F8-0E2B-A1B6-FCB2-8249A41F6253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31" creationId="{036DCDEA-AA9C-06CB-7AA6-32222C2A9070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32" creationId="{091F8512-67E5-BDD3-C7B4-0EFF3D5183FD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33" creationId="{BF321F9B-6063-885B-F285-A1C4BDE71AB4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34" creationId="{5074F595-6638-6298-952C-8C7338AE2A59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35" creationId="{9C0DAF4D-C989-9BA0-BE49-096347E0AC93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36" creationId="{445A8E34-BADB-2583-E38A-BA8117AFD7BC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38" creationId="{44B8D004-28DE-0084-DC33-A93E36683CE0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39" creationId="{6B0CFD1A-F33B-6991-7E84-19F3C2217A5F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40" creationId="{EC7231F0-34A5-355D-5C66-94A117489CAA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41" creationId="{38527A8A-D4DB-CCE1-FD31-7C06AA545D0C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42" creationId="{F28DC628-3082-87EE-8F9E-4EF655354EA9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43" creationId="{5BDB8203-5FEE-E64A-4BB5-0AE9417AADE5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44" creationId="{E2BFAACF-9F49-0BEE-8684-7294064F2A7F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45" creationId="{28AF7345-11D9-FC6A-C4D0-42FFCCF1BC04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46" creationId="{12C6FD32-5E02-B8F7-7197-A7CE37AC70AF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48" creationId="{F1F49D06-1601-3756-50C5-D0E53C9C16AF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49" creationId="{210813C7-87ED-3D08-261A-B690CBAFD6E7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50" creationId="{B631C59F-B6AC-63F0-8967-23510DBCC4FA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51" creationId="{99EFD174-458B-7DB0-7E73-26B69473A1E6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53" creationId="{725BA59F-AF9E-1CE7-0661-7C587CA7FE6C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54" creationId="{1858AF5A-1F7E-4F6C-D23C-B6D5C5A007F8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55" creationId="{FD36ADA8-8BD0-0C09-77C3-45C00EC22B78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56" creationId="{9F2BEAEF-DD04-83BE-5C5D-87C41FFB7FC4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57" creationId="{0AC5BF35-B86D-BCC4-FA78-0FFFEB312A47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58" creationId="{7A594530-C5C6-8E3E-297A-4A44ADC441A5}"/>
            </ac:spMkLst>
          </pc:spChg>
          <pc:spChg chg="mod">
            <ac:chgData name="Mahonia Oglesby" userId="dc7413b4-f296-4386-9cc0-9e850d973af1" providerId="ADAL" clId="{FAAFED62-DC5A-4E8E-A301-987C69852688}" dt="2023-12-18T18:39:29.751" v="960"/>
            <ac:spMkLst>
              <pc:docMk/>
              <pc:sldMasterMk cId="0" sldId="2147483648"/>
              <pc:sldLayoutMk cId="3724707588" sldId="2147483676"/>
              <ac:spMk id="59" creationId="{68CD0DDB-D494-F839-AF85-300138FE9D9A}"/>
            </ac:spMkLst>
          </pc:spChg>
          <pc:spChg chg="mod">
            <ac:chgData name="Mahonia Oglesby" userId="dc7413b4-f296-4386-9cc0-9e850d973af1" providerId="ADAL" clId="{FAAFED62-DC5A-4E8E-A301-987C69852688}" dt="2023-12-18T18:18:06.139" v="724" actId="1076"/>
            <ac:spMkLst>
              <pc:docMk/>
              <pc:sldMasterMk cId="0" sldId="2147483648"/>
              <pc:sldLayoutMk cId="3724707588" sldId="2147483676"/>
              <ac:spMk id="72" creationId="{169F289D-9D39-2B63-9132-313EBA91CF9E}"/>
            </ac:spMkLst>
          </pc:spChg>
          <pc:spChg chg="mod">
            <ac:chgData name="Mahonia Oglesby" userId="dc7413b4-f296-4386-9cc0-9e850d973af1" providerId="ADAL" clId="{FAAFED62-DC5A-4E8E-A301-987C69852688}" dt="2023-12-18T18:37:27.414" v="935" actId="14100"/>
            <ac:spMkLst>
              <pc:docMk/>
              <pc:sldMasterMk cId="0" sldId="2147483648"/>
              <pc:sldLayoutMk cId="3724707588" sldId="2147483676"/>
              <ac:spMk id="78" creationId="{6283F612-D091-A36A-B493-AA554F9F0807}"/>
            </ac:spMkLst>
          </pc:spChg>
          <pc:spChg chg="del">
            <ac:chgData name="Mahonia Oglesby" userId="dc7413b4-f296-4386-9cc0-9e850d973af1" providerId="ADAL" clId="{FAAFED62-DC5A-4E8E-A301-987C69852688}" dt="2023-12-18T18:39:28.811" v="959" actId="478"/>
            <ac:spMkLst>
              <pc:docMk/>
              <pc:sldMasterMk cId="0" sldId="2147483648"/>
              <pc:sldLayoutMk cId="3724707588" sldId="2147483676"/>
              <ac:spMk id="81" creationId="{B7F570F0-4B9F-65F1-BF90-14B496A7CB7E}"/>
            </ac:spMkLst>
          </pc:spChg>
          <pc:spChg chg="del">
            <ac:chgData name="Mahonia Oglesby" userId="dc7413b4-f296-4386-9cc0-9e850d973af1" providerId="ADAL" clId="{FAAFED62-DC5A-4E8E-A301-987C69852688}" dt="2023-12-18T18:39:28.811" v="959" actId="478"/>
            <ac:spMkLst>
              <pc:docMk/>
              <pc:sldMasterMk cId="0" sldId="2147483648"/>
              <pc:sldLayoutMk cId="3724707588" sldId="2147483676"/>
              <ac:spMk id="83" creationId="{E193DDF7-E322-EBBE-0D06-E72914CC1239}"/>
            </ac:spMkLst>
          </pc:spChg>
          <pc:spChg chg="del">
            <ac:chgData name="Mahonia Oglesby" userId="dc7413b4-f296-4386-9cc0-9e850d973af1" providerId="ADAL" clId="{FAAFED62-DC5A-4E8E-A301-987C69852688}" dt="2023-12-18T18:39:28.811" v="959" actId="478"/>
            <ac:spMkLst>
              <pc:docMk/>
              <pc:sldMasterMk cId="0" sldId="2147483648"/>
              <pc:sldLayoutMk cId="3724707588" sldId="2147483676"/>
              <ac:spMk id="84" creationId="{1DFA89AE-9683-61E1-145D-0138FBE3148A}"/>
            </ac:spMkLst>
          </pc:spChg>
          <pc:spChg chg="del">
            <ac:chgData name="Mahonia Oglesby" userId="dc7413b4-f296-4386-9cc0-9e850d973af1" providerId="ADAL" clId="{FAAFED62-DC5A-4E8E-A301-987C69852688}" dt="2023-12-18T18:39:28.811" v="959" actId="478"/>
            <ac:spMkLst>
              <pc:docMk/>
              <pc:sldMasterMk cId="0" sldId="2147483648"/>
              <pc:sldLayoutMk cId="3724707588" sldId="2147483676"/>
              <ac:spMk id="85" creationId="{55D4E6DD-C224-EBF3-60E2-5419D56740AD}"/>
            </ac:spMkLst>
          </pc:spChg>
          <pc:grpChg chg="add mod">
            <ac:chgData name="Mahonia Oglesby" userId="dc7413b4-f296-4386-9cc0-9e850d973af1" providerId="ADAL" clId="{FAAFED62-DC5A-4E8E-A301-987C69852688}" dt="2023-12-18T18:39:33.918" v="965" actId="1076"/>
            <ac:grpSpMkLst>
              <pc:docMk/>
              <pc:sldMasterMk cId="0" sldId="2147483648"/>
              <pc:sldLayoutMk cId="3724707588" sldId="2147483676"/>
              <ac:grpSpMk id="18" creationId="{468E3EB3-F44C-8013-7F40-108364C0A0ED}"/>
            </ac:grpSpMkLst>
          </pc:grpChg>
          <pc:grpChg chg="add mod">
            <ac:chgData name="Mahonia Oglesby" userId="dc7413b4-f296-4386-9cc0-9e850d973af1" providerId="ADAL" clId="{FAAFED62-DC5A-4E8E-A301-987C69852688}" dt="2023-12-18T18:39:33.918" v="965" actId="1076"/>
            <ac:grpSpMkLst>
              <pc:docMk/>
              <pc:sldMasterMk cId="0" sldId="2147483648"/>
              <pc:sldLayoutMk cId="3724707588" sldId="2147483676"/>
              <ac:grpSpMk id="37" creationId="{E1004B3D-493B-1A4D-BB67-0B57DCE8D4DE}"/>
            </ac:grpSpMkLst>
          </pc:grpChg>
          <pc:grpChg chg="add mod">
            <ac:chgData name="Mahonia Oglesby" userId="dc7413b4-f296-4386-9cc0-9e850d973af1" providerId="ADAL" clId="{FAAFED62-DC5A-4E8E-A301-987C69852688}" dt="2023-12-18T18:39:33.918" v="965" actId="1076"/>
            <ac:grpSpMkLst>
              <pc:docMk/>
              <pc:sldMasterMk cId="0" sldId="2147483648"/>
              <pc:sldLayoutMk cId="3724707588" sldId="2147483676"/>
              <ac:grpSpMk id="47" creationId="{DB549681-3D6C-12A7-87AB-14FFA0679511}"/>
            </ac:grpSpMkLst>
          </pc:grpChg>
          <pc:grpChg chg="add mod">
            <ac:chgData name="Mahonia Oglesby" userId="dc7413b4-f296-4386-9cc0-9e850d973af1" providerId="ADAL" clId="{FAAFED62-DC5A-4E8E-A301-987C69852688}" dt="2023-12-18T18:39:33.918" v="965" actId="1076"/>
            <ac:grpSpMkLst>
              <pc:docMk/>
              <pc:sldMasterMk cId="0" sldId="2147483648"/>
              <pc:sldLayoutMk cId="3724707588" sldId="2147483676"/>
              <ac:grpSpMk id="52" creationId="{D97D7F8B-73E1-A8CD-5771-BDBA95D75E2E}"/>
            </ac:grpSpMkLst>
          </pc:grpChg>
          <pc:grpChg chg="del">
            <ac:chgData name="Mahonia Oglesby" userId="dc7413b4-f296-4386-9cc0-9e850d973af1" providerId="ADAL" clId="{FAAFED62-DC5A-4E8E-A301-987C69852688}" dt="2023-12-18T18:39:28.811" v="959" actId="478"/>
            <ac:grpSpMkLst>
              <pc:docMk/>
              <pc:sldMasterMk cId="0" sldId="2147483648"/>
              <pc:sldLayoutMk cId="3724707588" sldId="2147483676"/>
              <ac:grpSpMk id="129" creationId="{68539E90-5F18-7583-EA82-6E94AF64A548}"/>
            </ac:grpSpMkLst>
          </pc:grpChg>
          <pc:grpChg chg="del">
            <ac:chgData name="Mahonia Oglesby" userId="dc7413b4-f296-4386-9cc0-9e850d973af1" providerId="ADAL" clId="{FAAFED62-DC5A-4E8E-A301-987C69852688}" dt="2023-12-18T18:39:28.811" v="959" actId="478"/>
            <ac:grpSpMkLst>
              <pc:docMk/>
              <pc:sldMasterMk cId="0" sldId="2147483648"/>
              <pc:sldLayoutMk cId="3724707588" sldId="2147483676"/>
              <ac:grpSpMk id="148" creationId="{A56C1F4A-DC33-734B-17DE-B7A668B1A9BD}"/>
            </ac:grpSpMkLst>
          </pc:grpChg>
          <pc:grpChg chg="del">
            <ac:chgData name="Mahonia Oglesby" userId="dc7413b4-f296-4386-9cc0-9e850d973af1" providerId="ADAL" clId="{FAAFED62-DC5A-4E8E-A301-987C69852688}" dt="2023-12-18T18:39:28.811" v="959" actId="478"/>
            <ac:grpSpMkLst>
              <pc:docMk/>
              <pc:sldMasterMk cId="0" sldId="2147483648"/>
              <pc:sldLayoutMk cId="3724707588" sldId="2147483676"/>
              <ac:grpSpMk id="158" creationId="{40604F00-2C18-1E3D-14AC-DFA4E807262D}"/>
            </ac:grpSpMkLst>
          </pc:grpChg>
          <pc:grpChg chg="del">
            <ac:chgData name="Mahonia Oglesby" userId="dc7413b4-f296-4386-9cc0-9e850d973af1" providerId="ADAL" clId="{FAAFED62-DC5A-4E8E-A301-987C69852688}" dt="2023-12-18T18:39:28.811" v="959" actId="478"/>
            <ac:grpSpMkLst>
              <pc:docMk/>
              <pc:sldMasterMk cId="0" sldId="2147483648"/>
              <pc:sldLayoutMk cId="3724707588" sldId="2147483676"/>
              <ac:grpSpMk id="163" creationId="{23772DC9-D329-9FD4-80F0-0D36257B10A2}"/>
            </ac:grpSpMkLst>
          </pc:grpChg>
          <pc:picChg chg="del">
            <ac:chgData name="Mahonia Oglesby" userId="dc7413b4-f296-4386-9cc0-9e850d973af1" providerId="ADAL" clId="{FAAFED62-DC5A-4E8E-A301-987C69852688}" dt="2023-12-18T18:19:47.008" v="733" actId="478"/>
            <ac:picMkLst>
              <pc:docMk/>
              <pc:sldMasterMk cId="0" sldId="2147483648"/>
              <pc:sldLayoutMk cId="3724707588" sldId="2147483676"/>
              <ac:picMk id="4" creationId="{9C8F08F4-052C-8BC1-29C8-31492872011C}"/>
            </ac:picMkLst>
          </pc:picChg>
          <pc:picChg chg="add del mod">
            <ac:chgData name="Mahonia Oglesby" userId="dc7413b4-f296-4386-9cc0-9e850d973af1" providerId="ADAL" clId="{FAAFED62-DC5A-4E8E-A301-987C69852688}" dt="2023-12-18T18:19:44.532" v="732" actId="21"/>
            <ac:picMkLst>
              <pc:docMk/>
              <pc:sldMasterMk cId="0" sldId="2147483648"/>
              <pc:sldLayoutMk cId="3724707588" sldId="2147483676"/>
              <ac:picMk id="8" creationId="{99550877-E4FC-7044-C621-517D251BABDA}"/>
            </ac:picMkLst>
          </pc:picChg>
          <pc:picChg chg="add mod">
            <ac:chgData name="Mahonia Oglesby" userId="dc7413b4-f296-4386-9cc0-9e850d973af1" providerId="ADAL" clId="{FAAFED62-DC5A-4E8E-A301-987C69852688}" dt="2023-12-18T18:19:48.297" v="734"/>
            <ac:picMkLst>
              <pc:docMk/>
              <pc:sldMasterMk cId="0" sldId="2147483648"/>
              <pc:sldLayoutMk cId="3724707588" sldId="2147483676"/>
              <ac:picMk id="13" creationId="{DEA3895C-0450-44B9-C269-857740E13D52}"/>
            </ac:picMkLst>
          </pc:picChg>
          <pc:picChg chg="del">
            <ac:chgData name="Mahonia Oglesby" userId="dc7413b4-f296-4386-9cc0-9e850d973af1" providerId="ADAL" clId="{FAAFED62-DC5A-4E8E-A301-987C69852688}" dt="2023-12-18T18:19:59.246" v="735" actId="478"/>
            <ac:picMkLst>
              <pc:docMk/>
              <pc:sldMasterMk cId="0" sldId="2147483648"/>
              <pc:sldLayoutMk cId="3724707588" sldId="2147483676"/>
              <ac:picMk id="1026" creationId="{18A9A0ED-8DBA-A77B-09A4-4F5503C13735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249CB9-1D1D-BB2C-A3D4-8C2F5C58DA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9D4F6-2BDE-8808-A2DA-3126D62A48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14A17-8BD2-4E3A-9730-7FF6AC68D271}" type="datetimeFigureOut">
              <a:rPr lang="es-MX" smtClean="0"/>
              <a:t>21/12/2023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C8B22-DB49-3B4B-FAC9-FF971E2E32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3B218-ECF6-A12D-262E-43B4EC4FEC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56CD-C81B-4D03-A908-E9845D8C244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2710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19104-138B-4D0D-93CE-7ECC5A947305}" type="datetimeFigureOut">
              <a:rPr lang="es-MX" smtClean="0"/>
              <a:t>21/12/2023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250" y="1414463"/>
            <a:ext cx="2641600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C6088-006B-468C-9C8A-104A7C75DA4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61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7924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1pPr>
    <a:lvl2pPr marL="243962" algn="l" defTabSz="487924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2pPr>
    <a:lvl3pPr marL="487924" algn="l" defTabSz="487924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3pPr>
    <a:lvl4pPr marL="731886" algn="l" defTabSz="487924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4pPr>
    <a:lvl5pPr marL="975848" algn="l" defTabSz="487924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5pPr>
    <a:lvl6pPr marL="1219810" algn="l" defTabSz="487924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6pPr>
    <a:lvl7pPr marL="1463772" algn="l" defTabSz="487924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7pPr>
    <a:lvl8pPr marL="1707733" algn="l" defTabSz="487924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8pPr>
    <a:lvl9pPr marL="1951695" algn="l" defTabSz="487924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g object 18"/>
          <p:cNvSpPr/>
          <p:nvPr/>
        </p:nvSpPr>
        <p:spPr>
          <a:xfrm>
            <a:off x="0" y="1"/>
            <a:ext cx="5458189" cy="1359894"/>
          </a:xfrm>
          <a:custGeom>
            <a:avLst/>
            <a:gdLst/>
            <a:ahLst/>
            <a:cxnLst/>
            <a:rect l="l" t="t" r="r" b="b"/>
            <a:pathLst>
              <a:path w="8517890" h="2472055">
                <a:moveTo>
                  <a:pt x="8517405" y="0"/>
                </a:moveTo>
                <a:lnTo>
                  <a:pt x="0" y="0"/>
                </a:lnTo>
                <a:lnTo>
                  <a:pt x="0" y="2471432"/>
                </a:lnTo>
                <a:lnTo>
                  <a:pt x="8517405" y="2471432"/>
                </a:lnTo>
                <a:lnTo>
                  <a:pt x="8517405" y="0"/>
                </a:lnTo>
                <a:close/>
              </a:path>
            </a:pathLst>
          </a:custGeom>
          <a:solidFill>
            <a:srgbClr val="FAFF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2" y="1358094"/>
            <a:ext cx="6899113" cy="3600"/>
          </a:xfrm>
          <a:custGeom>
            <a:avLst/>
            <a:gdLst/>
            <a:ahLst/>
            <a:cxnLst/>
            <a:rect l="l" t="t" r="r" b="b"/>
            <a:pathLst>
              <a:path w="8517890" h="10160">
                <a:moveTo>
                  <a:pt x="0" y="10159"/>
                </a:moveTo>
                <a:lnTo>
                  <a:pt x="8517410" y="10159"/>
                </a:lnTo>
                <a:lnTo>
                  <a:pt x="851741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861010" y="1"/>
            <a:ext cx="3682" cy="9905444"/>
          </a:xfrm>
          <a:custGeom>
            <a:avLst/>
            <a:gdLst/>
            <a:ahLst/>
            <a:cxnLst/>
            <a:rect l="l" t="t" r="r" b="b"/>
            <a:pathLst>
              <a:path w="10795" h="11308715">
                <a:moveTo>
                  <a:pt x="10470" y="0"/>
                </a:moveTo>
                <a:lnTo>
                  <a:pt x="0" y="0"/>
                </a:lnTo>
                <a:lnTo>
                  <a:pt x="0" y="11308556"/>
                </a:lnTo>
                <a:lnTo>
                  <a:pt x="10470" y="11308556"/>
                </a:lnTo>
                <a:lnTo>
                  <a:pt x="10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441449" y="2919754"/>
            <a:ext cx="7148" cy="11124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20355" y="0"/>
                </a:moveTo>
                <a:lnTo>
                  <a:pt x="0" y="0"/>
                </a:lnTo>
                <a:lnTo>
                  <a:pt x="0" y="12627"/>
                </a:lnTo>
                <a:lnTo>
                  <a:pt x="20355" y="12627"/>
                </a:lnTo>
                <a:lnTo>
                  <a:pt x="203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E288C39D-1AED-ED37-DBB5-1D9CD4220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565" y="4212092"/>
            <a:ext cx="3721223" cy="1481816"/>
          </a:xfrm>
          <a:prstGeom prst="rect">
            <a:avLst/>
          </a:prstGeom>
        </p:spPr>
        <p:txBody>
          <a:bodyPr vert="horz" wrap="square" lIns="0" tIns="222885" rIns="0" bIns="0" rtlCol="0" anchor="b" anchorCtr="0">
            <a:spAutoFit/>
          </a:bodyPr>
          <a:lstStyle>
            <a:lvl1pPr>
              <a:defRPr sz="5000" b="0" cap="all" spc="0" baseline="0" dirty="0">
                <a:latin typeface="+mj-lt"/>
              </a:defRPr>
            </a:lvl1pPr>
          </a:lstStyle>
          <a:p>
            <a:pPr marL="4332" marR="1733" lvl="0">
              <a:lnSpc>
                <a:spcPts val="4949"/>
              </a:lnSpc>
              <a:spcBef>
                <a:spcPts val="599"/>
              </a:spcBef>
            </a:pPr>
            <a:r>
              <a:rPr lang="es-MX" dirty="0"/>
              <a:t>Project </a:t>
            </a:r>
            <a:r>
              <a:rPr lang="es-MX" dirty="0" err="1"/>
              <a:t>name</a:t>
            </a:r>
            <a:endParaRPr dirty="0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6D04CD4F-1F27-6BBA-CA27-3D50BB8A65CC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 rot="16200000">
            <a:off x="5691578" y="7628911"/>
            <a:ext cx="1058799" cy="20797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 spc="6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12/18/2023</a:t>
            </a:r>
          </a:p>
        </p:txBody>
      </p:sp>
      <p:sp>
        <p:nvSpPr>
          <p:cNvPr id="10" name="Picture Placeholder 212">
            <a:extLst>
              <a:ext uri="{FF2B5EF4-FFF2-40B4-BE49-F238E27FC236}">
                <a16:creationId xmlns:a16="http://schemas.microsoft.com/office/drawing/2014/main" id="{94E1CA31-541C-D4C6-A7B2-66B496CDA0D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6379341"/>
            <a:ext cx="5416540" cy="3526103"/>
          </a:xfrm>
          <a:solidFill>
            <a:schemeClr val="bg2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686D99-EB76-E804-0D49-A07FC76024D2}"/>
              </a:ext>
            </a:extLst>
          </p:cNvPr>
          <p:cNvGrpSpPr/>
          <p:nvPr userDrawn="1"/>
        </p:nvGrpSpPr>
        <p:grpSpPr>
          <a:xfrm>
            <a:off x="6116988" y="2642614"/>
            <a:ext cx="200359" cy="4320000"/>
            <a:chOff x="5808718" y="2642614"/>
            <a:chExt cx="102186" cy="2750077"/>
          </a:xfrm>
        </p:grpSpPr>
        <p:pic>
          <p:nvPicPr>
            <p:cNvPr id="2" name="bg object 25">
              <a:extLst>
                <a:ext uri="{FF2B5EF4-FFF2-40B4-BE49-F238E27FC236}">
                  <a16:creationId xmlns:a16="http://schemas.microsoft.com/office/drawing/2014/main" id="{E3B77E4B-4FC9-1C21-10AE-87E9083634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808718" y="2642614"/>
              <a:ext cx="102186" cy="2088000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4D6266F-258D-D2DE-C55E-BB3EA2AE4B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64113" y="5011691"/>
              <a:ext cx="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bg object 19">
            <a:extLst>
              <a:ext uri="{FF2B5EF4-FFF2-40B4-BE49-F238E27FC236}">
                <a16:creationId xmlns:a16="http://schemas.microsoft.com/office/drawing/2014/main" id="{077E739F-5F1D-7A3B-145D-5F16AC37366E}"/>
              </a:ext>
            </a:extLst>
          </p:cNvPr>
          <p:cNvSpPr/>
          <p:nvPr userDrawn="1"/>
        </p:nvSpPr>
        <p:spPr>
          <a:xfrm>
            <a:off x="-1" y="6373939"/>
            <a:ext cx="5458190" cy="3600"/>
          </a:xfrm>
          <a:custGeom>
            <a:avLst/>
            <a:gdLst/>
            <a:ahLst/>
            <a:cxnLst/>
            <a:rect l="l" t="t" r="r" b="b"/>
            <a:pathLst>
              <a:path w="8517890" h="10160">
                <a:moveTo>
                  <a:pt x="0" y="10159"/>
                </a:moveTo>
                <a:lnTo>
                  <a:pt x="8517410" y="10159"/>
                </a:lnTo>
                <a:lnTo>
                  <a:pt x="851741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B7F629-128A-C63F-8FBA-A0F1D0F755D4}"/>
              </a:ext>
            </a:extLst>
          </p:cNvPr>
          <p:cNvGrpSpPr/>
          <p:nvPr userDrawn="1"/>
        </p:nvGrpSpPr>
        <p:grpSpPr>
          <a:xfrm>
            <a:off x="5461200" y="0"/>
            <a:ext cx="1396800" cy="1359894"/>
            <a:chOff x="8728667" y="1361913"/>
            <a:chExt cx="1176455" cy="1359894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C0956874-3E6C-18E8-BB9B-06DB941915AE}"/>
                </a:ext>
              </a:extLst>
            </p:cNvPr>
            <p:cNvSpPr/>
            <p:nvPr userDrawn="1"/>
          </p:nvSpPr>
          <p:spPr>
            <a:xfrm>
              <a:off x="8728667" y="1361913"/>
              <a:ext cx="1176455" cy="1359894"/>
            </a:xfrm>
            <a:custGeom>
              <a:avLst/>
              <a:gdLst/>
              <a:ahLst/>
              <a:cxnLst/>
              <a:rect l="l" t="t" r="r" b="b"/>
              <a:pathLst>
                <a:path w="2387600" h="2301240">
                  <a:moveTo>
                    <a:pt x="2387194" y="0"/>
                  </a:moveTo>
                  <a:lnTo>
                    <a:pt x="0" y="0"/>
                  </a:lnTo>
                  <a:lnTo>
                    <a:pt x="0" y="2300956"/>
                  </a:lnTo>
                  <a:lnTo>
                    <a:pt x="2387194" y="2300956"/>
                  </a:lnTo>
                  <a:lnTo>
                    <a:pt x="2387194" y="0"/>
                  </a:lnTo>
                  <a:close/>
                </a:path>
              </a:pathLst>
            </a:custGeom>
            <a:solidFill>
              <a:srgbClr val="FC6F7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C80104BC-6FD6-CE7B-3ECE-1FAA05DC1F26}"/>
                </a:ext>
              </a:extLst>
            </p:cNvPr>
            <p:cNvSpPr/>
            <p:nvPr userDrawn="1"/>
          </p:nvSpPr>
          <p:spPr>
            <a:xfrm>
              <a:off x="9174062" y="1736203"/>
              <a:ext cx="355752" cy="569125"/>
            </a:xfrm>
            <a:custGeom>
              <a:avLst/>
              <a:gdLst/>
              <a:ahLst/>
              <a:cxnLst/>
              <a:rect l="l" t="t" r="r" b="b"/>
              <a:pathLst>
                <a:path w="721994" h="938529">
                  <a:moveTo>
                    <a:pt x="0" y="0"/>
                  </a:moveTo>
                  <a:lnTo>
                    <a:pt x="0" y="938034"/>
                  </a:lnTo>
                  <a:lnTo>
                    <a:pt x="721569" y="456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7"/>
            </a:solidFill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460A53-4C23-F203-2D8C-174FB0E34437}"/>
              </a:ext>
            </a:extLst>
          </p:cNvPr>
          <p:cNvCxnSpPr/>
          <p:nvPr userDrawn="1"/>
        </p:nvCxnSpPr>
        <p:spPr>
          <a:xfrm>
            <a:off x="5458189" y="0"/>
            <a:ext cx="0" cy="990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PT to PDF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1F97E31-889A-4E79-A0AD-C50CCA1ED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48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5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DF Sig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097A245-C109-8DEB-4DC8-A05622886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48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8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older 4">
            <a:extLst>
              <a:ext uri="{FF2B5EF4-FFF2-40B4-BE49-F238E27FC236}">
                <a16:creationId xmlns:a16="http://schemas.microsoft.com/office/drawing/2014/main" id="{1C064BA0-EF50-732D-CBC6-E19A9827A0E7}"/>
              </a:ext>
            </a:extLst>
          </p:cNvPr>
          <p:cNvSpPr>
            <a:spLocks noGrp="1"/>
          </p:cNvSpPr>
          <p:nvPr userDrawn="1">
            <p:ph type="dt" sz="half" idx="6"/>
          </p:nvPr>
        </p:nvSpPr>
        <p:spPr>
          <a:xfrm rot="16200000">
            <a:off x="-548411" y="8349003"/>
            <a:ext cx="1665342" cy="1928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 spc="6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12/18/2023</a:t>
            </a:r>
          </a:p>
        </p:txBody>
      </p:sp>
      <p:sp>
        <p:nvSpPr>
          <p:cNvPr id="21" name="Holder 2">
            <a:extLst>
              <a:ext uri="{FF2B5EF4-FFF2-40B4-BE49-F238E27FC236}">
                <a16:creationId xmlns:a16="http://schemas.microsoft.com/office/drawing/2014/main" id="{B0D4CB5D-4BDF-4CCF-D7C9-E755C31B842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95372" y="6500892"/>
            <a:ext cx="3274817" cy="1481816"/>
          </a:xfrm>
          <a:prstGeom prst="rect">
            <a:avLst/>
          </a:prstGeom>
        </p:spPr>
        <p:txBody>
          <a:bodyPr vert="horz" wrap="square" lIns="0" tIns="222885" rIns="0" bIns="0" rtlCol="0" anchor="b" anchorCtr="0">
            <a:spAutoFit/>
          </a:bodyPr>
          <a:lstStyle>
            <a:lvl1pPr>
              <a:defRPr sz="5000" b="0" cap="all" spc="0" baseline="0" dirty="0">
                <a:latin typeface="+mj-lt"/>
              </a:defRPr>
            </a:lvl1pPr>
          </a:lstStyle>
          <a:p>
            <a:pPr marL="4332" marR="1733" lvl="0">
              <a:lnSpc>
                <a:spcPts val="4949"/>
              </a:lnSpc>
              <a:spcBef>
                <a:spcPts val="599"/>
              </a:spcBef>
            </a:pPr>
            <a:r>
              <a:rPr lang="es-MX"/>
              <a:t>Project name</a:t>
            </a:r>
            <a:endParaRPr lang="es-MX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B95242-DA30-8C2C-378F-47F14DF80997}"/>
              </a:ext>
            </a:extLst>
          </p:cNvPr>
          <p:cNvGrpSpPr/>
          <p:nvPr userDrawn="1"/>
        </p:nvGrpSpPr>
        <p:grpSpPr>
          <a:xfrm>
            <a:off x="5464297" y="1326333"/>
            <a:ext cx="1396800" cy="1395474"/>
            <a:chOff x="8728667" y="1326333"/>
            <a:chExt cx="1176455" cy="139547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DAF0E712-578F-C0F2-172D-92706F66FBA5}"/>
                </a:ext>
              </a:extLst>
            </p:cNvPr>
            <p:cNvSpPr/>
            <p:nvPr userDrawn="1"/>
          </p:nvSpPr>
          <p:spPr>
            <a:xfrm>
              <a:off x="8728667" y="1326333"/>
              <a:ext cx="1176455" cy="1395474"/>
            </a:xfrm>
            <a:custGeom>
              <a:avLst/>
              <a:gdLst/>
              <a:ahLst/>
              <a:cxnLst/>
              <a:rect l="l" t="t" r="r" b="b"/>
              <a:pathLst>
                <a:path w="2387600" h="2301240">
                  <a:moveTo>
                    <a:pt x="2387194" y="0"/>
                  </a:moveTo>
                  <a:lnTo>
                    <a:pt x="0" y="0"/>
                  </a:lnTo>
                  <a:lnTo>
                    <a:pt x="0" y="2300956"/>
                  </a:lnTo>
                  <a:lnTo>
                    <a:pt x="2387194" y="2300956"/>
                  </a:lnTo>
                  <a:lnTo>
                    <a:pt x="2387194" y="0"/>
                  </a:lnTo>
                  <a:close/>
                </a:path>
              </a:pathLst>
            </a:custGeom>
            <a:solidFill>
              <a:srgbClr val="FC6F70"/>
            </a:solidFill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0F70EE7E-7368-5654-9B23-FC37FFEAFE27}"/>
                </a:ext>
              </a:extLst>
            </p:cNvPr>
            <p:cNvSpPr/>
            <p:nvPr userDrawn="1"/>
          </p:nvSpPr>
          <p:spPr>
            <a:xfrm>
              <a:off x="9174062" y="1736203"/>
              <a:ext cx="355752" cy="569125"/>
            </a:xfrm>
            <a:custGeom>
              <a:avLst/>
              <a:gdLst/>
              <a:ahLst/>
              <a:cxnLst/>
              <a:rect l="l" t="t" r="r" b="b"/>
              <a:pathLst>
                <a:path w="721994" h="938529">
                  <a:moveTo>
                    <a:pt x="0" y="0"/>
                  </a:moveTo>
                  <a:lnTo>
                    <a:pt x="0" y="938034"/>
                  </a:lnTo>
                  <a:lnTo>
                    <a:pt x="721569" y="456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7"/>
            </a:solidFill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7">
            <a:extLst>
              <a:ext uri="{FF2B5EF4-FFF2-40B4-BE49-F238E27FC236}">
                <a16:creationId xmlns:a16="http://schemas.microsoft.com/office/drawing/2014/main" id="{1C88CD38-F6B8-6E8A-77AD-A342620D0D9D}"/>
              </a:ext>
            </a:extLst>
          </p:cNvPr>
          <p:cNvSpPr/>
          <p:nvPr userDrawn="1"/>
        </p:nvSpPr>
        <p:spPr>
          <a:xfrm>
            <a:off x="604536" y="-2792"/>
            <a:ext cx="4284706" cy="1326162"/>
          </a:xfrm>
          <a:custGeom>
            <a:avLst/>
            <a:gdLst/>
            <a:ahLst/>
            <a:cxnLst/>
            <a:rect l="l" t="t" r="r" b="b"/>
            <a:pathLst>
              <a:path w="9879330" h="2186940">
                <a:moveTo>
                  <a:pt x="9878809" y="0"/>
                </a:moveTo>
                <a:lnTo>
                  <a:pt x="0" y="0"/>
                </a:lnTo>
                <a:lnTo>
                  <a:pt x="0" y="2186320"/>
                </a:lnTo>
                <a:lnTo>
                  <a:pt x="9878809" y="2186320"/>
                </a:lnTo>
                <a:lnTo>
                  <a:pt x="9878809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F74C24F-9AFB-3D49-1EFE-C056A9EE5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889" y="548214"/>
            <a:ext cx="2160000" cy="224151"/>
          </a:xfrm>
          <a:prstGeom prst="rect">
            <a:avLst/>
          </a:prstGeom>
        </p:spPr>
      </p:pic>
      <p:pic>
        <p:nvPicPr>
          <p:cNvPr id="29" name="bg object 25">
            <a:extLst>
              <a:ext uri="{FF2B5EF4-FFF2-40B4-BE49-F238E27FC236}">
                <a16:creationId xmlns:a16="http://schemas.microsoft.com/office/drawing/2014/main" id="{E8C101B8-37F5-1021-AE0B-9B8B056EC9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90283" y="3961834"/>
            <a:ext cx="200359" cy="327996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B7E50589-512D-1B33-7C31-01762DA7A7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91930" y="8080887"/>
            <a:ext cx="1514475" cy="600075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29ED5A9-F5C6-5C2B-F865-0F454E8DF3A8}"/>
              </a:ext>
            </a:extLst>
          </p:cNvPr>
          <p:cNvCxnSpPr/>
          <p:nvPr userDrawn="1"/>
        </p:nvCxnSpPr>
        <p:spPr>
          <a:xfrm>
            <a:off x="604536" y="-2792"/>
            <a:ext cx="0" cy="99087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DB7E53-DFBB-174B-B008-30C2B1BDA88C}"/>
              </a:ext>
            </a:extLst>
          </p:cNvPr>
          <p:cNvCxnSpPr/>
          <p:nvPr userDrawn="1"/>
        </p:nvCxnSpPr>
        <p:spPr>
          <a:xfrm>
            <a:off x="604536" y="1323370"/>
            <a:ext cx="6253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617857F-7380-CA66-755D-68ECCE9287EE}"/>
              </a:ext>
            </a:extLst>
          </p:cNvPr>
          <p:cNvCxnSpPr>
            <a:cxnSpLocks/>
          </p:cNvCxnSpPr>
          <p:nvPr userDrawn="1"/>
        </p:nvCxnSpPr>
        <p:spPr>
          <a:xfrm>
            <a:off x="2754266" y="1323370"/>
            <a:ext cx="0" cy="8582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0837B9C-AE39-D157-7F59-EC4672EE6AD3}"/>
              </a:ext>
            </a:extLst>
          </p:cNvPr>
          <p:cNvCxnSpPr>
            <a:cxnSpLocks/>
          </p:cNvCxnSpPr>
          <p:nvPr userDrawn="1"/>
        </p:nvCxnSpPr>
        <p:spPr>
          <a:xfrm>
            <a:off x="4881647" y="-40476"/>
            <a:ext cx="0" cy="13638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88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BF07E1EA-24A7-F198-2AD9-D25CBA2D0F1B}"/>
              </a:ext>
            </a:extLst>
          </p:cNvPr>
          <p:cNvSpPr/>
          <p:nvPr/>
        </p:nvSpPr>
        <p:spPr>
          <a:xfrm>
            <a:off x="0" y="1359895"/>
            <a:ext cx="2985796" cy="1172430"/>
          </a:xfrm>
          <a:custGeom>
            <a:avLst/>
            <a:gdLst/>
            <a:ahLst/>
            <a:cxnLst/>
            <a:rect l="l" t="t" r="r" b="b"/>
            <a:pathLst>
              <a:path w="9211945" h="3102610">
                <a:moveTo>
                  <a:pt x="9211719" y="0"/>
                </a:moveTo>
                <a:lnTo>
                  <a:pt x="0" y="0"/>
                </a:lnTo>
                <a:lnTo>
                  <a:pt x="0" y="3102418"/>
                </a:lnTo>
                <a:lnTo>
                  <a:pt x="9211719" y="3102418"/>
                </a:lnTo>
                <a:lnTo>
                  <a:pt x="9211719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Holder 4">
            <a:extLst>
              <a:ext uri="{FF2B5EF4-FFF2-40B4-BE49-F238E27FC236}">
                <a16:creationId xmlns:a16="http://schemas.microsoft.com/office/drawing/2014/main" id="{3F0F86C3-F48F-EE7D-9F23-1FF1F2B61731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3259553" y="641031"/>
            <a:ext cx="1429504" cy="1059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 spc="69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12/18/2023</a:t>
            </a:r>
          </a:p>
        </p:txBody>
      </p:sp>
      <p:sp>
        <p:nvSpPr>
          <p:cNvPr id="32" name="Title 30">
            <a:extLst>
              <a:ext uri="{FF2B5EF4-FFF2-40B4-BE49-F238E27FC236}">
                <a16:creationId xmlns:a16="http://schemas.microsoft.com/office/drawing/2014/main" id="{253852B8-7155-C2B6-5929-DBF9638B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71" y="1995877"/>
            <a:ext cx="2291054" cy="461572"/>
          </a:xfrm>
        </p:spPr>
        <p:txBody>
          <a:bodyPr anchor="t" anchorCtr="0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6EADC04-048C-1DB5-504D-AB21AFCC2B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371" y="3284582"/>
            <a:ext cx="2291054" cy="225062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200" spc="49" smtClean="0">
                <a:latin typeface="+mn-lt"/>
                <a:cs typeface="Calibri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4332" marR="1733" lvl="0">
              <a:lnSpc>
                <a:spcPct val="134600"/>
              </a:lnSpc>
              <a:spcBef>
                <a:spcPts val="33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A89AD53-0ED2-6B8C-EFE8-25B6F92A88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49871" y="2014745"/>
            <a:ext cx="2496813" cy="225062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200" spc="49" smtClean="0">
                <a:latin typeface="+mn-lt"/>
                <a:cs typeface="Calibri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4332" marR="1733" lvl="0">
              <a:lnSpc>
                <a:spcPct val="134600"/>
              </a:lnSpc>
              <a:spcBef>
                <a:spcPts val="33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1AD67CDA-0533-649E-60EE-200CA4A798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9872" y="6589691"/>
            <a:ext cx="2496813" cy="225062"/>
          </a:xfrm>
        </p:spPr>
        <p:txBody>
          <a:bodyPr vert="horz" wrap="square" lIns="0" tIns="0" rIns="0" bIns="0" rtlCol="0" anchor="t" anchorCtr="0">
            <a:spAutoFit/>
          </a:bodyPr>
          <a:lstStyle>
            <a:lvl1pPr marL="160281" indent="-155949">
              <a:buFont typeface="+mj-lt"/>
              <a:buAutoNum type="arabicPeriod"/>
              <a:defRPr lang="en-US" sz="1200" spc="49" smtClean="0">
                <a:latin typeface="+mn-lt"/>
                <a:cs typeface="Calibri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4332" marR="1733" lvl="0">
              <a:lnSpc>
                <a:spcPct val="134600"/>
              </a:lnSpc>
              <a:spcBef>
                <a:spcPts val="33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0BCB34-A37C-F1FD-B334-317A43042EA1}"/>
              </a:ext>
            </a:extLst>
          </p:cNvPr>
          <p:cNvGrpSpPr/>
          <p:nvPr userDrawn="1"/>
        </p:nvGrpSpPr>
        <p:grpSpPr>
          <a:xfrm>
            <a:off x="4807755" y="641031"/>
            <a:ext cx="1808287" cy="106278"/>
            <a:chOff x="7841331" y="422424"/>
            <a:chExt cx="1808287" cy="106278"/>
          </a:xfrm>
        </p:grpSpPr>
        <p:sp>
          <p:nvSpPr>
            <p:cNvPr id="3" name="object 5">
              <a:extLst>
                <a:ext uri="{FF2B5EF4-FFF2-40B4-BE49-F238E27FC236}">
                  <a16:creationId xmlns:a16="http://schemas.microsoft.com/office/drawing/2014/main" id="{FAA5DA4F-0F34-FAC0-401A-4E024FB3F877}"/>
                </a:ext>
              </a:extLst>
            </p:cNvPr>
            <p:cNvSpPr/>
            <p:nvPr userDrawn="1"/>
          </p:nvSpPr>
          <p:spPr>
            <a:xfrm>
              <a:off x="7841331" y="467937"/>
              <a:ext cx="246555" cy="6546"/>
            </a:xfrm>
            <a:custGeom>
              <a:avLst/>
              <a:gdLst/>
              <a:ahLst/>
              <a:cxnLst/>
              <a:rect l="l" t="t" r="r" b="b"/>
              <a:pathLst>
                <a:path w="500380" h="10795">
                  <a:moveTo>
                    <a:pt x="500288" y="0"/>
                  </a:moveTo>
                  <a:lnTo>
                    <a:pt x="0" y="0"/>
                  </a:lnTo>
                  <a:lnTo>
                    <a:pt x="0" y="10470"/>
                  </a:lnTo>
                  <a:lnTo>
                    <a:pt x="500288" y="10470"/>
                  </a:lnTo>
                  <a:lnTo>
                    <a:pt x="500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object 24">
              <a:extLst>
                <a:ext uri="{FF2B5EF4-FFF2-40B4-BE49-F238E27FC236}">
                  <a16:creationId xmlns:a16="http://schemas.microsoft.com/office/drawing/2014/main" id="{7C334671-3216-B3F3-1C67-382203A946F7}"/>
                </a:ext>
              </a:extLst>
            </p:cNvPr>
            <p:cNvGrpSpPr/>
            <p:nvPr userDrawn="1"/>
          </p:nvGrpSpPr>
          <p:grpSpPr>
            <a:xfrm>
              <a:off x="8206584" y="422424"/>
              <a:ext cx="1443034" cy="106278"/>
              <a:chOff x="16655157" y="696609"/>
              <a:chExt cx="2928620" cy="175260"/>
            </a:xfrm>
          </p:grpSpPr>
          <p:pic>
            <p:nvPicPr>
              <p:cNvPr id="9" name="object 25">
                <a:extLst>
                  <a:ext uri="{FF2B5EF4-FFF2-40B4-BE49-F238E27FC236}">
                    <a16:creationId xmlns:a16="http://schemas.microsoft.com/office/drawing/2014/main" id="{100F187A-A25E-7F3A-0A00-38455D362967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655157" y="696609"/>
                <a:ext cx="2901161" cy="174725"/>
              </a:xfrm>
              <a:prstGeom prst="rect">
                <a:avLst/>
              </a:prstGeom>
            </p:spPr>
          </p:pic>
          <p:sp>
            <p:nvSpPr>
              <p:cNvPr id="10" name="object 26">
                <a:extLst>
                  <a:ext uri="{FF2B5EF4-FFF2-40B4-BE49-F238E27FC236}">
                    <a16:creationId xmlns:a16="http://schemas.microsoft.com/office/drawing/2014/main" id="{91E3923D-C9E8-13E6-8098-73C0CE13AEB9}"/>
                  </a:ext>
                </a:extLst>
              </p:cNvPr>
              <p:cNvSpPr/>
              <p:nvPr/>
            </p:nvSpPr>
            <p:spPr>
              <a:xfrm>
                <a:off x="19570828" y="812331"/>
                <a:ext cx="12700" cy="20955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20955">
                    <a:moveTo>
                      <a:pt x="12638" y="0"/>
                    </a:moveTo>
                    <a:lnTo>
                      <a:pt x="0" y="0"/>
                    </a:lnTo>
                    <a:lnTo>
                      <a:pt x="0" y="20355"/>
                    </a:lnTo>
                    <a:lnTo>
                      <a:pt x="12638" y="20355"/>
                    </a:lnTo>
                    <a:lnTo>
                      <a:pt x="1263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3D34E6-7AC4-9479-D440-DB562B079114}"/>
              </a:ext>
            </a:extLst>
          </p:cNvPr>
          <p:cNvCxnSpPr>
            <a:cxnSpLocks/>
          </p:cNvCxnSpPr>
          <p:nvPr userDrawn="1"/>
        </p:nvCxnSpPr>
        <p:spPr>
          <a:xfrm>
            <a:off x="0" y="1359894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A7EACBCF-4473-3E7A-0605-02D4B37CB4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454" y="1643612"/>
            <a:ext cx="2224888" cy="23149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69EF3A-7832-6C22-B4EE-84A7DCB527D8}"/>
              </a:ext>
            </a:extLst>
          </p:cNvPr>
          <p:cNvCxnSpPr>
            <a:cxnSpLocks/>
          </p:cNvCxnSpPr>
          <p:nvPr userDrawn="1"/>
        </p:nvCxnSpPr>
        <p:spPr>
          <a:xfrm>
            <a:off x="0" y="2531469"/>
            <a:ext cx="29857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AB484C-B345-804C-17B3-ABBEB7196CE0}"/>
              </a:ext>
            </a:extLst>
          </p:cNvPr>
          <p:cNvCxnSpPr>
            <a:cxnSpLocks/>
          </p:cNvCxnSpPr>
          <p:nvPr userDrawn="1"/>
        </p:nvCxnSpPr>
        <p:spPr>
          <a:xfrm>
            <a:off x="2985796" y="1382760"/>
            <a:ext cx="0" cy="8582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31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fram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751D9ED1-E399-5FC5-2E4F-271D9F95252A}"/>
              </a:ext>
            </a:extLst>
          </p:cNvPr>
          <p:cNvSpPr/>
          <p:nvPr/>
        </p:nvSpPr>
        <p:spPr>
          <a:xfrm>
            <a:off x="1417336" y="8577419"/>
            <a:ext cx="5440773" cy="1329328"/>
          </a:xfrm>
          <a:custGeom>
            <a:avLst/>
            <a:gdLst/>
            <a:ahLst/>
            <a:cxnLst/>
            <a:rect l="l" t="t" r="r" b="b"/>
            <a:pathLst>
              <a:path w="14932025" h="1517650">
                <a:moveTo>
                  <a:pt x="14931849" y="0"/>
                </a:moveTo>
                <a:lnTo>
                  <a:pt x="0" y="0"/>
                </a:lnTo>
                <a:lnTo>
                  <a:pt x="0" y="1517042"/>
                </a:lnTo>
                <a:lnTo>
                  <a:pt x="14931849" y="1517042"/>
                </a:lnTo>
                <a:lnTo>
                  <a:pt x="14931849" y="0"/>
                </a:lnTo>
                <a:close/>
              </a:path>
            </a:pathLst>
          </a:custGeom>
          <a:solidFill>
            <a:srgbClr val="67CCAA"/>
          </a:solidFill>
        </p:spPr>
        <p:txBody>
          <a:bodyPr vert="horz" wrap="square" lIns="0" tIns="0" rIns="0" bIns="0" rtlCol="0" anchor="t" anchorCtr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3143684-BA16-B8D9-33F6-646896C153A1}"/>
              </a:ext>
            </a:extLst>
          </p:cNvPr>
          <p:cNvSpPr/>
          <p:nvPr/>
        </p:nvSpPr>
        <p:spPr>
          <a:xfrm>
            <a:off x="0" y="8578811"/>
            <a:ext cx="1417336" cy="1326547"/>
          </a:xfrm>
          <a:custGeom>
            <a:avLst/>
            <a:gdLst/>
            <a:ahLst/>
            <a:cxnLst/>
            <a:rect l="l" t="t" r="r" b="b"/>
            <a:pathLst>
              <a:path w="5172710" h="1514475">
                <a:moveTo>
                  <a:pt x="5172250" y="0"/>
                </a:moveTo>
                <a:lnTo>
                  <a:pt x="0" y="0"/>
                </a:lnTo>
                <a:lnTo>
                  <a:pt x="0" y="1514414"/>
                </a:lnTo>
                <a:lnTo>
                  <a:pt x="5172250" y="1514414"/>
                </a:lnTo>
                <a:lnTo>
                  <a:pt x="5172250" y="0"/>
                </a:lnTo>
                <a:close/>
              </a:path>
            </a:pathLst>
          </a:custGeom>
          <a:solidFill>
            <a:srgbClr val="FC6F70"/>
          </a:solidFill>
        </p:spPr>
        <p:txBody>
          <a:bodyPr vert="horz" wrap="square" lIns="0" tIns="0" rIns="0" bIns="0" rtlCol="0" anchor="t" anchorCtr="0"/>
          <a:lstStyle/>
          <a:p>
            <a:endParaRPr/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D273E0FD-F75B-8F12-BF6A-B48375CD25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8540" y="603002"/>
            <a:ext cx="2493670" cy="153888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s-MX" sz="1000" spc="33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6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78" name="Text Placeholder 33">
            <a:extLst>
              <a:ext uri="{FF2B5EF4-FFF2-40B4-BE49-F238E27FC236}">
                <a16:creationId xmlns:a16="http://schemas.microsoft.com/office/drawing/2014/main" id="{6283F612-D091-A36A-B493-AA554F9F08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96487" y="9091519"/>
            <a:ext cx="4625572" cy="153888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s-MX" sz="1000" spc="33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6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92" name="Text Placeholder 33">
            <a:extLst>
              <a:ext uri="{FF2B5EF4-FFF2-40B4-BE49-F238E27FC236}">
                <a16:creationId xmlns:a16="http://schemas.microsoft.com/office/drawing/2014/main" id="{0587322A-AF42-FD16-070D-286C509681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6722" y="9082128"/>
            <a:ext cx="368482" cy="153888"/>
          </a:xfr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lang="es-MX" sz="1000" spc="33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6"/>
              </a:spcBef>
            </a:pPr>
            <a:r>
              <a:rPr lang="es-MX" dirty="0"/>
              <a:t>000</a:t>
            </a:r>
          </a:p>
        </p:txBody>
      </p:sp>
      <p:sp>
        <p:nvSpPr>
          <p:cNvPr id="177" name="Text Placeholder 33">
            <a:extLst>
              <a:ext uri="{FF2B5EF4-FFF2-40B4-BE49-F238E27FC236}">
                <a16:creationId xmlns:a16="http://schemas.microsoft.com/office/drawing/2014/main" id="{B8A0B9F5-0E91-9C1A-7C9F-32D05DE467B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95927" y="7012569"/>
            <a:ext cx="2492308" cy="29082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178" name="Text Placeholder 33">
            <a:extLst>
              <a:ext uri="{FF2B5EF4-FFF2-40B4-BE49-F238E27FC236}">
                <a16:creationId xmlns:a16="http://schemas.microsoft.com/office/drawing/2014/main" id="{EECDEFEE-F4AD-166D-4A8B-28D937AE5C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90189" y="7869101"/>
            <a:ext cx="2492308" cy="29082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179" name="Text Placeholder 33">
            <a:extLst>
              <a:ext uri="{FF2B5EF4-FFF2-40B4-BE49-F238E27FC236}">
                <a16:creationId xmlns:a16="http://schemas.microsoft.com/office/drawing/2014/main" id="{16E92D55-EAB5-D5C9-6788-AD61C1306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912" y="7001058"/>
            <a:ext cx="2492308" cy="29082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180" name="Text Placeholder 33">
            <a:extLst>
              <a:ext uri="{FF2B5EF4-FFF2-40B4-BE49-F238E27FC236}">
                <a16:creationId xmlns:a16="http://schemas.microsoft.com/office/drawing/2014/main" id="{1977A16D-7F34-889C-D848-E857E2E252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1097" y="7850887"/>
            <a:ext cx="2492308" cy="29082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grpSp>
        <p:nvGrpSpPr>
          <p:cNvPr id="2" name="Graphic 93">
            <a:extLst>
              <a:ext uri="{FF2B5EF4-FFF2-40B4-BE49-F238E27FC236}">
                <a16:creationId xmlns:a16="http://schemas.microsoft.com/office/drawing/2014/main" id="{FACDBBF2-BA9D-AFC0-F391-E3DD05052441}"/>
              </a:ext>
            </a:extLst>
          </p:cNvPr>
          <p:cNvGrpSpPr/>
          <p:nvPr userDrawn="1"/>
        </p:nvGrpSpPr>
        <p:grpSpPr>
          <a:xfrm>
            <a:off x="2990457" y="625462"/>
            <a:ext cx="877085" cy="115441"/>
            <a:chOff x="9290937" y="573805"/>
            <a:chExt cx="877085" cy="115441"/>
          </a:xfrm>
          <a:solidFill>
            <a:srgbClr val="000000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37975BD-DE4F-0535-E336-DA75EDD0C431}"/>
                </a:ext>
              </a:extLst>
            </p:cNvPr>
            <p:cNvSpPr/>
            <p:nvPr/>
          </p:nvSpPr>
          <p:spPr>
            <a:xfrm>
              <a:off x="9290937" y="573805"/>
              <a:ext cx="81714" cy="115441"/>
            </a:xfrm>
            <a:custGeom>
              <a:avLst/>
              <a:gdLst>
                <a:gd name="connsiteX0" fmla="*/ 71757 w 81714"/>
                <a:gd name="connsiteY0" fmla="*/ 84220 h 115441"/>
                <a:gd name="connsiteX1" fmla="*/ 66810 w 81714"/>
                <a:gd name="connsiteY1" fmla="*/ 69830 h 115441"/>
                <a:gd name="connsiteX2" fmla="*/ 47988 w 81714"/>
                <a:gd name="connsiteY2" fmla="*/ 62057 h 115441"/>
                <a:gd name="connsiteX3" fmla="*/ 34754 w 81714"/>
                <a:gd name="connsiteY3" fmla="*/ 59873 h 115441"/>
                <a:gd name="connsiteX4" fmla="*/ 10792 w 81714"/>
                <a:gd name="connsiteY4" fmla="*/ 50365 h 115441"/>
                <a:gd name="connsiteX5" fmla="*/ 2698 w 81714"/>
                <a:gd name="connsiteY5" fmla="*/ 29615 h 115441"/>
                <a:gd name="connsiteX6" fmla="*/ 7580 w 81714"/>
                <a:gd name="connsiteY6" fmla="*/ 13362 h 115441"/>
                <a:gd name="connsiteX7" fmla="*/ 21135 w 81714"/>
                <a:gd name="connsiteY7" fmla="*/ 3405 h 115441"/>
                <a:gd name="connsiteX8" fmla="*/ 41242 w 81714"/>
                <a:gd name="connsiteY8" fmla="*/ 0 h 115441"/>
                <a:gd name="connsiteX9" fmla="*/ 61736 w 81714"/>
                <a:gd name="connsiteY9" fmla="*/ 3533 h 115441"/>
                <a:gd name="connsiteX10" fmla="*/ 73942 w 81714"/>
                <a:gd name="connsiteY10" fmla="*/ 13234 h 115441"/>
                <a:gd name="connsiteX11" fmla="*/ 80237 w 81714"/>
                <a:gd name="connsiteY11" fmla="*/ 27431 h 115441"/>
                <a:gd name="connsiteX12" fmla="*/ 71436 w 81714"/>
                <a:gd name="connsiteY12" fmla="*/ 29294 h 115441"/>
                <a:gd name="connsiteX13" fmla="*/ 61800 w 81714"/>
                <a:gd name="connsiteY13" fmla="*/ 13362 h 115441"/>
                <a:gd name="connsiteX14" fmla="*/ 41371 w 81714"/>
                <a:gd name="connsiteY14" fmla="*/ 8223 h 115441"/>
                <a:gd name="connsiteX15" fmla="*/ 19079 w 81714"/>
                <a:gd name="connsiteY15" fmla="*/ 14005 h 115441"/>
                <a:gd name="connsiteX16" fmla="*/ 12205 w 81714"/>
                <a:gd name="connsiteY16" fmla="*/ 29358 h 115441"/>
                <a:gd name="connsiteX17" fmla="*/ 17473 w 81714"/>
                <a:gd name="connsiteY17" fmla="*/ 43684 h 115441"/>
                <a:gd name="connsiteX18" fmla="*/ 35653 w 81714"/>
                <a:gd name="connsiteY18" fmla="*/ 50751 h 115441"/>
                <a:gd name="connsiteX19" fmla="*/ 49658 w 81714"/>
                <a:gd name="connsiteY19" fmla="*/ 53063 h 115441"/>
                <a:gd name="connsiteX20" fmla="*/ 74005 w 81714"/>
                <a:gd name="connsiteY20" fmla="*/ 63149 h 115441"/>
                <a:gd name="connsiteX21" fmla="*/ 81715 w 81714"/>
                <a:gd name="connsiteY21" fmla="*/ 84349 h 115441"/>
                <a:gd name="connsiteX22" fmla="*/ 72014 w 81714"/>
                <a:gd name="connsiteY22" fmla="*/ 106833 h 115441"/>
                <a:gd name="connsiteX23" fmla="*/ 43170 w 81714"/>
                <a:gd name="connsiteY23" fmla="*/ 115442 h 115441"/>
                <a:gd name="connsiteX24" fmla="*/ 13105 w 81714"/>
                <a:gd name="connsiteY24" fmla="*/ 107668 h 115441"/>
                <a:gd name="connsiteX25" fmla="*/ 0 w 81714"/>
                <a:gd name="connsiteY25" fmla="*/ 83835 h 115441"/>
                <a:gd name="connsiteX26" fmla="*/ 9379 w 81714"/>
                <a:gd name="connsiteY26" fmla="*/ 83835 h 115441"/>
                <a:gd name="connsiteX27" fmla="*/ 43170 w 81714"/>
                <a:gd name="connsiteY27" fmla="*/ 107090 h 115441"/>
                <a:gd name="connsiteX28" fmla="*/ 65076 w 81714"/>
                <a:gd name="connsiteY28" fmla="*/ 100795 h 115441"/>
                <a:gd name="connsiteX29" fmla="*/ 71693 w 81714"/>
                <a:gd name="connsiteY29" fmla="*/ 84156 h 11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714" h="115441">
                  <a:moveTo>
                    <a:pt x="71757" y="84220"/>
                  </a:moveTo>
                  <a:cubicBezTo>
                    <a:pt x="71757" y="78246"/>
                    <a:pt x="70087" y="73428"/>
                    <a:pt x="66810" y="69830"/>
                  </a:cubicBezTo>
                  <a:cubicBezTo>
                    <a:pt x="63534" y="66168"/>
                    <a:pt x="57238" y="63599"/>
                    <a:pt x="47988" y="62057"/>
                  </a:cubicBezTo>
                  <a:lnTo>
                    <a:pt x="34754" y="59873"/>
                  </a:lnTo>
                  <a:cubicBezTo>
                    <a:pt x="24155" y="58010"/>
                    <a:pt x="16188" y="54862"/>
                    <a:pt x="10792" y="50365"/>
                  </a:cubicBezTo>
                  <a:cubicBezTo>
                    <a:pt x="5396" y="45868"/>
                    <a:pt x="2698" y="38994"/>
                    <a:pt x="2698" y="29615"/>
                  </a:cubicBezTo>
                  <a:cubicBezTo>
                    <a:pt x="2698" y="23127"/>
                    <a:pt x="4304" y="17731"/>
                    <a:pt x="7580" y="13362"/>
                  </a:cubicBezTo>
                  <a:cubicBezTo>
                    <a:pt x="10792" y="8994"/>
                    <a:pt x="15353" y="5653"/>
                    <a:pt x="21135" y="3405"/>
                  </a:cubicBezTo>
                  <a:cubicBezTo>
                    <a:pt x="26917" y="1156"/>
                    <a:pt x="33662" y="0"/>
                    <a:pt x="41242" y="0"/>
                  </a:cubicBezTo>
                  <a:cubicBezTo>
                    <a:pt x="49658" y="0"/>
                    <a:pt x="56532" y="1156"/>
                    <a:pt x="61736" y="3533"/>
                  </a:cubicBezTo>
                  <a:cubicBezTo>
                    <a:pt x="66939" y="5910"/>
                    <a:pt x="71050" y="9122"/>
                    <a:pt x="73942" y="13234"/>
                  </a:cubicBezTo>
                  <a:cubicBezTo>
                    <a:pt x="76832" y="17345"/>
                    <a:pt x="78952" y="22099"/>
                    <a:pt x="80237" y="27431"/>
                  </a:cubicBezTo>
                  <a:lnTo>
                    <a:pt x="71436" y="29294"/>
                  </a:lnTo>
                  <a:cubicBezTo>
                    <a:pt x="69509" y="22099"/>
                    <a:pt x="66297" y="16767"/>
                    <a:pt x="61800" y="13362"/>
                  </a:cubicBezTo>
                  <a:cubicBezTo>
                    <a:pt x="57303" y="9957"/>
                    <a:pt x="50494" y="8223"/>
                    <a:pt x="41371" y="8223"/>
                  </a:cubicBezTo>
                  <a:cubicBezTo>
                    <a:pt x="31093" y="8223"/>
                    <a:pt x="23640" y="10150"/>
                    <a:pt x="19079" y="14005"/>
                  </a:cubicBezTo>
                  <a:cubicBezTo>
                    <a:pt x="14519" y="17859"/>
                    <a:pt x="12205" y="22998"/>
                    <a:pt x="12205" y="29358"/>
                  </a:cubicBezTo>
                  <a:cubicBezTo>
                    <a:pt x="12205" y="35718"/>
                    <a:pt x="13940" y="40408"/>
                    <a:pt x="17473" y="43684"/>
                  </a:cubicBezTo>
                  <a:cubicBezTo>
                    <a:pt x="20943" y="46960"/>
                    <a:pt x="27045" y="49337"/>
                    <a:pt x="35653" y="50751"/>
                  </a:cubicBezTo>
                  <a:lnTo>
                    <a:pt x="49658" y="53063"/>
                  </a:lnTo>
                  <a:cubicBezTo>
                    <a:pt x="60772" y="54926"/>
                    <a:pt x="68866" y="58267"/>
                    <a:pt x="74005" y="63149"/>
                  </a:cubicBezTo>
                  <a:cubicBezTo>
                    <a:pt x="79145" y="68031"/>
                    <a:pt x="81715" y="75098"/>
                    <a:pt x="81715" y="84349"/>
                  </a:cubicBezTo>
                  <a:cubicBezTo>
                    <a:pt x="81715" y="93600"/>
                    <a:pt x="78503" y="101116"/>
                    <a:pt x="72014" y="106833"/>
                  </a:cubicBezTo>
                  <a:cubicBezTo>
                    <a:pt x="65526" y="112615"/>
                    <a:pt x="55954" y="115442"/>
                    <a:pt x="43170" y="115442"/>
                  </a:cubicBezTo>
                  <a:cubicBezTo>
                    <a:pt x="30386" y="115442"/>
                    <a:pt x="20685" y="112872"/>
                    <a:pt x="13105" y="107668"/>
                  </a:cubicBezTo>
                  <a:cubicBezTo>
                    <a:pt x="5525" y="102465"/>
                    <a:pt x="1156" y="94563"/>
                    <a:pt x="0" y="83835"/>
                  </a:cubicBezTo>
                  <a:lnTo>
                    <a:pt x="9379" y="83835"/>
                  </a:lnTo>
                  <a:cubicBezTo>
                    <a:pt x="11949" y="99381"/>
                    <a:pt x="23191" y="107090"/>
                    <a:pt x="43170" y="107090"/>
                  </a:cubicBezTo>
                  <a:cubicBezTo>
                    <a:pt x="53320" y="107090"/>
                    <a:pt x="60643" y="104970"/>
                    <a:pt x="65076" y="100795"/>
                  </a:cubicBezTo>
                  <a:cubicBezTo>
                    <a:pt x="69509" y="96619"/>
                    <a:pt x="71693" y="91030"/>
                    <a:pt x="71693" y="8415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4668AE6-658F-A1BE-2BB1-48FB303CD036}"/>
                </a:ext>
              </a:extLst>
            </p:cNvPr>
            <p:cNvSpPr/>
            <p:nvPr/>
          </p:nvSpPr>
          <p:spPr>
            <a:xfrm>
              <a:off x="9392438" y="604962"/>
              <a:ext cx="69573" cy="84220"/>
            </a:xfrm>
            <a:custGeom>
              <a:avLst/>
              <a:gdLst>
                <a:gd name="connsiteX0" fmla="*/ 0 w 69573"/>
                <a:gd name="connsiteY0" fmla="*/ 42592 h 84220"/>
                <a:gd name="connsiteX1" fmla="*/ 4497 w 69573"/>
                <a:gd name="connsiteY1" fmla="*/ 19979 h 84220"/>
                <a:gd name="connsiteX2" fmla="*/ 17346 w 69573"/>
                <a:gd name="connsiteY2" fmla="*/ 5268 h 84220"/>
                <a:gd name="connsiteX3" fmla="*/ 37132 w 69573"/>
                <a:gd name="connsiteY3" fmla="*/ 0 h 84220"/>
                <a:gd name="connsiteX4" fmla="*/ 58074 w 69573"/>
                <a:gd name="connsiteY4" fmla="*/ 6810 h 84220"/>
                <a:gd name="connsiteX5" fmla="*/ 68224 w 69573"/>
                <a:gd name="connsiteY5" fmla="*/ 25953 h 84220"/>
                <a:gd name="connsiteX6" fmla="*/ 59295 w 69573"/>
                <a:gd name="connsiteY6" fmla="*/ 27624 h 84220"/>
                <a:gd name="connsiteX7" fmla="*/ 52228 w 69573"/>
                <a:gd name="connsiteY7" fmla="*/ 12977 h 84220"/>
                <a:gd name="connsiteX8" fmla="*/ 36682 w 69573"/>
                <a:gd name="connsiteY8" fmla="*/ 7580 h 84220"/>
                <a:gd name="connsiteX9" fmla="*/ 21264 w 69573"/>
                <a:gd name="connsiteY9" fmla="*/ 12142 h 84220"/>
                <a:gd name="connsiteX10" fmla="*/ 12399 w 69573"/>
                <a:gd name="connsiteY10" fmla="*/ 24540 h 84220"/>
                <a:gd name="connsiteX11" fmla="*/ 9572 w 69573"/>
                <a:gd name="connsiteY11" fmla="*/ 42271 h 84220"/>
                <a:gd name="connsiteX12" fmla="*/ 12335 w 69573"/>
                <a:gd name="connsiteY12" fmla="*/ 59744 h 84220"/>
                <a:gd name="connsiteX13" fmla="*/ 21071 w 69573"/>
                <a:gd name="connsiteY13" fmla="*/ 72079 h 84220"/>
                <a:gd name="connsiteX14" fmla="*/ 36425 w 69573"/>
                <a:gd name="connsiteY14" fmla="*/ 76640 h 84220"/>
                <a:gd name="connsiteX15" fmla="*/ 53256 w 69573"/>
                <a:gd name="connsiteY15" fmla="*/ 70730 h 84220"/>
                <a:gd name="connsiteX16" fmla="*/ 60644 w 69573"/>
                <a:gd name="connsiteY16" fmla="*/ 55247 h 84220"/>
                <a:gd name="connsiteX17" fmla="*/ 69574 w 69573"/>
                <a:gd name="connsiteY17" fmla="*/ 55247 h 84220"/>
                <a:gd name="connsiteX18" fmla="*/ 59230 w 69573"/>
                <a:gd name="connsiteY18" fmla="*/ 76383 h 84220"/>
                <a:gd name="connsiteX19" fmla="*/ 36232 w 69573"/>
                <a:gd name="connsiteY19" fmla="*/ 84220 h 84220"/>
                <a:gd name="connsiteX20" fmla="*/ 9572 w 69573"/>
                <a:gd name="connsiteY20" fmla="*/ 73171 h 84220"/>
                <a:gd name="connsiteX21" fmla="*/ 0 w 69573"/>
                <a:gd name="connsiteY21" fmla="*/ 42592 h 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573" h="84220">
                  <a:moveTo>
                    <a:pt x="0" y="42592"/>
                  </a:moveTo>
                  <a:cubicBezTo>
                    <a:pt x="0" y="33855"/>
                    <a:pt x="1477" y="26339"/>
                    <a:pt x="4497" y="19979"/>
                  </a:cubicBezTo>
                  <a:cubicBezTo>
                    <a:pt x="7452" y="13683"/>
                    <a:pt x="11757" y="8737"/>
                    <a:pt x="17346" y="5268"/>
                  </a:cubicBezTo>
                  <a:cubicBezTo>
                    <a:pt x="22935" y="1799"/>
                    <a:pt x="29551" y="0"/>
                    <a:pt x="37132" y="0"/>
                  </a:cubicBezTo>
                  <a:cubicBezTo>
                    <a:pt x="45997" y="0"/>
                    <a:pt x="52935" y="2248"/>
                    <a:pt x="58074" y="6810"/>
                  </a:cubicBezTo>
                  <a:cubicBezTo>
                    <a:pt x="63213" y="11306"/>
                    <a:pt x="66618" y="17731"/>
                    <a:pt x="68224" y="25953"/>
                  </a:cubicBezTo>
                  <a:lnTo>
                    <a:pt x="59295" y="27624"/>
                  </a:lnTo>
                  <a:cubicBezTo>
                    <a:pt x="57946" y="21457"/>
                    <a:pt x="55569" y="16574"/>
                    <a:pt x="52228" y="12977"/>
                  </a:cubicBezTo>
                  <a:cubicBezTo>
                    <a:pt x="48823" y="9379"/>
                    <a:pt x="43620" y="7580"/>
                    <a:pt x="36682" y="7580"/>
                  </a:cubicBezTo>
                  <a:cubicBezTo>
                    <a:pt x="30386" y="7580"/>
                    <a:pt x="25247" y="9122"/>
                    <a:pt x="21264" y="12142"/>
                  </a:cubicBezTo>
                  <a:cubicBezTo>
                    <a:pt x="17281" y="15161"/>
                    <a:pt x="14326" y="19337"/>
                    <a:pt x="12399" y="24540"/>
                  </a:cubicBezTo>
                  <a:cubicBezTo>
                    <a:pt x="10536" y="29808"/>
                    <a:pt x="9572" y="35718"/>
                    <a:pt x="9572" y="42271"/>
                  </a:cubicBezTo>
                  <a:cubicBezTo>
                    <a:pt x="9572" y="48823"/>
                    <a:pt x="10471" y="54605"/>
                    <a:pt x="12335" y="59744"/>
                  </a:cubicBezTo>
                  <a:cubicBezTo>
                    <a:pt x="14198" y="64948"/>
                    <a:pt x="17088" y="69059"/>
                    <a:pt x="21071" y="72079"/>
                  </a:cubicBezTo>
                  <a:cubicBezTo>
                    <a:pt x="25054" y="75098"/>
                    <a:pt x="30130" y="76640"/>
                    <a:pt x="36425" y="76640"/>
                  </a:cubicBezTo>
                  <a:cubicBezTo>
                    <a:pt x="43749" y="76640"/>
                    <a:pt x="49338" y="74648"/>
                    <a:pt x="53256" y="70730"/>
                  </a:cubicBezTo>
                  <a:cubicBezTo>
                    <a:pt x="57175" y="66747"/>
                    <a:pt x="59616" y="61607"/>
                    <a:pt x="60644" y="55247"/>
                  </a:cubicBezTo>
                  <a:lnTo>
                    <a:pt x="69574" y="55247"/>
                  </a:lnTo>
                  <a:cubicBezTo>
                    <a:pt x="68224" y="64113"/>
                    <a:pt x="64819" y="71115"/>
                    <a:pt x="59230" y="76383"/>
                  </a:cubicBezTo>
                  <a:cubicBezTo>
                    <a:pt x="53641" y="81651"/>
                    <a:pt x="45997" y="84220"/>
                    <a:pt x="36232" y="84220"/>
                  </a:cubicBezTo>
                  <a:cubicBezTo>
                    <a:pt x="24797" y="84220"/>
                    <a:pt x="15932" y="80559"/>
                    <a:pt x="9572" y="73171"/>
                  </a:cubicBezTo>
                  <a:cubicBezTo>
                    <a:pt x="3212" y="65847"/>
                    <a:pt x="0" y="55633"/>
                    <a:pt x="0" y="4259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D160378-91C8-A72C-3AF3-073473A21AA2}"/>
                </a:ext>
              </a:extLst>
            </p:cNvPr>
            <p:cNvSpPr/>
            <p:nvPr/>
          </p:nvSpPr>
          <p:spPr>
            <a:xfrm>
              <a:off x="9480769" y="604962"/>
              <a:ext cx="70151" cy="84156"/>
            </a:xfrm>
            <a:custGeom>
              <a:avLst/>
              <a:gdLst>
                <a:gd name="connsiteX0" fmla="*/ 0 w 70151"/>
                <a:gd name="connsiteY0" fmla="*/ 42720 h 84156"/>
                <a:gd name="connsiteX1" fmla="*/ 10022 w 70151"/>
                <a:gd name="connsiteY1" fmla="*/ 11114 h 84156"/>
                <a:gd name="connsiteX2" fmla="*/ 36554 w 70151"/>
                <a:gd name="connsiteY2" fmla="*/ 0 h 84156"/>
                <a:gd name="connsiteX3" fmla="*/ 61929 w 70151"/>
                <a:gd name="connsiteY3" fmla="*/ 10664 h 84156"/>
                <a:gd name="connsiteX4" fmla="*/ 70152 w 70151"/>
                <a:gd name="connsiteY4" fmla="*/ 39316 h 84156"/>
                <a:gd name="connsiteX5" fmla="*/ 70152 w 70151"/>
                <a:gd name="connsiteY5" fmla="*/ 44262 h 84156"/>
                <a:gd name="connsiteX6" fmla="*/ 9123 w 70151"/>
                <a:gd name="connsiteY6" fmla="*/ 44262 h 84156"/>
                <a:gd name="connsiteX7" fmla="*/ 16575 w 70151"/>
                <a:gd name="connsiteY7" fmla="*/ 68288 h 84156"/>
                <a:gd name="connsiteX8" fmla="*/ 36554 w 70151"/>
                <a:gd name="connsiteY8" fmla="*/ 76768 h 84156"/>
                <a:gd name="connsiteX9" fmla="*/ 52421 w 70151"/>
                <a:gd name="connsiteY9" fmla="*/ 72593 h 84156"/>
                <a:gd name="connsiteX10" fmla="*/ 60001 w 70151"/>
                <a:gd name="connsiteY10" fmla="*/ 60901 h 84156"/>
                <a:gd name="connsiteX11" fmla="*/ 68610 w 70151"/>
                <a:gd name="connsiteY11" fmla="*/ 60901 h 84156"/>
                <a:gd name="connsiteX12" fmla="*/ 58524 w 70151"/>
                <a:gd name="connsiteY12" fmla="*/ 77925 h 84156"/>
                <a:gd name="connsiteX13" fmla="*/ 36554 w 70151"/>
                <a:gd name="connsiteY13" fmla="*/ 84156 h 84156"/>
                <a:gd name="connsiteX14" fmla="*/ 9508 w 70151"/>
                <a:gd name="connsiteY14" fmla="*/ 73235 h 84156"/>
                <a:gd name="connsiteX15" fmla="*/ 0 w 70151"/>
                <a:gd name="connsiteY15" fmla="*/ 42720 h 84156"/>
                <a:gd name="connsiteX16" fmla="*/ 16575 w 70151"/>
                <a:gd name="connsiteY16" fmla="*/ 15611 h 84156"/>
                <a:gd name="connsiteX17" fmla="*/ 9251 w 70151"/>
                <a:gd name="connsiteY17" fmla="*/ 37324 h 84156"/>
                <a:gd name="connsiteX18" fmla="*/ 61222 w 70151"/>
                <a:gd name="connsiteY18" fmla="*/ 37324 h 84156"/>
                <a:gd name="connsiteX19" fmla="*/ 55055 w 70151"/>
                <a:gd name="connsiteY19" fmla="*/ 14904 h 84156"/>
                <a:gd name="connsiteX20" fmla="*/ 36425 w 70151"/>
                <a:gd name="connsiteY20" fmla="*/ 7131 h 84156"/>
                <a:gd name="connsiteX21" fmla="*/ 16638 w 70151"/>
                <a:gd name="connsiteY21" fmla="*/ 15611 h 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6">
                  <a:moveTo>
                    <a:pt x="0" y="42720"/>
                  </a:moveTo>
                  <a:cubicBezTo>
                    <a:pt x="0" y="29037"/>
                    <a:pt x="3341" y="18501"/>
                    <a:pt x="10022" y="11114"/>
                  </a:cubicBezTo>
                  <a:cubicBezTo>
                    <a:pt x="16703" y="3726"/>
                    <a:pt x="25568" y="0"/>
                    <a:pt x="36554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2" y="27303"/>
                    <a:pt x="70152" y="39316"/>
                  </a:cubicBezTo>
                  <a:lnTo>
                    <a:pt x="70152" y="44262"/>
                  </a:lnTo>
                  <a:lnTo>
                    <a:pt x="9123" y="44262"/>
                  </a:lnTo>
                  <a:cubicBezTo>
                    <a:pt x="9443" y="54669"/>
                    <a:pt x="11949" y="62635"/>
                    <a:pt x="16575" y="68288"/>
                  </a:cubicBezTo>
                  <a:cubicBezTo>
                    <a:pt x="21200" y="73942"/>
                    <a:pt x="27880" y="76768"/>
                    <a:pt x="36554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0" y="68096"/>
                    <a:pt x="63921" y="73749"/>
                    <a:pt x="58524" y="77925"/>
                  </a:cubicBezTo>
                  <a:cubicBezTo>
                    <a:pt x="53128" y="82100"/>
                    <a:pt x="45804" y="84156"/>
                    <a:pt x="36554" y="84156"/>
                  </a:cubicBezTo>
                  <a:cubicBezTo>
                    <a:pt x="24861" y="84156"/>
                    <a:pt x="15804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5" y="15611"/>
                  </a:moveTo>
                  <a:cubicBezTo>
                    <a:pt x="12335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60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7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8AFAFB-7B5E-626C-B5B6-32707692A149}"/>
                </a:ext>
              </a:extLst>
            </p:cNvPr>
            <p:cNvSpPr/>
            <p:nvPr/>
          </p:nvSpPr>
          <p:spPr>
            <a:xfrm>
              <a:off x="9573084" y="604962"/>
              <a:ext cx="64947" cy="81714"/>
            </a:xfrm>
            <a:custGeom>
              <a:avLst/>
              <a:gdLst>
                <a:gd name="connsiteX0" fmla="*/ 0 w 64947"/>
                <a:gd name="connsiteY0" fmla="*/ 2505 h 81714"/>
                <a:gd name="connsiteX1" fmla="*/ 8930 w 64947"/>
                <a:gd name="connsiteY1" fmla="*/ 2505 h 81714"/>
                <a:gd name="connsiteX2" fmla="*/ 8930 w 64947"/>
                <a:gd name="connsiteY2" fmla="*/ 15289 h 81714"/>
                <a:gd name="connsiteX3" fmla="*/ 22292 w 64947"/>
                <a:gd name="connsiteY3" fmla="*/ 3726 h 81714"/>
                <a:gd name="connsiteX4" fmla="*/ 38416 w 64947"/>
                <a:gd name="connsiteY4" fmla="*/ 0 h 81714"/>
                <a:gd name="connsiteX5" fmla="*/ 58332 w 64947"/>
                <a:gd name="connsiteY5" fmla="*/ 7324 h 81714"/>
                <a:gd name="connsiteX6" fmla="*/ 64948 w 64947"/>
                <a:gd name="connsiteY6" fmla="*/ 28844 h 81714"/>
                <a:gd name="connsiteX7" fmla="*/ 64948 w 64947"/>
                <a:gd name="connsiteY7" fmla="*/ 81715 h 81714"/>
                <a:gd name="connsiteX8" fmla="*/ 56018 w 64947"/>
                <a:gd name="connsiteY8" fmla="*/ 81715 h 81714"/>
                <a:gd name="connsiteX9" fmla="*/ 56018 w 64947"/>
                <a:gd name="connsiteY9" fmla="*/ 30515 h 81714"/>
                <a:gd name="connsiteX10" fmla="*/ 51137 w 64947"/>
                <a:gd name="connsiteY10" fmla="*/ 13234 h 81714"/>
                <a:gd name="connsiteX11" fmla="*/ 36554 w 64947"/>
                <a:gd name="connsiteY11" fmla="*/ 7837 h 81714"/>
                <a:gd name="connsiteX12" fmla="*/ 25696 w 64947"/>
                <a:gd name="connsiteY12" fmla="*/ 9765 h 81714"/>
                <a:gd name="connsiteX13" fmla="*/ 16382 w 64947"/>
                <a:gd name="connsiteY13" fmla="*/ 15675 h 81714"/>
                <a:gd name="connsiteX14" fmla="*/ 10664 w 64947"/>
                <a:gd name="connsiteY14" fmla="*/ 22998 h 81714"/>
                <a:gd name="connsiteX15" fmla="*/ 8994 w 64947"/>
                <a:gd name="connsiteY15" fmla="*/ 33534 h 81714"/>
                <a:gd name="connsiteX16" fmla="*/ 8994 w 64947"/>
                <a:gd name="connsiteY16" fmla="*/ 81651 h 81714"/>
                <a:gd name="connsiteX17" fmla="*/ 64 w 64947"/>
                <a:gd name="connsiteY17" fmla="*/ 81651 h 81714"/>
                <a:gd name="connsiteX18" fmla="*/ 64 w 64947"/>
                <a:gd name="connsiteY18" fmla="*/ 2505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47" h="81714">
                  <a:moveTo>
                    <a:pt x="0" y="2505"/>
                  </a:moveTo>
                  <a:lnTo>
                    <a:pt x="8930" y="2505"/>
                  </a:lnTo>
                  <a:lnTo>
                    <a:pt x="8930" y="15289"/>
                  </a:lnTo>
                  <a:cubicBezTo>
                    <a:pt x="12848" y="10022"/>
                    <a:pt x="17281" y="6167"/>
                    <a:pt x="22292" y="3726"/>
                  </a:cubicBezTo>
                  <a:cubicBezTo>
                    <a:pt x="27303" y="1285"/>
                    <a:pt x="32635" y="0"/>
                    <a:pt x="38416" y="0"/>
                  </a:cubicBezTo>
                  <a:cubicBezTo>
                    <a:pt x="47281" y="0"/>
                    <a:pt x="53899" y="2441"/>
                    <a:pt x="58332" y="7324"/>
                  </a:cubicBezTo>
                  <a:cubicBezTo>
                    <a:pt x="62764" y="12206"/>
                    <a:pt x="64948" y="19401"/>
                    <a:pt x="64948" y="28844"/>
                  </a:cubicBezTo>
                  <a:lnTo>
                    <a:pt x="64948" y="81715"/>
                  </a:lnTo>
                  <a:lnTo>
                    <a:pt x="56018" y="81715"/>
                  </a:lnTo>
                  <a:lnTo>
                    <a:pt x="56018" y="30515"/>
                  </a:lnTo>
                  <a:cubicBezTo>
                    <a:pt x="56018" y="22613"/>
                    <a:pt x="54412" y="16831"/>
                    <a:pt x="51137" y="13234"/>
                  </a:cubicBezTo>
                  <a:cubicBezTo>
                    <a:pt x="47925" y="9636"/>
                    <a:pt x="43042" y="7837"/>
                    <a:pt x="36554" y="7837"/>
                  </a:cubicBezTo>
                  <a:cubicBezTo>
                    <a:pt x="32763" y="7837"/>
                    <a:pt x="29101" y="8480"/>
                    <a:pt x="25696" y="9765"/>
                  </a:cubicBezTo>
                  <a:cubicBezTo>
                    <a:pt x="22228" y="11049"/>
                    <a:pt x="19144" y="13041"/>
                    <a:pt x="16382" y="15675"/>
                  </a:cubicBezTo>
                  <a:cubicBezTo>
                    <a:pt x="13683" y="18116"/>
                    <a:pt x="11821" y="20557"/>
                    <a:pt x="10664" y="22998"/>
                  </a:cubicBezTo>
                  <a:cubicBezTo>
                    <a:pt x="9508" y="25440"/>
                    <a:pt x="8994" y="28909"/>
                    <a:pt x="8994" y="33534"/>
                  </a:cubicBezTo>
                  <a:lnTo>
                    <a:pt x="8994" y="81651"/>
                  </a:lnTo>
                  <a:lnTo>
                    <a:pt x="64" y="81651"/>
                  </a:lnTo>
                  <a:lnTo>
                    <a:pt x="64" y="25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C05D0A-E91A-5697-1A5D-A5BFFD22D90D}"/>
                </a:ext>
              </a:extLst>
            </p:cNvPr>
            <p:cNvSpPr/>
            <p:nvPr/>
          </p:nvSpPr>
          <p:spPr>
            <a:xfrm>
              <a:off x="9659938" y="604962"/>
              <a:ext cx="70151" cy="84156"/>
            </a:xfrm>
            <a:custGeom>
              <a:avLst/>
              <a:gdLst>
                <a:gd name="connsiteX0" fmla="*/ 0 w 70151"/>
                <a:gd name="connsiteY0" fmla="*/ 42720 h 84156"/>
                <a:gd name="connsiteX1" fmla="*/ 10022 w 70151"/>
                <a:gd name="connsiteY1" fmla="*/ 11114 h 84156"/>
                <a:gd name="connsiteX2" fmla="*/ 36554 w 70151"/>
                <a:gd name="connsiteY2" fmla="*/ 0 h 84156"/>
                <a:gd name="connsiteX3" fmla="*/ 61929 w 70151"/>
                <a:gd name="connsiteY3" fmla="*/ 10664 h 84156"/>
                <a:gd name="connsiteX4" fmla="*/ 70152 w 70151"/>
                <a:gd name="connsiteY4" fmla="*/ 39316 h 84156"/>
                <a:gd name="connsiteX5" fmla="*/ 70152 w 70151"/>
                <a:gd name="connsiteY5" fmla="*/ 44262 h 84156"/>
                <a:gd name="connsiteX6" fmla="*/ 9123 w 70151"/>
                <a:gd name="connsiteY6" fmla="*/ 44262 h 84156"/>
                <a:gd name="connsiteX7" fmla="*/ 16574 w 70151"/>
                <a:gd name="connsiteY7" fmla="*/ 68288 h 84156"/>
                <a:gd name="connsiteX8" fmla="*/ 36554 w 70151"/>
                <a:gd name="connsiteY8" fmla="*/ 76768 h 84156"/>
                <a:gd name="connsiteX9" fmla="*/ 52421 w 70151"/>
                <a:gd name="connsiteY9" fmla="*/ 72593 h 84156"/>
                <a:gd name="connsiteX10" fmla="*/ 60001 w 70151"/>
                <a:gd name="connsiteY10" fmla="*/ 60901 h 84156"/>
                <a:gd name="connsiteX11" fmla="*/ 68610 w 70151"/>
                <a:gd name="connsiteY11" fmla="*/ 60901 h 84156"/>
                <a:gd name="connsiteX12" fmla="*/ 58524 w 70151"/>
                <a:gd name="connsiteY12" fmla="*/ 77925 h 84156"/>
                <a:gd name="connsiteX13" fmla="*/ 36554 w 70151"/>
                <a:gd name="connsiteY13" fmla="*/ 84156 h 84156"/>
                <a:gd name="connsiteX14" fmla="*/ 9508 w 70151"/>
                <a:gd name="connsiteY14" fmla="*/ 73235 h 84156"/>
                <a:gd name="connsiteX15" fmla="*/ 0 w 70151"/>
                <a:gd name="connsiteY15" fmla="*/ 42720 h 84156"/>
                <a:gd name="connsiteX16" fmla="*/ 16574 w 70151"/>
                <a:gd name="connsiteY16" fmla="*/ 15611 h 84156"/>
                <a:gd name="connsiteX17" fmla="*/ 9251 w 70151"/>
                <a:gd name="connsiteY17" fmla="*/ 37324 h 84156"/>
                <a:gd name="connsiteX18" fmla="*/ 61222 w 70151"/>
                <a:gd name="connsiteY18" fmla="*/ 37324 h 84156"/>
                <a:gd name="connsiteX19" fmla="*/ 55055 w 70151"/>
                <a:gd name="connsiteY19" fmla="*/ 14904 h 84156"/>
                <a:gd name="connsiteX20" fmla="*/ 36425 w 70151"/>
                <a:gd name="connsiteY20" fmla="*/ 7131 h 84156"/>
                <a:gd name="connsiteX21" fmla="*/ 16638 w 70151"/>
                <a:gd name="connsiteY21" fmla="*/ 15611 h 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6">
                  <a:moveTo>
                    <a:pt x="0" y="42720"/>
                  </a:moveTo>
                  <a:cubicBezTo>
                    <a:pt x="0" y="29037"/>
                    <a:pt x="3341" y="18501"/>
                    <a:pt x="10022" y="11114"/>
                  </a:cubicBezTo>
                  <a:cubicBezTo>
                    <a:pt x="16703" y="3726"/>
                    <a:pt x="25568" y="0"/>
                    <a:pt x="36554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2" y="27303"/>
                    <a:pt x="70152" y="39316"/>
                  </a:cubicBezTo>
                  <a:lnTo>
                    <a:pt x="70152" y="44262"/>
                  </a:lnTo>
                  <a:lnTo>
                    <a:pt x="9123" y="44262"/>
                  </a:lnTo>
                  <a:cubicBezTo>
                    <a:pt x="9443" y="54669"/>
                    <a:pt x="11949" y="62635"/>
                    <a:pt x="16574" y="68288"/>
                  </a:cubicBezTo>
                  <a:cubicBezTo>
                    <a:pt x="21200" y="73942"/>
                    <a:pt x="27880" y="76768"/>
                    <a:pt x="36554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0" y="68096"/>
                    <a:pt x="63920" y="73749"/>
                    <a:pt x="58524" y="77925"/>
                  </a:cubicBezTo>
                  <a:cubicBezTo>
                    <a:pt x="53128" y="82100"/>
                    <a:pt x="45804" y="84156"/>
                    <a:pt x="36554" y="84156"/>
                  </a:cubicBezTo>
                  <a:cubicBezTo>
                    <a:pt x="24861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5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60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6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F763979-94F7-72E9-FD88-413965E3936C}"/>
                </a:ext>
              </a:extLst>
            </p:cNvPr>
            <p:cNvSpPr/>
            <p:nvPr/>
          </p:nvSpPr>
          <p:spPr>
            <a:xfrm>
              <a:off x="9790669" y="604962"/>
              <a:ext cx="64947" cy="81714"/>
            </a:xfrm>
            <a:custGeom>
              <a:avLst/>
              <a:gdLst>
                <a:gd name="connsiteX0" fmla="*/ 0 w 64947"/>
                <a:gd name="connsiteY0" fmla="*/ 2505 h 81714"/>
                <a:gd name="connsiteX1" fmla="*/ 8930 w 64947"/>
                <a:gd name="connsiteY1" fmla="*/ 2505 h 81714"/>
                <a:gd name="connsiteX2" fmla="*/ 8930 w 64947"/>
                <a:gd name="connsiteY2" fmla="*/ 15289 h 81714"/>
                <a:gd name="connsiteX3" fmla="*/ 22292 w 64947"/>
                <a:gd name="connsiteY3" fmla="*/ 3726 h 81714"/>
                <a:gd name="connsiteX4" fmla="*/ 38416 w 64947"/>
                <a:gd name="connsiteY4" fmla="*/ 0 h 81714"/>
                <a:gd name="connsiteX5" fmla="*/ 58332 w 64947"/>
                <a:gd name="connsiteY5" fmla="*/ 7324 h 81714"/>
                <a:gd name="connsiteX6" fmla="*/ 64948 w 64947"/>
                <a:gd name="connsiteY6" fmla="*/ 28844 h 81714"/>
                <a:gd name="connsiteX7" fmla="*/ 64948 w 64947"/>
                <a:gd name="connsiteY7" fmla="*/ 81715 h 81714"/>
                <a:gd name="connsiteX8" fmla="*/ 56019 w 64947"/>
                <a:gd name="connsiteY8" fmla="*/ 81715 h 81714"/>
                <a:gd name="connsiteX9" fmla="*/ 56019 w 64947"/>
                <a:gd name="connsiteY9" fmla="*/ 30515 h 81714"/>
                <a:gd name="connsiteX10" fmla="*/ 51137 w 64947"/>
                <a:gd name="connsiteY10" fmla="*/ 13234 h 81714"/>
                <a:gd name="connsiteX11" fmla="*/ 36554 w 64947"/>
                <a:gd name="connsiteY11" fmla="*/ 7837 h 81714"/>
                <a:gd name="connsiteX12" fmla="*/ 25696 w 64947"/>
                <a:gd name="connsiteY12" fmla="*/ 9765 h 81714"/>
                <a:gd name="connsiteX13" fmla="*/ 16382 w 64947"/>
                <a:gd name="connsiteY13" fmla="*/ 15675 h 81714"/>
                <a:gd name="connsiteX14" fmla="*/ 10664 w 64947"/>
                <a:gd name="connsiteY14" fmla="*/ 22998 h 81714"/>
                <a:gd name="connsiteX15" fmla="*/ 8994 w 64947"/>
                <a:gd name="connsiteY15" fmla="*/ 33534 h 81714"/>
                <a:gd name="connsiteX16" fmla="*/ 8994 w 64947"/>
                <a:gd name="connsiteY16" fmla="*/ 81651 h 81714"/>
                <a:gd name="connsiteX17" fmla="*/ 64 w 64947"/>
                <a:gd name="connsiteY17" fmla="*/ 81651 h 81714"/>
                <a:gd name="connsiteX18" fmla="*/ 64 w 64947"/>
                <a:gd name="connsiteY18" fmla="*/ 2505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47" h="81714">
                  <a:moveTo>
                    <a:pt x="0" y="2505"/>
                  </a:moveTo>
                  <a:lnTo>
                    <a:pt x="8930" y="2505"/>
                  </a:lnTo>
                  <a:lnTo>
                    <a:pt x="8930" y="15289"/>
                  </a:lnTo>
                  <a:cubicBezTo>
                    <a:pt x="12848" y="10022"/>
                    <a:pt x="17281" y="6167"/>
                    <a:pt x="22292" y="3726"/>
                  </a:cubicBezTo>
                  <a:cubicBezTo>
                    <a:pt x="27303" y="1285"/>
                    <a:pt x="32635" y="0"/>
                    <a:pt x="38416" y="0"/>
                  </a:cubicBezTo>
                  <a:cubicBezTo>
                    <a:pt x="47281" y="0"/>
                    <a:pt x="53899" y="2441"/>
                    <a:pt x="58332" y="7324"/>
                  </a:cubicBezTo>
                  <a:cubicBezTo>
                    <a:pt x="62764" y="12206"/>
                    <a:pt x="64948" y="19401"/>
                    <a:pt x="64948" y="28844"/>
                  </a:cubicBezTo>
                  <a:lnTo>
                    <a:pt x="64948" y="81715"/>
                  </a:lnTo>
                  <a:lnTo>
                    <a:pt x="56019" y="81715"/>
                  </a:lnTo>
                  <a:lnTo>
                    <a:pt x="56019" y="30515"/>
                  </a:lnTo>
                  <a:cubicBezTo>
                    <a:pt x="56019" y="22613"/>
                    <a:pt x="54413" y="16831"/>
                    <a:pt x="51137" y="13234"/>
                  </a:cubicBezTo>
                  <a:cubicBezTo>
                    <a:pt x="47925" y="9636"/>
                    <a:pt x="43042" y="7837"/>
                    <a:pt x="36554" y="7837"/>
                  </a:cubicBezTo>
                  <a:cubicBezTo>
                    <a:pt x="32763" y="7837"/>
                    <a:pt x="29101" y="8480"/>
                    <a:pt x="25696" y="9765"/>
                  </a:cubicBezTo>
                  <a:cubicBezTo>
                    <a:pt x="22228" y="11049"/>
                    <a:pt x="19144" y="13041"/>
                    <a:pt x="16382" y="15675"/>
                  </a:cubicBezTo>
                  <a:cubicBezTo>
                    <a:pt x="13683" y="18116"/>
                    <a:pt x="11821" y="20557"/>
                    <a:pt x="10664" y="22998"/>
                  </a:cubicBezTo>
                  <a:cubicBezTo>
                    <a:pt x="9508" y="25440"/>
                    <a:pt x="8994" y="28909"/>
                    <a:pt x="8994" y="33534"/>
                  </a:cubicBezTo>
                  <a:lnTo>
                    <a:pt x="8994" y="81651"/>
                  </a:lnTo>
                  <a:lnTo>
                    <a:pt x="64" y="81651"/>
                  </a:lnTo>
                  <a:lnTo>
                    <a:pt x="64" y="25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385B3D9-EB88-9D8F-905F-B3FAA210A856}"/>
                </a:ext>
              </a:extLst>
            </p:cNvPr>
            <p:cNvSpPr/>
            <p:nvPr/>
          </p:nvSpPr>
          <p:spPr>
            <a:xfrm>
              <a:off x="9875789" y="605026"/>
              <a:ext cx="64755" cy="83577"/>
            </a:xfrm>
            <a:custGeom>
              <a:avLst/>
              <a:gdLst>
                <a:gd name="connsiteX0" fmla="*/ 0 w 64755"/>
                <a:gd name="connsiteY0" fmla="*/ 59680 h 83577"/>
                <a:gd name="connsiteX1" fmla="*/ 5075 w 64755"/>
                <a:gd name="connsiteY1" fmla="*/ 44198 h 83577"/>
                <a:gd name="connsiteX2" fmla="*/ 19208 w 64755"/>
                <a:gd name="connsiteY2" fmla="*/ 36104 h 83577"/>
                <a:gd name="connsiteX3" fmla="*/ 39959 w 64755"/>
                <a:gd name="connsiteY3" fmla="*/ 33148 h 83577"/>
                <a:gd name="connsiteX4" fmla="*/ 55826 w 64755"/>
                <a:gd name="connsiteY4" fmla="*/ 32506 h 83577"/>
                <a:gd name="connsiteX5" fmla="*/ 55826 w 64755"/>
                <a:gd name="connsiteY5" fmla="*/ 29101 h 83577"/>
                <a:gd name="connsiteX6" fmla="*/ 50944 w 64755"/>
                <a:gd name="connsiteY6" fmla="*/ 12206 h 83577"/>
                <a:gd name="connsiteX7" fmla="*/ 34690 w 64755"/>
                <a:gd name="connsiteY7" fmla="*/ 7195 h 83577"/>
                <a:gd name="connsiteX8" fmla="*/ 19016 w 64755"/>
                <a:gd name="connsiteY8" fmla="*/ 10664 h 83577"/>
                <a:gd name="connsiteX9" fmla="*/ 12013 w 64755"/>
                <a:gd name="connsiteY9" fmla="*/ 20943 h 83577"/>
                <a:gd name="connsiteX10" fmla="*/ 3854 w 64755"/>
                <a:gd name="connsiteY10" fmla="*/ 20043 h 83577"/>
                <a:gd name="connsiteX11" fmla="*/ 13812 w 64755"/>
                <a:gd name="connsiteY11" fmla="*/ 4882 h 83577"/>
                <a:gd name="connsiteX12" fmla="*/ 35012 w 64755"/>
                <a:gd name="connsiteY12" fmla="*/ 0 h 83577"/>
                <a:gd name="connsiteX13" fmla="*/ 57881 w 64755"/>
                <a:gd name="connsiteY13" fmla="*/ 7388 h 83577"/>
                <a:gd name="connsiteX14" fmla="*/ 64756 w 64755"/>
                <a:gd name="connsiteY14" fmla="*/ 29422 h 83577"/>
                <a:gd name="connsiteX15" fmla="*/ 64756 w 64755"/>
                <a:gd name="connsiteY15" fmla="*/ 81715 h 83577"/>
                <a:gd name="connsiteX16" fmla="*/ 55955 w 64755"/>
                <a:gd name="connsiteY16" fmla="*/ 81715 h 83577"/>
                <a:gd name="connsiteX17" fmla="*/ 55955 w 64755"/>
                <a:gd name="connsiteY17" fmla="*/ 69252 h 83577"/>
                <a:gd name="connsiteX18" fmla="*/ 44455 w 64755"/>
                <a:gd name="connsiteY18" fmla="*/ 79595 h 83577"/>
                <a:gd name="connsiteX19" fmla="*/ 27560 w 64755"/>
                <a:gd name="connsiteY19" fmla="*/ 83578 h 83577"/>
                <a:gd name="connsiteX20" fmla="*/ 7452 w 64755"/>
                <a:gd name="connsiteY20" fmla="*/ 77475 h 83577"/>
                <a:gd name="connsiteX21" fmla="*/ 0 w 64755"/>
                <a:gd name="connsiteY21" fmla="*/ 59680 h 83577"/>
                <a:gd name="connsiteX22" fmla="*/ 9251 w 64755"/>
                <a:gd name="connsiteY22" fmla="*/ 59359 h 83577"/>
                <a:gd name="connsiteX23" fmla="*/ 14005 w 64755"/>
                <a:gd name="connsiteY23" fmla="*/ 71629 h 83577"/>
                <a:gd name="connsiteX24" fmla="*/ 28652 w 64755"/>
                <a:gd name="connsiteY24" fmla="*/ 75997 h 83577"/>
                <a:gd name="connsiteX25" fmla="*/ 47989 w 64755"/>
                <a:gd name="connsiteY25" fmla="*/ 69959 h 83577"/>
                <a:gd name="connsiteX26" fmla="*/ 55762 w 64755"/>
                <a:gd name="connsiteY26" fmla="*/ 52678 h 83577"/>
                <a:gd name="connsiteX27" fmla="*/ 55762 w 64755"/>
                <a:gd name="connsiteY27" fmla="*/ 39251 h 83577"/>
                <a:gd name="connsiteX28" fmla="*/ 40665 w 64755"/>
                <a:gd name="connsiteY28" fmla="*/ 39894 h 83577"/>
                <a:gd name="connsiteX29" fmla="*/ 21842 w 64755"/>
                <a:gd name="connsiteY29" fmla="*/ 42528 h 83577"/>
                <a:gd name="connsiteX30" fmla="*/ 12077 w 64755"/>
                <a:gd name="connsiteY30" fmla="*/ 48823 h 83577"/>
                <a:gd name="connsiteX31" fmla="*/ 9251 w 64755"/>
                <a:gd name="connsiteY31" fmla="*/ 59295 h 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4755" h="83577">
                  <a:moveTo>
                    <a:pt x="0" y="59680"/>
                  </a:moveTo>
                  <a:cubicBezTo>
                    <a:pt x="0" y="53128"/>
                    <a:pt x="1735" y="47924"/>
                    <a:pt x="5075" y="44198"/>
                  </a:cubicBezTo>
                  <a:cubicBezTo>
                    <a:pt x="8416" y="40472"/>
                    <a:pt x="13170" y="37774"/>
                    <a:pt x="19208" y="36104"/>
                  </a:cubicBezTo>
                  <a:cubicBezTo>
                    <a:pt x="25247" y="34433"/>
                    <a:pt x="32121" y="33470"/>
                    <a:pt x="39959" y="33148"/>
                  </a:cubicBezTo>
                  <a:lnTo>
                    <a:pt x="55826" y="32506"/>
                  </a:lnTo>
                  <a:lnTo>
                    <a:pt x="55826" y="29101"/>
                  </a:lnTo>
                  <a:cubicBezTo>
                    <a:pt x="55826" y="21200"/>
                    <a:pt x="54220" y="15546"/>
                    <a:pt x="50944" y="12206"/>
                  </a:cubicBezTo>
                  <a:cubicBezTo>
                    <a:pt x="47732" y="8865"/>
                    <a:pt x="42271" y="7195"/>
                    <a:pt x="34690" y="7195"/>
                  </a:cubicBezTo>
                  <a:cubicBezTo>
                    <a:pt x="27817" y="7195"/>
                    <a:pt x="22613" y="8351"/>
                    <a:pt x="19016" y="10664"/>
                  </a:cubicBezTo>
                  <a:cubicBezTo>
                    <a:pt x="15482" y="12977"/>
                    <a:pt x="13105" y="16382"/>
                    <a:pt x="12013" y="20943"/>
                  </a:cubicBezTo>
                  <a:lnTo>
                    <a:pt x="3854" y="20043"/>
                  </a:lnTo>
                  <a:cubicBezTo>
                    <a:pt x="5268" y="13169"/>
                    <a:pt x="8609" y="8094"/>
                    <a:pt x="13812" y="4882"/>
                  </a:cubicBezTo>
                  <a:cubicBezTo>
                    <a:pt x="19016" y="1670"/>
                    <a:pt x="26082" y="0"/>
                    <a:pt x="35012" y="0"/>
                  </a:cubicBezTo>
                  <a:cubicBezTo>
                    <a:pt x="45675" y="0"/>
                    <a:pt x="53321" y="2441"/>
                    <a:pt x="57881" y="7388"/>
                  </a:cubicBezTo>
                  <a:cubicBezTo>
                    <a:pt x="62443" y="12334"/>
                    <a:pt x="64756" y="19658"/>
                    <a:pt x="64756" y="29422"/>
                  </a:cubicBezTo>
                  <a:lnTo>
                    <a:pt x="64756" y="81715"/>
                  </a:lnTo>
                  <a:lnTo>
                    <a:pt x="55955" y="81715"/>
                  </a:lnTo>
                  <a:lnTo>
                    <a:pt x="55955" y="69252"/>
                  </a:lnTo>
                  <a:cubicBezTo>
                    <a:pt x="52999" y="73492"/>
                    <a:pt x="49145" y="76897"/>
                    <a:pt x="44455" y="79595"/>
                  </a:cubicBezTo>
                  <a:cubicBezTo>
                    <a:pt x="39766" y="82293"/>
                    <a:pt x="34112" y="83578"/>
                    <a:pt x="27560" y="83578"/>
                  </a:cubicBezTo>
                  <a:cubicBezTo>
                    <a:pt x="19144" y="83578"/>
                    <a:pt x="12399" y="81522"/>
                    <a:pt x="7452" y="77475"/>
                  </a:cubicBezTo>
                  <a:cubicBezTo>
                    <a:pt x="2441" y="73428"/>
                    <a:pt x="0" y="67453"/>
                    <a:pt x="0" y="59680"/>
                  </a:cubicBezTo>
                  <a:close/>
                  <a:moveTo>
                    <a:pt x="9251" y="59359"/>
                  </a:moveTo>
                  <a:cubicBezTo>
                    <a:pt x="9251" y="64627"/>
                    <a:pt x="10857" y="68674"/>
                    <a:pt x="14005" y="71629"/>
                  </a:cubicBezTo>
                  <a:cubicBezTo>
                    <a:pt x="17153" y="74584"/>
                    <a:pt x="22099" y="75997"/>
                    <a:pt x="28652" y="75997"/>
                  </a:cubicBezTo>
                  <a:cubicBezTo>
                    <a:pt x="36361" y="75997"/>
                    <a:pt x="42785" y="74006"/>
                    <a:pt x="47989" y="69959"/>
                  </a:cubicBezTo>
                  <a:cubicBezTo>
                    <a:pt x="53192" y="65912"/>
                    <a:pt x="55762" y="60194"/>
                    <a:pt x="55762" y="52678"/>
                  </a:cubicBezTo>
                  <a:lnTo>
                    <a:pt x="55762" y="39251"/>
                  </a:lnTo>
                  <a:lnTo>
                    <a:pt x="40665" y="39894"/>
                  </a:lnTo>
                  <a:cubicBezTo>
                    <a:pt x="32763" y="40215"/>
                    <a:pt x="26467" y="41050"/>
                    <a:pt x="21842" y="42528"/>
                  </a:cubicBezTo>
                  <a:cubicBezTo>
                    <a:pt x="17217" y="43941"/>
                    <a:pt x="13941" y="46061"/>
                    <a:pt x="12077" y="48823"/>
                  </a:cubicBezTo>
                  <a:cubicBezTo>
                    <a:pt x="10151" y="51586"/>
                    <a:pt x="9251" y="55119"/>
                    <a:pt x="9251" y="5929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7F4C8-36C0-FF45-F001-0C1C7C450AD2}"/>
                </a:ext>
              </a:extLst>
            </p:cNvPr>
            <p:cNvSpPr/>
            <p:nvPr/>
          </p:nvSpPr>
          <p:spPr>
            <a:xfrm>
              <a:off x="9965470" y="604962"/>
              <a:ext cx="110366" cy="81714"/>
            </a:xfrm>
            <a:custGeom>
              <a:avLst/>
              <a:gdLst>
                <a:gd name="connsiteX0" fmla="*/ 0 w 110366"/>
                <a:gd name="connsiteY0" fmla="*/ 2505 h 81714"/>
                <a:gd name="connsiteX1" fmla="*/ 8929 w 110366"/>
                <a:gd name="connsiteY1" fmla="*/ 2505 h 81714"/>
                <a:gd name="connsiteX2" fmla="*/ 8929 w 110366"/>
                <a:gd name="connsiteY2" fmla="*/ 15161 h 81714"/>
                <a:gd name="connsiteX3" fmla="*/ 21006 w 110366"/>
                <a:gd name="connsiteY3" fmla="*/ 3919 h 81714"/>
                <a:gd name="connsiteX4" fmla="*/ 35268 w 110366"/>
                <a:gd name="connsiteY4" fmla="*/ 64 h 81714"/>
                <a:gd name="connsiteX5" fmla="*/ 58074 w 110366"/>
                <a:gd name="connsiteY5" fmla="*/ 15932 h 81714"/>
                <a:gd name="connsiteX6" fmla="*/ 70601 w 110366"/>
                <a:gd name="connsiteY6" fmla="*/ 4111 h 81714"/>
                <a:gd name="connsiteX7" fmla="*/ 86018 w 110366"/>
                <a:gd name="connsiteY7" fmla="*/ 0 h 81714"/>
                <a:gd name="connsiteX8" fmla="*/ 104135 w 110366"/>
                <a:gd name="connsiteY8" fmla="*/ 6617 h 81714"/>
                <a:gd name="connsiteX9" fmla="*/ 110366 w 110366"/>
                <a:gd name="connsiteY9" fmla="*/ 26981 h 81714"/>
                <a:gd name="connsiteX10" fmla="*/ 110366 w 110366"/>
                <a:gd name="connsiteY10" fmla="*/ 81715 h 81714"/>
                <a:gd name="connsiteX11" fmla="*/ 101244 w 110366"/>
                <a:gd name="connsiteY11" fmla="*/ 81715 h 81714"/>
                <a:gd name="connsiteX12" fmla="*/ 101244 w 110366"/>
                <a:gd name="connsiteY12" fmla="*/ 28973 h 81714"/>
                <a:gd name="connsiteX13" fmla="*/ 97004 w 110366"/>
                <a:gd name="connsiteY13" fmla="*/ 12656 h 81714"/>
                <a:gd name="connsiteX14" fmla="*/ 84156 w 110366"/>
                <a:gd name="connsiteY14" fmla="*/ 7902 h 81714"/>
                <a:gd name="connsiteX15" fmla="*/ 74905 w 110366"/>
                <a:gd name="connsiteY15" fmla="*/ 9572 h 81714"/>
                <a:gd name="connsiteX16" fmla="*/ 66297 w 110366"/>
                <a:gd name="connsiteY16" fmla="*/ 15289 h 81714"/>
                <a:gd name="connsiteX17" fmla="*/ 61286 w 110366"/>
                <a:gd name="connsiteY17" fmla="*/ 22163 h 81714"/>
                <a:gd name="connsiteX18" fmla="*/ 59680 w 110366"/>
                <a:gd name="connsiteY18" fmla="*/ 31928 h 81714"/>
                <a:gd name="connsiteX19" fmla="*/ 59680 w 110366"/>
                <a:gd name="connsiteY19" fmla="*/ 81715 h 81714"/>
                <a:gd name="connsiteX20" fmla="*/ 50750 w 110366"/>
                <a:gd name="connsiteY20" fmla="*/ 81715 h 81714"/>
                <a:gd name="connsiteX21" fmla="*/ 50750 w 110366"/>
                <a:gd name="connsiteY21" fmla="*/ 28973 h 81714"/>
                <a:gd name="connsiteX22" fmla="*/ 46446 w 110366"/>
                <a:gd name="connsiteY22" fmla="*/ 12784 h 81714"/>
                <a:gd name="connsiteX23" fmla="*/ 33662 w 110366"/>
                <a:gd name="connsiteY23" fmla="*/ 7837 h 81714"/>
                <a:gd name="connsiteX24" fmla="*/ 15739 w 110366"/>
                <a:gd name="connsiteY24" fmla="*/ 15675 h 81714"/>
                <a:gd name="connsiteX25" fmla="*/ 10792 w 110366"/>
                <a:gd name="connsiteY25" fmla="*/ 22549 h 81714"/>
                <a:gd name="connsiteX26" fmla="*/ 8929 w 110366"/>
                <a:gd name="connsiteY26" fmla="*/ 33405 h 81714"/>
                <a:gd name="connsiteX27" fmla="*/ 8929 w 110366"/>
                <a:gd name="connsiteY27" fmla="*/ 81651 h 81714"/>
                <a:gd name="connsiteX28" fmla="*/ 0 w 110366"/>
                <a:gd name="connsiteY28" fmla="*/ 81651 h 81714"/>
                <a:gd name="connsiteX29" fmla="*/ 0 w 110366"/>
                <a:gd name="connsiteY29" fmla="*/ 2505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366" h="81714">
                  <a:moveTo>
                    <a:pt x="0" y="2505"/>
                  </a:moveTo>
                  <a:lnTo>
                    <a:pt x="8929" y="2505"/>
                  </a:lnTo>
                  <a:lnTo>
                    <a:pt x="8929" y="15161"/>
                  </a:lnTo>
                  <a:cubicBezTo>
                    <a:pt x="12398" y="10214"/>
                    <a:pt x="16445" y="6488"/>
                    <a:pt x="21006" y="3919"/>
                  </a:cubicBezTo>
                  <a:cubicBezTo>
                    <a:pt x="25568" y="1349"/>
                    <a:pt x="30322" y="64"/>
                    <a:pt x="35268" y="64"/>
                  </a:cubicBezTo>
                  <a:cubicBezTo>
                    <a:pt x="47281" y="64"/>
                    <a:pt x="54861" y="5332"/>
                    <a:pt x="58074" y="15932"/>
                  </a:cubicBezTo>
                  <a:cubicBezTo>
                    <a:pt x="61543" y="10793"/>
                    <a:pt x="65719" y="6874"/>
                    <a:pt x="70601" y="4111"/>
                  </a:cubicBezTo>
                  <a:cubicBezTo>
                    <a:pt x="75483" y="1349"/>
                    <a:pt x="80558" y="0"/>
                    <a:pt x="86018" y="0"/>
                  </a:cubicBezTo>
                  <a:cubicBezTo>
                    <a:pt x="93921" y="0"/>
                    <a:pt x="99959" y="2184"/>
                    <a:pt x="104135" y="6617"/>
                  </a:cubicBezTo>
                  <a:cubicBezTo>
                    <a:pt x="108311" y="11049"/>
                    <a:pt x="110366" y="17795"/>
                    <a:pt x="110366" y="26981"/>
                  </a:cubicBezTo>
                  <a:lnTo>
                    <a:pt x="110366" y="81715"/>
                  </a:lnTo>
                  <a:lnTo>
                    <a:pt x="101244" y="81715"/>
                  </a:lnTo>
                  <a:lnTo>
                    <a:pt x="101244" y="28973"/>
                  </a:lnTo>
                  <a:cubicBezTo>
                    <a:pt x="101244" y="21264"/>
                    <a:pt x="99830" y="15803"/>
                    <a:pt x="97004" y="12656"/>
                  </a:cubicBezTo>
                  <a:cubicBezTo>
                    <a:pt x="94177" y="9508"/>
                    <a:pt x="89873" y="7902"/>
                    <a:pt x="84156" y="7902"/>
                  </a:cubicBezTo>
                  <a:cubicBezTo>
                    <a:pt x="81072" y="7902"/>
                    <a:pt x="77988" y="8480"/>
                    <a:pt x="74905" y="9572"/>
                  </a:cubicBezTo>
                  <a:cubicBezTo>
                    <a:pt x="71821" y="10728"/>
                    <a:pt x="68931" y="12591"/>
                    <a:pt x="66297" y="15289"/>
                  </a:cubicBezTo>
                  <a:cubicBezTo>
                    <a:pt x="64048" y="17538"/>
                    <a:pt x="62378" y="19851"/>
                    <a:pt x="61286" y="22163"/>
                  </a:cubicBezTo>
                  <a:cubicBezTo>
                    <a:pt x="60194" y="24476"/>
                    <a:pt x="59680" y="27752"/>
                    <a:pt x="59680" y="31928"/>
                  </a:cubicBezTo>
                  <a:lnTo>
                    <a:pt x="59680" y="81715"/>
                  </a:lnTo>
                  <a:lnTo>
                    <a:pt x="50750" y="81715"/>
                  </a:lnTo>
                  <a:lnTo>
                    <a:pt x="50750" y="28973"/>
                  </a:lnTo>
                  <a:cubicBezTo>
                    <a:pt x="50750" y="21457"/>
                    <a:pt x="49337" y="16060"/>
                    <a:pt x="46446" y="12784"/>
                  </a:cubicBezTo>
                  <a:cubicBezTo>
                    <a:pt x="43555" y="9508"/>
                    <a:pt x="39316" y="7837"/>
                    <a:pt x="33662" y="7837"/>
                  </a:cubicBezTo>
                  <a:cubicBezTo>
                    <a:pt x="26852" y="7837"/>
                    <a:pt x="20943" y="10471"/>
                    <a:pt x="15739" y="15675"/>
                  </a:cubicBezTo>
                  <a:cubicBezTo>
                    <a:pt x="13683" y="17859"/>
                    <a:pt x="12013" y="20108"/>
                    <a:pt x="10792" y="22549"/>
                  </a:cubicBezTo>
                  <a:cubicBezTo>
                    <a:pt x="9572" y="24990"/>
                    <a:pt x="8929" y="28587"/>
                    <a:pt x="8929" y="33405"/>
                  </a:cubicBezTo>
                  <a:lnTo>
                    <a:pt x="8929" y="81651"/>
                  </a:lnTo>
                  <a:lnTo>
                    <a:pt x="0" y="81651"/>
                  </a:lnTo>
                  <a:lnTo>
                    <a:pt x="0" y="25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999B8D-3609-BE2D-1941-289B9ABBD86F}"/>
                </a:ext>
              </a:extLst>
            </p:cNvPr>
            <p:cNvSpPr/>
            <p:nvPr/>
          </p:nvSpPr>
          <p:spPr>
            <a:xfrm>
              <a:off x="10097807" y="604962"/>
              <a:ext cx="70215" cy="84156"/>
            </a:xfrm>
            <a:custGeom>
              <a:avLst/>
              <a:gdLst>
                <a:gd name="connsiteX0" fmla="*/ 0 w 70215"/>
                <a:gd name="connsiteY0" fmla="*/ 42720 h 84156"/>
                <a:gd name="connsiteX1" fmla="*/ 10021 w 70215"/>
                <a:gd name="connsiteY1" fmla="*/ 11114 h 84156"/>
                <a:gd name="connsiteX2" fmla="*/ 36553 w 70215"/>
                <a:gd name="connsiteY2" fmla="*/ 0 h 84156"/>
                <a:gd name="connsiteX3" fmla="*/ 61929 w 70215"/>
                <a:gd name="connsiteY3" fmla="*/ 10664 h 84156"/>
                <a:gd name="connsiteX4" fmla="*/ 70215 w 70215"/>
                <a:gd name="connsiteY4" fmla="*/ 39316 h 84156"/>
                <a:gd name="connsiteX5" fmla="*/ 70215 w 70215"/>
                <a:gd name="connsiteY5" fmla="*/ 44262 h 84156"/>
                <a:gd name="connsiteX6" fmla="*/ 9186 w 70215"/>
                <a:gd name="connsiteY6" fmla="*/ 44262 h 84156"/>
                <a:gd name="connsiteX7" fmla="*/ 16638 w 70215"/>
                <a:gd name="connsiteY7" fmla="*/ 68288 h 84156"/>
                <a:gd name="connsiteX8" fmla="*/ 36617 w 70215"/>
                <a:gd name="connsiteY8" fmla="*/ 76768 h 84156"/>
                <a:gd name="connsiteX9" fmla="*/ 52485 w 70215"/>
                <a:gd name="connsiteY9" fmla="*/ 72593 h 84156"/>
                <a:gd name="connsiteX10" fmla="*/ 60065 w 70215"/>
                <a:gd name="connsiteY10" fmla="*/ 60901 h 84156"/>
                <a:gd name="connsiteX11" fmla="*/ 68674 w 70215"/>
                <a:gd name="connsiteY11" fmla="*/ 60901 h 84156"/>
                <a:gd name="connsiteX12" fmla="*/ 58588 w 70215"/>
                <a:gd name="connsiteY12" fmla="*/ 77925 h 84156"/>
                <a:gd name="connsiteX13" fmla="*/ 36617 w 70215"/>
                <a:gd name="connsiteY13" fmla="*/ 84156 h 84156"/>
                <a:gd name="connsiteX14" fmla="*/ 9572 w 70215"/>
                <a:gd name="connsiteY14" fmla="*/ 73235 h 84156"/>
                <a:gd name="connsiteX15" fmla="*/ 129 w 70215"/>
                <a:gd name="connsiteY15" fmla="*/ 42720 h 84156"/>
                <a:gd name="connsiteX16" fmla="*/ 16574 w 70215"/>
                <a:gd name="connsiteY16" fmla="*/ 15611 h 84156"/>
                <a:gd name="connsiteX17" fmla="*/ 9250 w 70215"/>
                <a:gd name="connsiteY17" fmla="*/ 37324 h 84156"/>
                <a:gd name="connsiteX18" fmla="*/ 61222 w 70215"/>
                <a:gd name="connsiteY18" fmla="*/ 37324 h 84156"/>
                <a:gd name="connsiteX19" fmla="*/ 55054 w 70215"/>
                <a:gd name="connsiteY19" fmla="*/ 14904 h 84156"/>
                <a:gd name="connsiteX20" fmla="*/ 36424 w 70215"/>
                <a:gd name="connsiteY20" fmla="*/ 7131 h 84156"/>
                <a:gd name="connsiteX21" fmla="*/ 16638 w 70215"/>
                <a:gd name="connsiteY21" fmla="*/ 15611 h 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215" h="84156">
                  <a:moveTo>
                    <a:pt x="0" y="42720"/>
                  </a:moveTo>
                  <a:cubicBezTo>
                    <a:pt x="0" y="29037"/>
                    <a:pt x="3341" y="18501"/>
                    <a:pt x="10021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215" y="27303"/>
                    <a:pt x="70215" y="39316"/>
                  </a:cubicBezTo>
                  <a:lnTo>
                    <a:pt x="70215" y="44262"/>
                  </a:lnTo>
                  <a:lnTo>
                    <a:pt x="9186" y="44262"/>
                  </a:lnTo>
                  <a:cubicBezTo>
                    <a:pt x="9508" y="54669"/>
                    <a:pt x="12013" y="62635"/>
                    <a:pt x="16638" y="68288"/>
                  </a:cubicBezTo>
                  <a:cubicBezTo>
                    <a:pt x="21328" y="73942"/>
                    <a:pt x="27945" y="76768"/>
                    <a:pt x="36617" y="76768"/>
                  </a:cubicBezTo>
                  <a:cubicBezTo>
                    <a:pt x="43427" y="76768"/>
                    <a:pt x="48695" y="75355"/>
                    <a:pt x="52485" y="72593"/>
                  </a:cubicBezTo>
                  <a:cubicBezTo>
                    <a:pt x="56275" y="69830"/>
                    <a:pt x="58781" y="65912"/>
                    <a:pt x="60065" y="60901"/>
                  </a:cubicBezTo>
                  <a:lnTo>
                    <a:pt x="68674" y="60901"/>
                  </a:lnTo>
                  <a:cubicBezTo>
                    <a:pt x="67325" y="68096"/>
                    <a:pt x="63984" y="73749"/>
                    <a:pt x="58588" y="77925"/>
                  </a:cubicBezTo>
                  <a:cubicBezTo>
                    <a:pt x="53192" y="82100"/>
                    <a:pt x="45868" y="84156"/>
                    <a:pt x="36617" y="84156"/>
                  </a:cubicBezTo>
                  <a:cubicBezTo>
                    <a:pt x="24926" y="84156"/>
                    <a:pt x="15867" y="80494"/>
                    <a:pt x="9572" y="73235"/>
                  </a:cubicBezTo>
                  <a:cubicBezTo>
                    <a:pt x="3276" y="65912"/>
                    <a:pt x="129" y="55761"/>
                    <a:pt x="129" y="42720"/>
                  </a:cubicBezTo>
                  <a:close/>
                  <a:moveTo>
                    <a:pt x="16574" y="15611"/>
                  </a:moveTo>
                  <a:cubicBezTo>
                    <a:pt x="12334" y="21264"/>
                    <a:pt x="9893" y="28523"/>
                    <a:pt x="9250" y="37324"/>
                  </a:cubicBezTo>
                  <a:lnTo>
                    <a:pt x="61222" y="37324"/>
                  </a:lnTo>
                  <a:cubicBezTo>
                    <a:pt x="60901" y="27560"/>
                    <a:pt x="58845" y="20108"/>
                    <a:pt x="55054" y="14904"/>
                  </a:cubicBezTo>
                  <a:cubicBezTo>
                    <a:pt x="51264" y="9700"/>
                    <a:pt x="45033" y="7131"/>
                    <a:pt x="36424" y="7131"/>
                  </a:cubicBezTo>
                  <a:cubicBezTo>
                    <a:pt x="27816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7CF4C6-8966-AE7D-3191-DD750D097DAD}"/>
              </a:ext>
            </a:extLst>
          </p:cNvPr>
          <p:cNvCxnSpPr>
            <a:cxnSpLocks/>
          </p:cNvCxnSpPr>
          <p:nvPr userDrawn="1"/>
        </p:nvCxnSpPr>
        <p:spPr>
          <a:xfrm>
            <a:off x="0" y="1359894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icture Placeholder 212">
            <a:extLst>
              <a:ext uri="{FF2B5EF4-FFF2-40B4-BE49-F238E27FC236}">
                <a16:creationId xmlns:a16="http://schemas.microsoft.com/office/drawing/2014/main" id="{A8172EEC-5705-E390-F496-E68EECA54C4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547" y="1357324"/>
            <a:ext cx="5029200" cy="5027313"/>
          </a:xfrm>
          <a:solidFill>
            <a:schemeClr val="bg2">
              <a:lumMod val="85000"/>
            </a:schemeClr>
          </a:solidFill>
        </p:spPr>
        <p:txBody>
          <a:bodyPr vert="horz" anchor="ctr" anchorCtr="0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grpSp>
        <p:nvGrpSpPr>
          <p:cNvPr id="17" name="Graphic 93">
            <a:extLst>
              <a:ext uri="{FF2B5EF4-FFF2-40B4-BE49-F238E27FC236}">
                <a16:creationId xmlns:a16="http://schemas.microsoft.com/office/drawing/2014/main" id="{7CC39F2D-74D8-E0D4-C1EF-B66415B52ABB}"/>
              </a:ext>
            </a:extLst>
          </p:cNvPr>
          <p:cNvGrpSpPr/>
          <p:nvPr userDrawn="1"/>
        </p:nvGrpSpPr>
        <p:grpSpPr>
          <a:xfrm>
            <a:off x="249362" y="611658"/>
            <a:ext cx="581897" cy="79916"/>
            <a:chOff x="274742" y="563912"/>
            <a:chExt cx="581897" cy="79916"/>
          </a:xfrm>
          <a:solidFill>
            <a:srgbClr val="000000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FFC75C6-DEA1-B424-7094-726D534E1930}"/>
                </a:ext>
              </a:extLst>
            </p:cNvPr>
            <p:cNvSpPr/>
            <p:nvPr/>
          </p:nvSpPr>
          <p:spPr>
            <a:xfrm>
              <a:off x="545455" y="598859"/>
              <a:ext cx="311184" cy="6424"/>
            </a:xfrm>
            <a:custGeom>
              <a:avLst/>
              <a:gdLst>
                <a:gd name="connsiteX0" fmla="*/ 0 w 311184"/>
                <a:gd name="connsiteY0" fmla="*/ 0 h 6424"/>
                <a:gd name="connsiteX1" fmla="*/ 311185 w 311184"/>
                <a:gd name="connsiteY1" fmla="*/ 0 h 6424"/>
                <a:gd name="connsiteX2" fmla="*/ 311185 w 311184"/>
                <a:gd name="connsiteY2" fmla="*/ 6424 h 6424"/>
                <a:gd name="connsiteX3" fmla="*/ 0 w 311184"/>
                <a:gd name="connsiteY3" fmla="*/ 6424 h 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184" h="6424">
                  <a:moveTo>
                    <a:pt x="0" y="0"/>
                  </a:moveTo>
                  <a:lnTo>
                    <a:pt x="311185" y="0"/>
                  </a:lnTo>
                  <a:lnTo>
                    <a:pt x="311185" y="6424"/>
                  </a:lnTo>
                  <a:lnTo>
                    <a:pt x="0" y="642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grpSp>
          <p:nvGrpSpPr>
            <p:cNvPr id="19" name="Graphic 93">
              <a:extLst>
                <a:ext uri="{FF2B5EF4-FFF2-40B4-BE49-F238E27FC236}">
                  <a16:creationId xmlns:a16="http://schemas.microsoft.com/office/drawing/2014/main" id="{8BF8427C-7A90-970E-0ADC-245D153318A0}"/>
                </a:ext>
              </a:extLst>
            </p:cNvPr>
            <p:cNvGrpSpPr/>
            <p:nvPr/>
          </p:nvGrpSpPr>
          <p:grpSpPr>
            <a:xfrm>
              <a:off x="274742" y="563912"/>
              <a:ext cx="121094" cy="79916"/>
              <a:chOff x="274742" y="563912"/>
              <a:chExt cx="121094" cy="79916"/>
            </a:xfrm>
            <a:solidFill>
              <a:srgbClr val="000000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F634113-3965-EFB1-2D02-8B3CE3CB4FE7}"/>
                  </a:ext>
                </a:extLst>
              </p:cNvPr>
              <p:cNvSpPr/>
              <p:nvPr/>
            </p:nvSpPr>
            <p:spPr>
              <a:xfrm>
                <a:off x="274742" y="563912"/>
                <a:ext cx="29872" cy="79916"/>
              </a:xfrm>
              <a:custGeom>
                <a:avLst/>
                <a:gdLst>
                  <a:gd name="connsiteX0" fmla="*/ 22806 w 29872"/>
                  <a:gd name="connsiteY0" fmla="*/ 7516 h 79916"/>
                  <a:gd name="connsiteX1" fmla="*/ 3019 w 29872"/>
                  <a:gd name="connsiteY1" fmla="*/ 19208 h 79916"/>
                  <a:gd name="connsiteX2" fmla="*/ 0 w 29872"/>
                  <a:gd name="connsiteY2" fmla="*/ 14005 h 79916"/>
                  <a:gd name="connsiteX3" fmla="*/ 23384 w 29872"/>
                  <a:gd name="connsiteY3" fmla="*/ 0 h 79916"/>
                  <a:gd name="connsiteX4" fmla="*/ 29872 w 29872"/>
                  <a:gd name="connsiteY4" fmla="*/ 0 h 79916"/>
                  <a:gd name="connsiteX5" fmla="*/ 29872 w 29872"/>
                  <a:gd name="connsiteY5" fmla="*/ 79916 h 79916"/>
                  <a:gd name="connsiteX6" fmla="*/ 22806 w 29872"/>
                  <a:gd name="connsiteY6" fmla="*/ 79916 h 79916"/>
                  <a:gd name="connsiteX7" fmla="*/ 22806 w 29872"/>
                  <a:gd name="connsiteY7" fmla="*/ 7516 h 79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72" h="79916">
                    <a:moveTo>
                      <a:pt x="22806" y="7516"/>
                    </a:moveTo>
                    <a:lnTo>
                      <a:pt x="3019" y="19208"/>
                    </a:lnTo>
                    <a:lnTo>
                      <a:pt x="0" y="14005"/>
                    </a:lnTo>
                    <a:lnTo>
                      <a:pt x="23384" y="0"/>
                    </a:lnTo>
                    <a:lnTo>
                      <a:pt x="29872" y="0"/>
                    </a:lnTo>
                    <a:lnTo>
                      <a:pt x="29872" y="79916"/>
                    </a:lnTo>
                    <a:lnTo>
                      <a:pt x="22806" y="79916"/>
                    </a:lnTo>
                    <a:lnTo>
                      <a:pt x="22806" y="751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E795715-14A3-C7BF-55D2-A043D0C7AE4E}"/>
                  </a:ext>
                </a:extLst>
              </p:cNvPr>
              <p:cNvSpPr/>
              <p:nvPr/>
            </p:nvSpPr>
            <p:spPr>
              <a:xfrm>
                <a:off x="338020" y="584404"/>
                <a:ext cx="7773" cy="59423"/>
              </a:xfrm>
              <a:custGeom>
                <a:avLst/>
                <a:gdLst>
                  <a:gd name="connsiteX0" fmla="*/ 0 w 7773"/>
                  <a:gd name="connsiteY0" fmla="*/ 0 h 59423"/>
                  <a:gd name="connsiteX1" fmla="*/ 7773 w 7773"/>
                  <a:gd name="connsiteY1" fmla="*/ 0 h 59423"/>
                  <a:gd name="connsiteX2" fmla="*/ 7773 w 7773"/>
                  <a:gd name="connsiteY2" fmla="*/ 12463 h 59423"/>
                  <a:gd name="connsiteX3" fmla="*/ 0 w 7773"/>
                  <a:gd name="connsiteY3" fmla="*/ 12463 h 59423"/>
                  <a:gd name="connsiteX4" fmla="*/ 0 w 7773"/>
                  <a:gd name="connsiteY4" fmla="*/ 0 h 59423"/>
                  <a:gd name="connsiteX5" fmla="*/ 0 w 7773"/>
                  <a:gd name="connsiteY5" fmla="*/ 46960 h 59423"/>
                  <a:gd name="connsiteX6" fmla="*/ 7773 w 7773"/>
                  <a:gd name="connsiteY6" fmla="*/ 46960 h 59423"/>
                  <a:gd name="connsiteX7" fmla="*/ 7773 w 7773"/>
                  <a:gd name="connsiteY7" fmla="*/ 59423 h 59423"/>
                  <a:gd name="connsiteX8" fmla="*/ 0 w 7773"/>
                  <a:gd name="connsiteY8" fmla="*/ 59423 h 59423"/>
                  <a:gd name="connsiteX9" fmla="*/ 0 w 7773"/>
                  <a:gd name="connsiteY9" fmla="*/ 46960 h 59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73" h="59423">
                    <a:moveTo>
                      <a:pt x="0" y="0"/>
                    </a:moveTo>
                    <a:lnTo>
                      <a:pt x="7773" y="0"/>
                    </a:lnTo>
                    <a:lnTo>
                      <a:pt x="7773" y="12463"/>
                    </a:lnTo>
                    <a:lnTo>
                      <a:pt x="0" y="12463"/>
                    </a:lnTo>
                    <a:lnTo>
                      <a:pt x="0" y="0"/>
                    </a:lnTo>
                    <a:close/>
                    <a:moveTo>
                      <a:pt x="0" y="46960"/>
                    </a:moveTo>
                    <a:lnTo>
                      <a:pt x="7773" y="46960"/>
                    </a:lnTo>
                    <a:lnTo>
                      <a:pt x="7773" y="59423"/>
                    </a:lnTo>
                    <a:lnTo>
                      <a:pt x="0" y="59423"/>
                    </a:lnTo>
                    <a:lnTo>
                      <a:pt x="0" y="4696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3791820-61A6-2869-9BD5-83150CBEE132}"/>
                  </a:ext>
                </a:extLst>
              </p:cNvPr>
              <p:cNvSpPr/>
              <p:nvPr/>
            </p:nvSpPr>
            <p:spPr>
              <a:xfrm>
                <a:off x="365965" y="563912"/>
                <a:ext cx="29872" cy="79916"/>
              </a:xfrm>
              <a:custGeom>
                <a:avLst/>
                <a:gdLst>
                  <a:gd name="connsiteX0" fmla="*/ 22806 w 29872"/>
                  <a:gd name="connsiteY0" fmla="*/ 7516 h 79916"/>
                  <a:gd name="connsiteX1" fmla="*/ 3019 w 29872"/>
                  <a:gd name="connsiteY1" fmla="*/ 19208 h 79916"/>
                  <a:gd name="connsiteX2" fmla="*/ 0 w 29872"/>
                  <a:gd name="connsiteY2" fmla="*/ 14005 h 79916"/>
                  <a:gd name="connsiteX3" fmla="*/ 23384 w 29872"/>
                  <a:gd name="connsiteY3" fmla="*/ 0 h 79916"/>
                  <a:gd name="connsiteX4" fmla="*/ 29872 w 29872"/>
                  <a:gd name="connsiteY4" fmla="*/ 0 h 79916"/>
                  <a:gd name="connsiteX5" fmla="*/ 29872 w 29872"/>
                  <a:gd name="connsiteY5" fmla="*/ 79916 h 79916"/>
                  <a:gd name="connsiteX6" fmla="*/ 22806 w 29872"/>
                  <a:gd name="connsiteY6" fmla="*/ 79916 h 79916"/>
                  <a:gd name="connsiteX7" fmla="*/ 22806 w 29872"/>
                  <a:gd name="connsiteY7" fmla="*/ 7516 h 79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72" h="79916">
                    <a:moveTo>
                      <a:pt x="22806" y="7516"/>
                    </a:moveTo>
                    <a:lnTo>
                      <a:pt x="3019" y="19208"/>
                    </a:lnTo>
                    <a:lnTo>
                      <a:pt x="0" y="14005"/>
                    </a:lnTo>
                    <a:lnTo>
                      <a:pt x="23384" y="0"/>
                    </a:lnTo>
                    <a:lnTo>
                      <a:pt x="29872" y="0"/>
                    </a:lnTo>
                    <a:lnTo>
                      <a:pt x="29872" y="79916"/>
                    </a:lnTo>
                    <a:lnTo>
                      <a:pt x="22806" y="79916"/>
                    </a:lnTo>
                    <a:lnTo>
                      <a:pt x="22806" y="751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1617F5-7C87-7FD6-9718-4EB7DD32CF1F}"/>
              </a:ext>
            </a:extLst>
          </p:cNvPr>
          <p:cNvCxnSpPr>
            <a:cxnSpLocks/>
          </p:cNvCxnSpPr>
          <p:nvPr userDrawn="1"/>
        </p:nvCxnSpPr>
        <p:spPr>
          <a:xfrm>
            <a:off x="1417336" y="-2792"/>
            <a:ext cx="0" cy="1360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aphic 93">
            <a:extLst>
              <a:ext uri="{FF2B5EF4-FFF2-40B4-BE49-F238E27FC236}">
                <a16:creationId xmlns:a16="http://schemas.microsoft.com/office/drawing/2014/main" id="{6E7D668D-400F-8DAA-02D4-DD0A1A663ACA}"/>
              </a:ext>
            </a:extLst>
          </p:cNvPr>
          <p:cNvGrpSpPr/>
          <p:nvPr userDrawn="1"/>
        </p:nvGrpSpPr>
        <p:grpSpPr>
          <a:xfrm>
            <a:off x="3528881" y="6753895"/>
            <a:ext cx="1760402" cy="112936"/>
            <a:chOff x="6602633" y="3537703"/>
            <a:chExt cx="1760402" cy="112936"/>
          </a:xfrm>
          <a:solidFill>
            <a:srgbClr val="000000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3F5B8D7-A721-DB6D-C045-85C4148B7353}"/>
                </a:ext>
              </a:extLst>
            </p:cNvPr>
            <p:cNvSpPr/>
            <p:nvPr/>
          </p:nvSpPr>
          <p:spPr>
            <a:xfrm>
              <a:off x="6602633" y="3538024"/>
              <a:ext cx="107282" cy="110109"/>
            </a:xfrm>
            <a:custGeom>
              <a:avLst/>
              <a:gdLst>
                <a:gd name="connsiteX0" fmla="*/ 74006 w 107282"/>
                <a:gd name="connsiteY0" fmla="*/ 85762 h 110109"/>
                <a:gd name="connsiteX1" fmla="*/ 32699 w 107282"/>
                <a:gd name="connsiteY1" fmla="*/ 85762 h 110109"/>
                <a:gd name="connsiteX2" fmla="*/ 24347 w 107282"/>
                <a:gd name="connsiteY2" fmla="*/ 110110 h 110109"/>
                <a:gd name="connsiteX3" fmla="*/ 0 w 107282"/>
                <a:gd name="connsiteY3" fmla="*/ 110110 h 110109"/>
                <a:gd name="connsiteX4" fmla="*/ 39444 w 107282"/>
                <a:gd name="connsiteY4" fmla="*/ 0 h 110109"/>
                <a:gd name="connsiteX5" fmla="*/ 68096 w 107282"/>
                <a:gd name="connsiteY5" fmla="*/ 0 h 110109"/>
                <a:gd name="connsiteX6" fmla="*/ 107283 w 107282"/>
                <a:gd name="connsiteY6" fmla="*/ 110110 h 110109"/>
                <a:gd name="connsiteX7" fmla="*/ 82164 w 107282"/>
                <a:gd name="connsiteY7" fmla="*/ 110110 h 110109"/>
                <a:gd name="connsiteX8" fmla="*/ 74006 w 107282"/>
                <a:gd name="connsiteY8" fmla="*/ 85762 h 110109"/>
                <a:gd name="connsiteX9" fmla="*/ 53192 w 107282"/>
                <a:gd name="connsiteY9" fmla="*/ 21328 h 110109"/>
                <a:gd name="connsiteX10" fmla="*/ 38545 w 107282"/>
                <a:gd name="connsiteY10" fmla="*/ 66169 h 110109"/>
                <a:gd name="connsiteX11" fmla="*/ 67967 w 107282"/>
                <a:gd name="connsiteY11" fmla="*/ 66169 h 110109"/>
                <a:gd name="connsiteX12" fmla="*/ 53192 w 107282"/>
                <a:gd name="connsiteY12" fmla="*/ 21328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282" h="110109">
                  <a:moveTo>
                    <a:pt x="74006" y="85762"/>
                  </a:moveTo>
                  <a:lnTo>
                    <a:pt x="32699" y="85762"/>
                  </a:lnTo>
                  <a:lnTo>
                    <a:pt x="24347" y="110110"/>
                  </a:lnTo>
                  <a:lnTo>
                    <a:pt x="0" y="110110"/>
                  </a:lnTo>
                  <a:lnTo>
                    <a:pt x="39444" y="0"/>
                  </a:lnTo>
                  <a:lnTo>
                    <a:pt x="68096" y="0"/>
                  </a:lnTo>
                  <a:lnTo>
                    <a:pt x="107283" y="110110"/>
                  </a:lnTo>
                  <a:lnTo>
                    <a:pt x="82164" y="110110"/>
                  </a:lnTo>
                  <a:lnTo>
                    <a:pt x="74006" y="85762"/>
                  </a:lnTo>
                  <a:close/>
                  <a:moveTo>
                    <a:pt x="53192" y="21328"/>
                  </a:moveTo>
                  <a:lnTo>
                    <a:pt x="38545" y="66169"/>
                  </a:lnTo>
                  <a:lnTo>
                    <a:pt x="67967" y="66169"/>
                  </a:lnTo>
                  <a:lnTo>
                    <a:pt x="53192" y="2132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5864D65-A228-4267-C700-7417D16A72E6}"/>
                </a:ext>
              </a:extLst>
            </p:cNvPr>
            <p:cNvSpPr/>
            <p:nvPr/>
          </p:nvSpPr>
          <p:spPr>
            <a:xfrm>
              <a:off x="6721223" y="3565198"/>
              <a:ext cx="76190" cy="85440"/>
            </a:xfrm>
            <a:custGeom>
              <a:avLst/>
              <a:gdLst>
                <a:gd name="connsiteX0" fmla="*/ 0 w 76190"/>
                <a:gd name="connsiteY0" fmla="*/ 43170 h 85440"/>
                <a:gd name="connsiteX1" fmla="*/ 10664 w 76190"/>
                <a:gd name="connsiteY1" fmla="*/ 11563 h 85440"/>
                <a:gd name="connsiteX2" fmla="*/ 39958 w 76190"/>
                <a:gd name="connsiteY2" fmla="*/ 0 h 85440"/>
                <a:gd name="connsiteX3" fmla="*/ 64370 w 76190"/>
                <a:gd name="connsiteY3" fmla="*/ 7645 h 85440"/>
                <a:gd name="connsiteX4" fmla="*/ 75227 w 76190"/>
                <a:gd name="connsiteY4" fmla="*/ 28973 h 85440"/>
                <a:gd name="connsiteX5" fmla="*/ 53513 w 76190"/>
                <a:gd name="connsiteY5" fmla="*/ 31607 h 85440"/>
                <a:gd name="connsiteX6" fmla="*/ 49337 w 76190"/>
                <a:gd name="connsiteY6" fmla="*/ 21970 h 85440"/>
                <a:gd name="connsiteX7" fmla="*/ 39958 w 76190"/>
                <a:gd name="connsiteY7" fmla="*/ 18502 h 85440"/>
                <a:gd name="connsiteX8" fmla="*/ 27174 w 76190"/>
                <a:gd name="connsiteY8" fmla="*/ 25054 h 85440"/>
                <a:gd name="connsiteX9" fmla="*/ 23320 w 76190"/>
                <a:gd name="connsiteY9" fmla="*/ 42528 h 85440"/>
                <a:gd name="connsiteX10" fmla="*/ 27174 w 76190"/>
                <a:gd name="connsiteY10" fmla="*/ 60194 h 85440"/>
                <a:gd name="connsiteX11" fmla="*/ 39958 w 76190"/>
                <a:gd name="connsiteY11" fmla="*/ 66875 h 85440"/>
                <a:gd name="connsiteX12" fmla="*/ 50044 w 76190"/>
                <a:gd name="connsiteY12" fmla="*/ 63278 h 85440"/>
                <a:gd name="connsiteX13" fmla="*/ 54284 w 76190"/>
                <a:gd name="connsiteY13" fmla="*/ 53192 h 85440"/>
                <a:gd name="connsiteX14" fmla="*/ 76190 w 76190"/>
                <a:gd name="connsiteY14" fmla="*/ 53192 h 85440"/>
                <a:gd name="connsiteX15" fmla="*/ 65076 w 76190"/>
                <a:gd name="connsiteY15" fmla="*/ 77025 h 85440"/>
                <a:gd name="connsiteX16" fmla="*/ 39316 w 76190"/>
                <a:gd name="connsiteY16" fmla="*/ 85441 h 85440"/>
                <a:gd name="connsiteX17" fmla="*/ 10150 w 76190"/>
                <a:gd name="connsiteY17" fmla="*/ 74134 h 85440"/>
                <a:gd name="connsiteX18" fmla="*/ 0 w 76190"/>
                <a:gd name="connsiteY18" fmla="*/ 4323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190" h="85440">
                  <a:moveTo>
                    <a:pt x="0" y="43170"/>
                  </a:moveTo>
                  <a:cubicBezTo>
                    <a:pt x="0" y="29808"/>
                    <a:pt x="3534" y="19272"/>
                    <a:pt x="10664" y="11563"/>
                  </a:cubicBezTo>
                  <a:cubicBezTo>
                    <a:pt x="17731" y="3855"/>
                    <a:pt x="27495" y="0"/>
                    <a:pt x="39958" y="0"/>
                  </a:cubicBezTo>
                  <a:cubicBezTo>
                    <a:pt x="50365" y="0"/>
                    <a:pt x="58460" y="2570"/>
                    <a:pt x="64370" y="7645"/>
                  </a:cubicBezTo>
                  <a:cubicBezTo>
                    <a:pt x="70280" y="12720"/>
                    <a:pt x="73877" y="19851"/>
                    <a:pt x="75227" y="28973"/>
                  </a:cubicBezTo>
                  <a:lnTo>
                    <a:pt x="53513" y="31607"/>
                  </a:lnTo>
                  <a:cubicBezTo>
                    <a:pt x="52807" y="27495"/>
                    <a:pt x="51393" y="24283"/>
                    <a:pt x="49337" y="21970"/>
                  </a:cubicBezTo>
                  <a:cubicBezTo>
                    <a:pt x="47282" y="19658"/>
                    <a:pt x="44134" y="18502"/>
                    <a:pt x="39958" y="18502"/>
                  </a:cubicBezTo>
                  <a:cubicBezTo>
                    <a:pt x="33984" y="18502"/>
                    <a:pt x="29744" y="20686"/>
                    <a:pt x="27174" y="25054"/>
                  </a:cubicBezTo>
                  <a:cubicBezTo>
                    <a:pt x="24605" y="29422"/>
                    <a:pt x="23320" y="35268"/>
                    <a:pt x="23320" y="42528"/>
                  </a:cubicBezTo>
                  <a:cubicBezTo>
                    <a:pt x="23320" y="49787"/>
                    <a:pt x="24605" y="55697"/>
                    <a:pt x="27174" y="60194"/>
                  </a:cubicBezTo>
                  <a:cubicBezTo>
                    <a:pt x="29744" y="64691"/>
                    <a:pt x="33984" y="66875"/>
                    <a:pt x="39958" y="66875"/>
                  </a:cubicBezTo>
                  <a:cubicBezTo>
                    <a:pt x="44455" y="66875"/>
                    <a:pt x="47860" y="65655"/>
                    <a:pt x="50044" y="63278"/>
                  </a:cubicBezTo>
                  <a:cubicBezTo>
                    <a:pt x="52228" y="60836"/>
                    <a:pt x="53642" y="57496"/>
                    <a:pt x="54284" y="53192"/>
                  </a:cubicBezTo>
                  <a:lnTo>
                    <a:pt x="76190" y="53192"/>
                  </a:lnTo>
                  <a:cubicBezTo>
                    <a:pt x="74970" y="63470"/>
                    <a:pt x="71244" y="71436"/>
                    <a:pt x="65076" y="77025"/>
                  </a:cubicBezTo>
                  <a:cubicBezTo>
                    <a:pt x="58910" y="82614"/>
                    <a:pt x="50301" y="85441"/>
                    <a:pt x="39316" y="85441"/>
                  </a:cubicBezTo>
                  <a:cubicBezTo>
                    <a:pt x="26660" y="85441"/>
                    <a:pt x="16960" y="81651"/>
                    <a:pt x="10150" y="74134"/>
                  </a:cubicBezTo>
                  <a:cubicBezTo>
                    <a:pt x="3341" y="66554"/>
                    <a:pt x="0" y="56275"/>
                    <a:pt x="0" y="4323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95637C0-B870-E64A-8550-AB52D027684E}"/>
                </a:ext>
              </a:extLst>
            </p:cNvPr>
            <p:cNvSpPr/>
            <p:nvPr/>
          </p:nvSpPr>
          <p:spPr>
            <a:xfrm>
              <a:off x="6808783" y="3546183"/>
              <a:ext cx="57560" cy="103428"/>
            </a:xfrm>
            <a:custGeom>
              <a:avLst/>
              <a:gdLst>
                <a:gd name="connsiteX0" fmla="*/ 12784 w 57560"/>
                <a:gd name="connsiteY0" fmla="*/ 73235 h 103428"/>
                <a:gd name="connsiteX1" fmla="*/ 12784 w 57560"/>
                <a:gd name="connsiteY1" fmla="*/ 39316 h 103428"/>
                <a:gd name="connsiteX2" fmla="*/ 0 w 57560"/>
                <a:gd name="connsiteY2" fmla="*/ 39316 h 103428"/>
                <a:gd name="connsiteX3" fmla="*/ 0 w 57560"/>
                <a:gd name="connsiteY3" fmla="*/ 21457 h 103428"/>
                <a:gd name="connsiteX4" fmla="*/ 12784 w 57560"/>
                <a:gd name="connsiteY4" fmla="*/ 21457 h 103428"/>
                <a:gd name="connsiteX5" fmla="*/ 12784 w 57560"/>
                <a:gd name="connsiteY5" fmla="*/ 0 h 103428"/>
                <a:gd name="connsiteX6" fmla="*/ 35782 w 57560"/>
                <a:gd name="connsiteY6" fmla="*/ 0 h 103428"/>
                <a:gd name="connsiteX7" fmla="*/ 35782 w 57560"/>
                <a:gd name="connsiteY7" fmla="*/ 21457 h 103428"/>
                <a:gd name="connsiteX8" fmla="*/ 54733 w 57560"/>
                <a:gd name="connsiteY8" fmla="*/ 21457 h 103428"/>
                <a:gd name="connsiteX9" fmla="*/ 54733 w 57560"/>
                <a:gd name="connsiteY9" fmla="*/ 39316 h 103428"/>
                <a:gd name="connsiteX10" fmla="*/ 35782 w 57560"/>
                <a:gd name="connsiteY10" fmla="*/ 39316 h 103428"/>
                <a:gd name="connsiteX11" fmla="*/ 35782 w 57560"/>
                <a:gd name="connsiteY11" fmla="*/ 74134 h 103428"/>
                <a:gd name="connsiteX12" fmla="*/ 38095 w 57560"/>
                <a:gd name="connsiteY12" fmla="*/ 82100 h 103428"/>
                <a:gd name="connsiteX13" fmla="*/ 45354 w 57560"/>
                <a:gd name="connsiteY13" fmla="*/ 84927 h 103428"/>
                <a:gd name="connsiteX14" fmla="*/ 50237 w 57560"/>
                <a:gd name="connsiteY14" fmla="*/ 84542 h 103428"/>
                <a:gd name="connsiteX15" fmla="*/ 54477 w 57560"/>
                <a:gd name="connsiteY15" fmla="*/ 83514 h 103428"/>
                <a:gd name="connsiteX16" fmla="*/ 57560 w 57560"/>
                <a:gd name="connsiteY16" fmla="*/ 100473 h 103428"/>
                <a:gd name="connsiteX17" fmla="*/ 48952 w 57560"/>
                <a:gd name="connsiteY17" fmla="*/ 102657 h 103428"/>
                <a:gd name="connsiteX18" fmla="*/ 39252 w 57560"/>
                <a:gd name="connsiteY18" fmla="*/ 103428 h 103428"/>
                <a:gd name="connsiteX19" fmla="*/ 18566 w 57560"/>
                <a:gd name="connsiteY19" fmla="*/ 95719 h 103428"/>
                <a:gd name="connsiteX20" fmla="*/ 12848 w 57560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60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7"/>
                  </a:lnTo>
                  <a:lnTo>
                    <a:pt x="12784" y="21457"/>
                  </a:lnTo>
                  <a:lnTo>
                    <a:pt x="12784" y="0"/>
                  </a:lnTo>
                  <a:lnTo>
                    <a:pt x="35782" y="0"/>
                  </a:lnTo>
                  <a:lnTo>
                    <a:pt x="35782" y="21457"/>
                  </a:lnTo>
                  <a:lnTo>
                    <a:pt x="54733" y="21457"/>
                  </a:lnTo>
                  <a:lnTo>
                    <a:pt x="54733" y="39316"/>
                  </a:lnTo>
                  <a:lnTo>
                    <a:pt x="35782" y="39316"/>
                  </a:lnTo>
                  <a:lnTo>
                    <a:pt x="35782" y="74134"/>
                  </a:lnTo>
                  <a:cubicBezTo>
                    <a:pt x="35782" y="77539"/>
                    <a:pt x="36553" y="80173"/>
                    <a:pt x="38095" y="82100"/>
                  </a:cubicBezTo>
                  <a:cubicBezTo>
                    <a:pt x="39637" y="84027"/>
                    <a:pt x="42078" y="84927"/>
                    <a:pt x="45354" y="84927"/>
                  </a:cubicBezTo>
                  <a:cubicBezTo>
                    <a:pt x="47089" y="84927"/>
                    <a:pt x="48695" y="84798"/>
                    <a:pt x="50237" y="84542"/>
                  </a:cubicBezTo>
                  <a:cubicBezTo>
                    <a:pt x="51714" y="84284"/>
                    <a:pt x="53127" y="83963"/>
                    <a:pt x="54477" y="83514"/>
                  </a:cubicBezTo>
                  <a:lnTo>
                    <a:pt x="57560" y="100473"/>
                  </a:lnTo>
                  <a:cubicBezTo>
                    <a:pt x="54670" y="101373"/>
                    <a:pt x="51778" y="102144"/>
                    <a:pt x="48952" y="102657"/>
                  </a:cubicBezTo>
                  <a:cubicBezTo>
                    <a:pt x="46061" y="103171"/>
                    <a:pt x="42849" y="103428"/>
                    <a:pt x="39252" y="103428"/>
                  </a:cubicBezTo>
                  <a:cubicBezTo>
                    <a:pt x="29294" y="103428"/>
                    <a:pt x="22420" y="100859"/>
                    <a:pt x="18566" y="95719"/>
                  </a:cubicBezTo>
                  <a:cubicBezTo>
                    <a:pt x="14775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B3BB74D-D467-8173-4DEC-E35E07090A92}"/>
                </a:ext>
              </a:extLst>
            </p:cNvPr>
            <p:cNvSpPr/>
            <p:nvPr/>
          </p:nvSpPr>
          <p:spPr>
            <a:xfrm>
              <a:off x="6881119" y="3537703"/>
              <a:ext cx="23126" cy="110430"/>
            </a:xfrm>
            <a:custGeom>
              <a:avLst/>
              <a:gdLst>
                <a:gd name="connsiteX0" fmla="*/ 0 w 23126"/>
                <a:gd name="connsiteY0" fmla="*/ 0 h 110430"/>
                <a:gd name="connsiteX1" fmla="*/ 23127 w 23126"/>
                <a:gd name="connsiteY1" fmla="*/ 0 h 110430"/>
                <a:gd name="connsiteX2" fmla="*/ 23127 w 23126"/>
                <a:gd name="connsiteY2" fmla="*/ 18373 h 110430"/>
                <a:gd name="connsiteX3" fmla="*/ 0 w 23126"/>
                <a:gd name="connsiteY3" fmla="*/ 18373 h 110430"/>
                <a:gd name="connsiteX4" fmla="*/ 0 w 23126"/>
                <a:gd name="connsiteY4" fmla="*/ 0 h 110430"/>
                <a:gd name="connsiteX5" fmla="*/ 128 w 23126"/>
                <a:gd name="connsiteY5" fmla="*/ 29936 h 110430"/>
                <a:gd name="connsiteX6" fmla="*/ 22934 w 23126"/>
                <a:gd name="connsiteY6" fmla="*/ 29936 h 110430"/>
                <a:gd name="connsiteX7" fmla="*/ 22934 w 23126"/>
                <a:gd name="connsiteY7" fmla="*/ 110431 h 110430"/>
                <a:gd name="connsiteX8" fmla="*/ 128 w 23126"/>
                <a:gd name="connsiteY8" fmla="*/ 110431 h 110430"/>
                <a:gd name="connsiteX9" fmla="*/ 128 w 23126"/>
                <a:gd name="connsiteY9" fmla="*/ 29936 h 11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6" h="110430">
                  <a:moveTo>
                    <a:pt x="0" y="0"/>
                  </a:moveTo>
                  <a:lnTo>
                    <a:pt x="23127" y="0"/>
                  </a:lnTo>
                  <a:lnTo>
                    <a:pt x="23127" y="18373"/>
                  </a:lnTo>
                  <a:lnTo>
                    <a:pt x="0" y="18373"/>
                  </a:lnTo>
                  <a:lnTo>
                    <a:pt x="0" y="0"/>
                  </a:lnTo>
                  <a:close/>
                  <a:moveTo>
                    <a:pt x="128" y="29936"/>
                  </a:moveTo>
                  <a:lnTo>
                    <a:pt x="22934" y="29936"/>
                  </a:lnTo>
                  <a:lnTo>
                    <a:pt x="22934" y="110431"/>
                  </a:lnTo>
                  <a:lnTo>
                    <a:pt x="128" y="110431"/>
                  </a:lnTo>
                  <a:lnTo>
                    <a:pt x="128" y="2993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BCFA5ED-49D5-5821-B768-F410EB53513C}"/>
                </a:ext>
              </a:extLst>
            </p:cNvPr>
            <p:cNvSpPr/>
            <p:nvPr/>
          </p:nvSpPr>
          <p:spPr>
            <a:xfrm>
              <a:off x="6923775" y="3565134"/>
              <a:ext cx="81329" cy="85440"/>
            </a:xfrm>
            <a:custGeom>
              <a:avLst/>
              <a:gdLst>
                <a:gd name="connsiteX0" fmla="*/ 0 w 81329"/>
                <a:gd name="connsiteY0" fmla="*/ 43042 h 85440"/>
                <a:gd name="connsiteX1" fmla="*/ 10921 w 81329"/>
                <a:gd name="connsiteY1" fmla="*/ 11435 h 85440"/>
                <a:gd name="connsiteX2" fmla="*/ 40986 w 81329"/>
                <a:gd name="connsiteY2" fmla="*/ 0 h 85440"/>
                <a:gd name="connsiteX3" fmla="*/ 70794 w 81329"/>
                <a:gd name="connsiteY3" fmla="*/ 11114 h 85440"/>
                <a:gd name="connsiteX4" fmla="*/ 81330 w 81329"/>
                <a:gd name="connsiteY4" fmla="*/ 42399 h 85440"/>
                <a:gd name="connsiteX5" fmla="*/ 70473 w 81329"/>
                <a:gd name="connsiteY5" fmla="*/ 73942 h 85440"/>
                <a:gd name="connsiteX6" fmla="*/ 40344 w 81329"/>
                <a:gd name="connsiteY6" fmla="*/ 85441 h 85440"/>
                <a:gd name="connsiteX7" fmla="*/ 10536 w 81329"/>
                <a:gd name="connsiteY7" fmla="*/ 74263 h 85440"/>
                <a:gd name="connsiteX8" fmla="*/ 0 w 81329"/>
                <a:gd name="connsiteY8" fmla="*/ 43042 h 85440"/>
                <a:gd name="connsiteX9" fmla="*/ 23255 w 81329"/>
                <a:gd name="connsiteY9" fmla="*/ 42720 h 85440"/>
                <a:gd name="connsiteX10" fmla="*/ 27431 w 81329"/>
                <a:gd name="connsiteY10" fmla="*/ 60451 h 85440"/>
                <a:gd name="connsiteX11" fmla="*/ 40537 w 81329"/>
                <a:gd name="connsiteY11" fmla="*/ 66939 h 85440"/>
                <a:gd name="connsiteX12" fmla="*/ 53899 w 81329"/>
                <a:gd name="connsiteY12" fmla="*/ 60387 h 85440"/>
                <a:gd name="connsiteX13" fmla="*/ 58139 w 81329"/>
                <a:gd name="connsiteY13" fmla="*/ 42592 h 85440"/>
                <a:gd name="connsiteX14" fmla="*/ 53899 w 81329"/>
                <a:gd name="connsiteY14" fmla="*/ 24926 h 85440"/>
                <a:gd name="connsiteX15" fmla="*/ 40537 w 81329"/>
                <a:gd name="connsiteY15" fmla="*/ 18502 h 85440"/>
                <a:gd name="connsiteX16" fmla="*/ 27431 w 81329"/>
                <a:gd name="connsiteY16" fmla="*/ 24926 h 85440"/>
                <a:gd name="connsiteX17" fmla="*/ 23255 w 81329"/>
                <a:gd name="connsiteY17" fmla="*/ 42720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0">
                  <a:moveTo>
                    <a:pt x="0" y="43042"/>
                  </a:moveTo>
                  <a:cubicBezTo>
                    <a:pt x="0" y="29551"/>
                    <a:pt x="3662" y="19016"/>
                    <a:pt x="10921" y="11435"/>
                  </a:cubicBezTo>
                  <a:cubicBezTo>
                    <a:pt x="18245" y="3855"/>
                    <a:pt x="28266" y="0"/>
                    <a:pt x="40986" y="0"/>
                  </a:cubicBezTo>
                  <a:cubicBezTo>
                    <a:pt x="53706" y="0"/>
                    <a:pt x="63792" y="3726"/>
                    <a:pt x="70794" y="11114"/>
                  </a:cubicBezTo>
                  <a:cubicBezTo>
                    <a:pt x="77797" y="18502"/>
                    <a:pt x="81330" y="28973"/>
                    <a:pt x="81330" y="42399"/>
                  </a:cubicBezTo>
                  <a:cubicBezTo>
                    <a:pt x="81330" y="55826"/>
                    <a:pt x="77733" y="66297"/>
                    <a:pt x="70473" y="73942"/>
                  </a:cubicBezTo>
                  <a:cubicBezTo>
                    <a:pt x="63214" y="81586"/>
                    <a:pt x="53192" y="85441"/>
                    <a:pt x="40344" y="85441"/>
                  </a:cubicBezTo>
                  <a:cubicBezTo>
                    <a:pt x="27495" y="85441"/>
                    <a:pt x="17539" y="81715"/>
                    <a:pt x="10536" y="74263"/>
                  </a:cubicBezTo>
                  <a:cubicBezTo>
                    <a:pt x="3534" y="66811"/>
                    <a:pt x="0" y="56404"/>
                    <a:pt x="0" y="43042"/>
                  </a:cubicBezTo>
                  <a:close/>
                  <a:moveTo>
                    <a:pt x="23255" y="42720"/>
                  </a:moveTo>
                  <a:cubicBezTo>
                    <a:pt x="23255" y="50237"/>
                    <a:pt x="24669" y="56147"/>
                    <a:pt x="27431" y="60451"/>
                  </a:cubicBezTo>
                  <a:cubicBezTo>
                    <a:pt x="30194" y="64755"/>
                    <a:pt x="34562" y="66939"/>
                    <a:pt x="40537" y="66939"/>
                  </a:cubicBezTo>
                  <a:cubicBezTo>
                    <a:pt x="46511" y="66939"/>
                    <a:pt x="51072" y="64755"/>
                    <a:pt x="53899" y="60387"/>
                  </a:cubicBezTo>
                  <a:cubicBezTo>
                    <a:pt x="56726" y="56018"/>
                    <a:pt x="58139" y="50108"/>
                    <a:pt x="58139" y="42592"/>
                  </a:cubicBezTo>
                  <a:cubicBezTo>
                    <a:pt x="58139" y="35076"/>
                    <a:pt x="56726" y="29230"/>
                    <a:pt x="53899" y="24926"/>
                  </a:cubicBezTo>
                  <a:cubicBezTo>
                    <a:pt x="51072" y="20686"/>
                    <a:pt x="46639" y="18502"/>
                    <a:pt x="40537" y="18502"/>
                  </a:cubicBezTo>
                  <a:cubicBezTo>
                    <a:pt x="34434" y="18502"/>
                    <a:pt x="30194" y="20622"/>
                    <a:pt x="27431" y="24926"/>
                  </a:cubicBezTo>
                  <a:cubicBezTo>
                    <a:pt x="24669" y="29166"/>
                    <a:pt x="23255" y="35140"/>
                    <a:pt x="23255" y="427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FA4246A-1EC8-3B8F-D908-E20156B8BC13}"/>
                </a:ext>
              </a:extLst>
            </p:cNvPr>
            <p:cNvSpPr/>
            <p:nvPr/>
          </p:nvSpPr>
          <p:spPr>
            <a:xfrm>
              <a:off x="7024763" y="3565134"/>
              <a:ext cx="74648" cy="82935"/>
            </a:xfrm>
            <a:custGeom>
              <a:avLst/>
              <a:gdLst>
                <a:gd name="connsiteX0" fmla="*/ 0 w 74648"/>
                <a:gd name="connsiteY0" fmla="*/ 2506 h 82935"/>
                <a:gd name="connsiteX1" fmla="*/ 22356 w 74648"/>
                <a:gd name="connsiteY1" fmla="*/ 2506 h 82935"/>
                <a:gd name="connsiteX2" fmla="*/ 22356 w 74648"/>
                <a:gd name="connsiteY2" fmla="*/ 12656 h 82935"/>
                <a:gd name="connsiteX3" fmla="*/ 34690 w 74648"/>
                <a:gd name="connsiteY3" fmla="*/ 2698 h 82935"/>
                <a:gd name="connsiteX4" fmla="*/ 47795 w 74648"/>
                <a:gd name="connsiteY4" fmla="*/ 0 h 82935"/>
                <a:gd name="connsiteX5" fmla="*/ 67838 w 74648"/>
                <a:gd name="connsiteY5" fmla="*/ 7452 h 82935"/>
                <a:gd name="connsiteX6" fmla="*/ 74648 w 74648"/>
                <a:gd name="connsiteY6" fmla="*/ 28973 h 82935"/>
                <a:gd name="connsiteX7" fmla="*/ 74648 w 74648"/>
                <a:gd name="connsiteY7" fmla="*/ 82935 h 82935"/>
                <a:gd name="connsiteX8" fmla="*/ 51649 w 74648"/>
                <a:gd name="connsiteY8" fmla="*/ 82935 h 82935"/>
                <a:gd name="connsiteX9" fmla="*/ 51649 w 74648"/>
                <a:gd name="connsiteY9" fmla="*/ 33277 h 82935"/>
                <a:gd name="connsiteX10" fmla="*/ 48823 w 74648"/>
                <a:gd name="connsiteY10" fmla="*/ 22228 h 82935"/>
                <a:gd name="connsiteX11" fmla="*/ 40086 w 74648"/>
                <a:gd name="connsiteY11" fmla="*/ 18887 h 82935"/>
                <a:gd name="connsiteX12" fmla="*/ 33405 w 74648"/>
                <a:gd name="connsiteY12" fmla="*/ 20108 h 82935"/>
                <a:gd name="connsiteX13" fmla="*/ 27623 w 74648"/>
                <a:gd name="connsiteY13" fmla="*/ 23962 h 82935"/>
                <a:gd name="connsiteX14" fmla="*/ 24090 w 74648"/>
                <a:gd name="connsiteY14" fmla="*/ 28909 h 82935"/>
                <a:gd name="connsiteX15" fmla="*/ 22869 w 74648"/>
                <a:gd name="connsiteY15" fmla="*/ 35718 h 82935"/>
                <a:gd name="connsiteX16" fmla="*/ 22869 w 74648"/>
                <a:gd name="connsiteY16" fmla="*/ 82871 h 82935"/>
                <a:gd name="connsiteX17" fmla="*/ 64 w 74648"/>
                <a:gd name="connsiteY17" fmla="*/ 82871 h 82935"/>
                <a:gd name="connsiteX18" fmla="*/ 64 w 74648"/>
                <a:gd name="connsiteY18" fmla="*/ 2377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48" h="82935">
                  <a:moveTo>
                    <a:pt x="0" y="2506"/>
                  </a:moveTo>
                  <a:lnTo>
                    <a:pt x="22356" y="2506"/>
                  </a:lnTo>
                  <a:lnTo>
                    <a:pt x="22356" y="12656"/>
                  </a:lnTo>
                  <a:cubicBezTo>
                    <a:pt x="26339" y="7837"/>
                    <a:pt x="30450" y="4497"/>
                    <a:pt x="34690" y="2698"/>
                  </a:cubicBezTo>
                  <a:cubicBezTo>
                    <a:pt x="38930" y="899"/>
                    <a:pt x="43234" y="0"/>
                    <a:pt x="47795" y="0"/>
                  </a:cubicBezTo>
                  <a:cubicBezTo>
                    <a:pt x="56660" y="0"/>
                    <a:pt x="63342" y="2506"/>
                    <a:pt x="67838" y="7452"/>
                  </a:cubicBezTo>
                  <a:cubicBezTo>
                    <a:pt x="72336" y="12463"/>
                    <a:pt x="74648" y="19594"/>
                    <a:pt x="74648" y="28973"/>
                  </a:cubicBezTo>
                  <a:lnTo>
                    <a:pt x="74648" y="82935"/>
                  </a:lnTo>
                  <a:lnTo>
                    <a:pt x="51649" y="82935"/>
                  </a:lnTo>
                  <a:lnTo>
                    <a:pt x="51649" y="33277"/>
                  </a:lnTo>
                  <a:cubicBezTo>
                    <a:pt x="51649" y="28138"/>
                    <a:pt x="50686" y="24476"/>
                    <a:pt x="48823" y="22228"/>
                  </a:cubicBezTo>
                  <a:cubicBezTo>
                    <a:pt x="46960" y="19979"/>
                    <a:pt x="44005" y="18887"/>
                    <a:pt x="40086" y="18887"/>
                  </a:cubicBezTo>
                  <a:cubicBezTo>
                    <a:pt x="37838" y="18887"/>
                    <a:pt x="35589" y="19272"/>
                    <a:pt x="33405" y="20108"/>
                  </a:cubicBezTo>
                  <a:cubicBezTo>
                    <a:pt x="31221" y="20943"/>
                    <a:pt x="29294" y="22228"/>
                    <a:pt x="27623" y="23962"/>
                  </a:cubicBezTo>
                  <a:cubicBezTo>
                    <a:pt x="26082" y="25504"/>
                    <a:pt x="24926" y="27174"/>
                    <a:pt x="24090" y="28909"/>
                  </a:cubicBezTo>
                  <a:cubicBezTo>
                    <a:pt x="23255" y="30643"/>
                    <a:pt x="22869" y="32891"/>
                    <a:pt x="22869" y="35718"/>
                  </a:cubicBezTo>
                  <a:lnTo>
                    <a:pt x="22869" y="82871"/>
                  </a:lnTo>
                  <a:lnTo>
                    <a:pt x="64" y="82871"/>
                  </a:lnTo>
                  <a:lnTo>
                    <a:pt x="64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E1BE8D-453B-8900-7372-3347B58B9931}"/>
                </a:ext>
              </a:extLst>
            </p:cNvPr>
            <p:cNvSpPr/>
            <p:nvPr/>
          </p:nvSpPr>
          <p:spPr>
            <a:xfrm>
              <a:off x="7153502" y="3565134"/>
              <a:ext cx="74070" cy="84991"/>
            </a:xfrm>
            <a:custGeom>
              <a:avLst/>
              <a:gdLst>
                <a:gd name="connsiteX0" fmla="*/ 0 w 74070"/>
                <a:gd name="connsiteY0" fmla="*/ 60772 h 84991"/>
                <a:gd name="connsiteX1" fmla="*/ 5653 w 74070"/>
                <a:gd name="connsiteY1" fmla="*/ 44326 h 84991"/>
                <a:gd name="connsiteX2" fmla="*/ 20558 w 74070"/>
                <a:gd name="connsiteY2" fmla="*/ 36104 h 84991"/>
                <a:gd name="connsiteX3" fmla="*/ 40601 w 74070"/>
                <a:gd name="connsiteY3" fmla="*/ 33341 h 84991"/>
                <a:gd name="connsiteX4" fmla="*/ 52164 w 74070"/>
                <a:gd name="connsiteY4" fmla="*/ 32891 h 84991"/>
                <a:gd name="connsiteX5" fmla="*/ 52164 w 74070"/>
                <a:gd name="connsiteY5" fmla="*/ 29936 h 84991"/>
                <a:gd name="connsiteX6" fmla="*/ 49080 w 74070"/>
                <a:gd name="connsiteY6" fmla="*/ 19272 h 84991"/>
                <a:gd name="connsiteX7" fmla="*/ 39188 w 74070"/>
                <a:gd name="connsiteY7" fmla="*/ 16060 h 84991"/>
                <a:gd name="connsiteX8" fmla="*/ 29230 w 74070"/>
                <a:gd name="connsiteY8" fmla="*/ 18437 h 84991"/>
                <a:gd name="connsiteX9" fmla="*/ 24861 w 74070"/>
                <a:gd name="connsiteY9" fmla="*/ 25440 h 84991"/>
                <a:gd name="connsiteX10" fmla="*/ 4369 w 74070"/>
                <a:gd name="connsiteY10" fmla="*/ 23577 h 84991"/>
                <a:gd name="connsiteX11" fmla="*/ 15482 w 74070"/>
                <a:gd name="connsiteY11" fmla="*/ 5782 h 84991"/>
                <a:gd name="connsiteX12" fmla="*/ 39830 w 74070"/>
                <a:gd name="connsiteY12" fmla="*/ 0 h 84991"/>
                <a:gd name="connsiteX13" fmla="*/ 66040 w 74070"/>
                <a:gd name="connsiteY13" fmla="*/ 8159 h 84991"/>
                <a:gd name="connsiteX14" fmla="*/ 74070 w 74070"/>
                <a:gd name="connsiteY14" fmla="*/ 32185 h 84991"/>
                <a:gd name="connsiteX15" fmla="*/ 74070 w 74070"/>
                <a:gd name="connsiteY15" fmla="*/ 82935 h 84991"/>
                <a:gd name="connsiteX16" fmla="*/ 52935 w 74070"/>
                <a:gd name="connsiteY16" fmla="*/ 82935 h 84991"/>
                <a:gd name="connsiteX17" fmla="*/ 52935 w 74070"/>
                <a:gd name="connsiteY17" fmla="*/ 73556 h 84991"/>
                <a:gd name="connsiteX18" fmla="*/ 42078 w 74070"/>
                <a:gd name="connsiteY18" fmla="*/ 81908 h 84991"/>
                <a:gd name="connsiteX19" fmla="*/ 27367 w 74070"/>
                <a:gd name="connsiteY19" fmla="*/ 84991 h 84991"/>
                <a:gd name="connsiteX20" fmla="*/ 7645 w 74070"/>
                <a:gd name="connsiteY20" fmla="*/ 78696 h 84991"/>
                <a:gd name="connsiteX21" fmla="*/ 64 w 74070"/>
                <a:gd name="connsiteY21" fmla="*/ 60836 h 84991"/>
                <a:gd name="connsiteX22" fmla="*/ 21714 w 74070"/>
                <a:gd name="connsiteY22" fmla="*/ 59359 h 84991"/>
                <a:gd name="connsiteX23" fmla="*/ 24412 w 74070"/>
                <a:gd name="connsiteY23" fmla="*/ 66361 h 84991"/>
                <a:gd name="connsiteX24" fmla="*/ 33149 w 74070"/>
                <a:gd name="connsiteY24" fmla="*/ 68931 h 84991"/>
                <a:gd name="connsiteX25" fmla="*/ 46961 w 74070"/>
                <a:gd name="connsiteY25" fmla="*/ 64434 h 84991"/>
                <a:gd name="connsiteX26" fmla="*/ 52100 w 74070"/>
                <a:gd name="connsiteY26" fmla="*/ 51971 h 84991"/>
                <a:gd name="connsiteX27" fmla="*/ 52100 w 74070"/>
                <a:gd name="connsiteY27" fmla="*/ 46446 h 84991"/>
                <a:gd name="connsiteX28" fmla="*/ 41436 w 74070"/>
                <a:gd name="connsiteY28" fmla="*/ 46896 h 84991"/>
                <a:gd name="connsiteX29" fmla="*/ 26018 w 74070"/>
                <a:gd name="connsiteY29" fmla="*/ 50429 h 84991"/>
                <a:gd name="connsiteX30" fmla="*/ 21714 w 74070"/>
                <a:gd name="connsiteY30" fmla="*/ 59359 h 8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070" h="84991">
                  <a:moveTo>
                    <a:pt x="0" y="60772"/>
                  </a:moveTo>
                  <a:cubicBezTo>
                    <a:pt x="0" y="53706"/>
                    <a:pt x="1863" y="48181"/>
                    <a:pt x="5653" y="44326"/>
                  </a:cubicBezTo>
                  <a:cubicBezTo>
                    <a:pt x="9380" y="40472"/>
                    <a:pt x="14390" y="37710"/>
                    <a:pt x="20558" y="36104"/>
                  </a:cubicBezTo>
                  <a:cubicBezTo>
                    <a:pt x="26725" y="34498"/>
                    <a:pt x="33406" y="33534"/>
                    <a:pt x="40601" y="33341"/>
                  </a:cubicBezTo>
                  <a:lnTo>
                    <a:pt x="52164" y="32891"/>
                  </a:lnTo>
                  <a:lnTo>
                    <a:pt x="52164" y="29936"/>
                  </a:lnTo>
                  <a:cubicBezTo>
                    <a:pt x="52164" y="24990"/>
                    <a:pt x="51137" y="21457"/>
                    <a:pt x="49080" y="19272"/>
                  </a:cubicBezTo>
                  <a:cubicBezTo>
                    <a:pt x="47025" y="17088"/>
                    <a:pt x="43749" y="16060"/>
                    <a:pt x="39188" y="16060"/>
                  </a:cubicBezTo>
                  <a:cubicBezTo>
                    <a:pt x="34626" y="16060"/>
                    <a:pt x="31478" y="16831"/>
                    <a:pt x="29230" y="18437"/>
                  </a:cubicBezTo>
                  <a:cubicBezTo>
                    <a:pt x="27046" y="20043"/>
                    <a:pt x="25569" y="22356"/>
                    <a:pt x="24861" y="25440"/>
                  </a:cubicBezTo>
                  <a:lnTo>
                    <a:pt x="4369" y="23577"/>
                  </a:lnTo>
                  <a:cubicBezTo>
                    <a:pt x="5782" y="15546"/>
                    <a:pt x="9508" y="9636"/>
                    <a:pt x="15482" y="5782"/>
                  </a:cubicBezTo>
                  <a:cubicBezTo>
                    <a:pt x="21457" y="1927"/>
                    <a:pt x="29552" y="0"/>
                    <a:pt x="39830" y="0"/>
                  </a:cubicBezTo>
                  <a:cubicBezTo>
                    <a:pt x="51972" y="0"/>
                    <a:pt x="60708" y="2698"/>
                    <a:pt x="66040" y="8159"/>
                  </a:cubicBezTo>
                  <a:cubicBezTo>
                    <a:pt x="71372" y="13619"/>
                    <a:pt x="74070" y="21649"/>
                    <a:pt x="74070" y="32185"/>
                  </a:cubicBezTo>
                  <a:lnTo>
                    <a:pt x="74070" y="82935"/>
                  </a:lnTo>
                  <a:lnTo>
                    <a:pt x="52935" y="82935"/>
                  </a:lnTo>
                  <a:lnTo>
                    <a:pt x="52935" y="73556"/>
                  </a:lnTo>
                  <a:cubicBezTo>
                    <a:pt x="49723" y="77025"/>
                    <a:pt x="46126" y="79852"/>
                    <a:pt x="42078" y="81908"/>
                  </a:cubicBezTo>
                  <a:cubicBezTo>
                    <a:pt x="38031" y="83963"/>
                    <a:pt x="33084" y="84991"/>
                    <a:pt x="27367" y="84991"/>
                  </a:cubicBezTo>
                  <a:cubicBezTo>
                    <a:pt x="19272" y="84991"/>
                    <a:pt x="12656" y="82871"/>
                    <a:pt x="7645" y="78696"/>
                  </a:cubicBezTo>
                  <a:cubicBezTo>
                    <a:pt x="2634" y="74456"/>
                    <a:pt x="64" y="68546"/>
                    <a:pt x="64" y="60836"/>
                  </a:cubicBezTo>
                  <a:close/>
                  <a:moveTo>
                    <a:pt x="21714" y="59359"/>
                  </a:moveTo>
                  <a:cubicBezTo>
                    <a:pt x="21714" y="62314"/>
                    <a:pt x="22613" y="64691"/>
                    <a:pt x="24412" y="66361"/>
                  </a:cubicBezTo>
                  <a:cubicBezTo>
                    <a:pt x="26211" y="68031"/>
                    <a:pt x="29101" y="68931"/>
                    <a:pt x="33149" y="68931"/>
                  </a:cubicBezTo>
                  <a:cubicBezTo>
                    <a:pt x="38931" y="68931"/>
                    <a:pt x="43491" y="67453"/>
                    <a:pt x="46961" y="64434"/>
                  </a:cubicBezTo>
                  <a:cubicBezTo>
                    <a:pt x="50430" y="61479"/>
                    <a:pt x="52100" y="57303"/>
                    <a:pt x="52100" y="51971"/>
                  </a:cubicBezTo>
                  <a:lnTo>
                    <a:pt x="52100" y="46446"/>
                  </a:lnTo>
                  <a:lnTo>
                    <a:pt x="41436" y="46896"/>
                  </a:lnTo>
                  <a:cubicBezTo>
                    <a:pt x="34048" y="47217"/>
                    <a:pt x="28909" y="48374"/>
                    <a:pt x="26018" y="50429"/>
                  </a:cubicBezTo>
                  <a:cubicBezTo>
                    <a:pt x="23127" y="52485"/>
                    <a:pt x="21714" y="55440"/>
                    <a:pt x="21714" y="59359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5089DB-7AAF-7544-6250-2FFF241FD78F}"/>
                </a:ext>
              </a:extLst>
            </p:cNvPr>
            <p:cNvSpPr/>
            <p:nvPr/>
          </p:nvSpPr>
          <p:spPr>
            <a:xfrm>
              <a:off x="7248964" y="3565134"/>
              <a:ext cx="74649" cy="82935"/>
            </a:xfrm>
            <a:custGeom>
              <a:avLst/>
              <a:gdLst>
                <a:gd name="connsiteX0" fmla="*/ 0 w 74649"/>
                <a:gd name="connsiteY0" fmla="*/ 2506 h 82935"/>
                <a:gd name="connsiteX1" fmla="*/ 22357 w 74649"/>
                <a:gd name="connsiteY1" fmla="*/ 2506 h 82935"/>
                <a:gd name="connsiteX2" fmla="*/ 22357 w 74649"/>
                <a:gd name="connsiteY2" fmla="*/ 12656 h 82935"/>
                <a:gd name="connsiteX3" fmla="*/ 34690 w 74649"/>
                <a:gd name="connsiteY3" fmla="*/ 2698 h 82935"/>
                <a:gd name="connsiteX4" fmla="*/ 47796 w 74649"/>
                <a:gd name="connsiteY4" fmla="*/ 0 h 82935"/>
                <a:gd name="connsiteX5" fmla="*/ 67839 w 74649"/>
                <a:gd name="connsiteY5" fmla="*/ 7452 h 82935"/>
                <a:gd name="connsiteX6" fmla="*/ 74649 w 74649"/>
                <a:gd name="connsiteY6" fmla="*/ 28973 h 82935"/>
                <a:gd name="connsiteX7" fmla="*/ 74649 w 74649"/>
                <a:gd name="connsiteY7" fmla="*/ 82935 h 82935"/>
                <a:gd name="connsiteX8" fmla="*/ 51650 w 74649"/>
                <a:gd name="connsiteY8" fmla="*/ 82935 h 82935"/>
                <a:gd name="connsiteX9" fmla="*/ 51650 w 74649"/>
                <a:gd name="connsiteY9" fmla="*/ 33277 h 82935"/>
                <a:gd name="connsiteX10" fmla="*/ 48824 w 74649"/>
                <a:gd name="connsiteY10" fmla="*/ 22228 h 82935"/>
                <a:gd name="connsiteX11" fmla="*/ 40087 w 74649"/>
                <a:gd name="connsiteY11" fmla="*/ 18887 h 82935"/>
                <a:gd name="connsiteX12" fmla="*/ 33406 w 74649"/>
                <a:gd name="connsiteY12" fmla="*/ 20108 h 82935"/>
                <a:gd name="connsiteX13" fmla="*/ 27624 w 74649"/>
                <a:gd name="connsiteY13" fmla="*/ 23962 h 82935"/>
                <a:gd name="connsiteX14" fmla="*/ 24090 w 74649"/>
                <a:gd name="connsiteY14" fmla="*/ 28909 h 82935"/>
                <a:gd name="connsiteX15" fmla="*/ 22870 w 74649"/>
                <a:gd name="connsiteY15" fmla="*/ 35718 h 82935"/>
                <a:gd name="connsiteX16" fmla="*/ 22870 w 74649"/>
                <a:gd name="connsiteY16" fmla="*/ 82871 h 82935"/>
                <a:gd name="connsiteX17" fmla="*/ 64 w 74649"/>
                <a:gd name="connsiteY17" fmla="*/ 82871 h 82935"/>
                <a:gd name="connsiteX18" fmla="*/ 64 w 74649"/>
                <a:gd name="connsiteY18" fmla="*/ 2377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49" h="82935">
                  <a:moveTo>
                    <a:pt x="0" y="2506"/>
                  </a:moveTo>
                  <a:lnTo>
                    <a:pt x="22357" y="2506"/>
                  </a:lnTo>
                  <a:lnTo>
                    <a:pt x="22357" y="12656"/>
                  </a:lnTo>
                  <a:cubicBezTo>
                    <a:pt x="26340" y="7837"/>
                    <a:pt x="30451" y="4497"/>
                    <a:pt x="34690" y="2698"/>
                  </a:cubicBezTo>
                  <a:cubicBezTo>
                    <a:pt x="38931" y="899"/>
                    <a:pt x="43235" y="0"/>
                    <a:pt x="47796" y="0"/>
                  </a:cubicBezTo>
                  <a:cubicBezTo>
                    <a:pt x="56661" y="0"/>
                    <a:pt x="63343" y="2506"/>
                    <a:pt x="67839" y="7452"/>
                  </a:cubicBezTo>
                  <a:cubicBezTo>
                    <a:pt x="72336" y="12463"/>
                    <a:pt x="74649" y="19594"/>
                    <a:pt x="74649" y="28973"/>
                  </a:cubicBezTo>
                  <a:lnTo>
                    <a:pt x="74649" y="82935"/>
                  </a:lnTo>
                  <a:lnTo>
                    <a:pt x="51650" y="82935"/>
                  </a:lnTo>
                  <a:lnTo>
                    <a:pt x="51650" y="33277"/>
                  </a:lnTo>
                  <a:cubicBezTo>
                    <a:pt x="51650" y="28138"/>
                    <a:pt x="50686" y="24476"/>
                    <a:pt x="48824" y="22228"/>
                  </a:cubicBezTo>
                  <a:cubicBezTo>
                    <a:pt x="46961" y="19979"/>
                    <a:pt x="44006" y="18887"/>
                    <a:pt x="40087" y="18887"/>
                  </a:cubicBezTo>
                  <a:cubicBezTo>
                    <a:pt x="37838" y="18887"/>
                    <a:pt x="35590" y="19272"/>
                    <a:pt x="33406" y="20108"/>
                  </a:cubicBezTo>
                  <a:cubicBezTo>
                    <a:pt x="31222" y="20943"/>
                    <a:pt x="29294" y="22228"/>
                    <a:pt x="27624" y="23962"/>
                  </a:cubicBezTo>
                  <a:cubicBezTo>
                    <a:pt x="26082" y="25504"/>
                    <a:pt x="24926" y="27174"/>
                    <a:pt x="24090" y="28909"/>
                  </a:cubicBezTo>
                  <a:cubicBezTo>
                    <a:pt x="23256" y="30643"/>
                    <a:pt x="22870" y="32891"/>
                    <a:pt x="22870" y="35718"/>
                  </a:cubicBezTo>
                  <a:lnTo>
                    <a:pt x="22870" y="82871"/>
                  </a:lnTo>
                  <a:lnTo>
                    <a:pt x="64" y="82871"/>
                  </a:lnTo>
                  <a:lnTo>
                    <a:pt x="64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7267730-495E-48F2-9BBA-577684315BC9}"/>
                </a:ext>
              </a:extLst>
            </p:cNvPr>
            <p:cNvSpPr/>
            <p:nvPr/>
          </p:nvSpPr>
          <p:spPr>
            <a:xfrm>
              <a:off x="7342307" y="3537960"/>
              <a:ext cx="79594" cy="112550"/>
            </a:xfrm>
            <a:custGeom>
              <a:avLst/>
              <a:gdLst>
                <a:gd name="connsiteX0" fmla="*/ 64 w 79594"/>
                <a:gd name="connsiteY0" fmla="*/ 70665 h 112550"/>
                <a:gd name="connsiteX1" fmla="*/ 9251 w 79594"/>
                <a:gd name="connsiteY1" fmla="*/ 38802 h 112550"/>
                <a:gd name="connsiteX2" fmla="*/ 34433 w 79594"/>
                <a:gd name="connsiteY2" fmla="*/ 27174 h 112550"/>
                <a:gd name="connsiteX3" fmla="*/ 46511 w 79594"/>
                <a:gd name="connsiteY3" fmla="*/ 29615 h 112550"/>
                <a:gd name="connsiteX4" fmla="*/ 56597 w 79594"/>
                <a:gd name="connsiteY4" fmla="*/ 37645 h 112550"/>
                <a:gd name="connsiteX5" fmla="*/ 56597 w 79594"/>
                <a:gd name="connsiteY5" fmla="*/ 0 h 112550"/>
                <a:gd name="connsiteX6" fmla="*/ 79595 w 79594"/>
                <a:gd name="connsiteY6" fmla="*/ 0 h 112550"/>
                <a:gd name="connsiteX7" fmla="*/ 79595 w 79594"/>
                <a:gd name="connsiteY7" fmla="*/ 110109 h 112550"/>
                <a:gd name="connsiteX8" fmla="*/ 57368 w 79594"/>
                <a:gd name="connsiteY8" fmla="*/ 110109 h 112550"/>
                <a:gd name="connsiteX9" fmla="*/ 57368 w 79594"/>
                <a:gd name="connsiteY9" fmla="*/ 100409 h 112550"/>
                <a:gd name="connsiteX10" fmla="*/ 46896 w 79594"/>
                <a:gd name="connsiteY10" fmla="*/ 109403 h 112550"/>
                <a:gd name="connsiteX11" fmla="*/ 32891 w 79594"/>
                <a:gd name="connsiteY11" fmla="*/ 112551 h 112550"/>
                <a:gd name="connsiteX12" fmla="*/ 14776 w 79594"/>
                <a:gd name="connsiteY12" fmla="*/ 107283 h 112550"/>
                <a:gd name="connsiteX13" fmla="*/ 3726 w 79594"/>
                <a:gd name="connsiteY13" fmla="*/ 92571 h 112550"/>
                <a:gd name="connsiteX14" fmla="*/ 0 w 79594"/>
                <a:gd name="connsiteY14" fmla="*/ 70601 h 112550"/>
                <a:gd name="connsiteX15" fmla="*/ 23191 w 79594"/>
                <a:gd name="connsiteY15" fmla="*/ 69766 h 112550"/>
                <a:gd name="connsiteX16" fmla="*/ 28073 w 79594"/>
                <a:gd name="connsiteY16" fmla="*/ 88524 h 112550"/>
                <a:gd name="connsiteX17" fmla="*/ 39701 w 79594"/>
                <a:gd name="connsiteY17" fmla="*/ 93985 h 112550"/>
                <a:gd name="connsiteX18" fmla="*/ 52421 w 79594"/>
                <a:gd name="connsiteY18" fmla="*/ 88075 h 112550"/>
                <a:gd name="connsiteX19" fmla="*/ 56790 w 79594"/>
                <a:gd name="connsiteY19" fmla="*/ 71950 h 112550"/>
                <a:gd name="connsiteX20" fmla="*/ 56790 w 79594"/>
                <a:gd name="connsiteY20" fmla="*/ 68096 h 112550"/>
                <a:gd name="connsiteX21" fmla="*/ 52485 w 79594"/>
                <a:gd name="connsiteY21" fmla="*/ 51136 h 112550"/>
                <a:gd name="connsiteX22" fmla="*/ 40151 w 79594"/>
                <a:gd name="connsiteY22" fmla="*/ 45611 h 112550"/>
                <a:gd name="connsiteX23" fmla="*/ 27881 w 79594"/>
                <a:gd name="connsiteY23" fmla="*/ 51329 h 112550"/>
                <a:gd name="connsiteX24" fmla="*/ 23191 w 79594"/>
                <a:gd name="connsiteY24" fmla="*/ 69830 h 1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9594" h="112550">
                  <a:moveTo>
                    <a:pt x="64" y="70665"/>
                  </a:moveTo>
                  <a:cubicBezTo>
                    <a:pt x="64" y="57175"/>
                    <a:pt x="3148" y="46575"/>
                    <a:pt x="9251" y="38802"/>
                  </a:cubicBezTo>
                  <a:cubicBezTo>
                    <a:pt x="15354" y="31028"/>
                    <a:pt x="23770" y="27174"/>
                    <a:pt x="34433" y="27174"/>
                  </a:cubicBezTo>
                  <a:cubicBezTo>
                    <a:pt x="38673" y="27174"/>
                    <a:pt x="42656" y="28009"/>
                    <a:pt x="46511" y="29615"/>
                  </a:cubicBezTo>
                  <a:cubicBezTo>
                    <a:pt x="50366" y="31285"/>
                    <a:pt x="53706" y="33919"/>
                    <a:pt x="56597" y="37645"/>
                  </a:cubicBezTo>
                  <a:lnTo>
                    <a:pt x="56597" y="0"/>
                  </a:lnTo>
                  <a:lnTo>
                    <a:pt x="79595" y="0"/>
                  </a:lnTo>
                  <a:lnTo>
                    <a:pt x="79595" y="110109"/>
                  </a:lnTo>
                  <a:lnTo>
                    <a:pt x="57368" y="110109"/>
                  </a:lnTo>
                  <a:lnTo>
                    <a:pt x="57368" y="100409"/>
                  </a:lnTo>
                  <a:cubicBezTo>
                    <a:pt x="54412" y="104328"/>
                    <a:pt x="50879" y="107347"/>
                    <a:pt x="46896" y="109403"/>
                  </a:cubicBezTo>
                  <a:cubicBezTo>
                    <a:pt x="42913" y="111458"/>
                    <a:pt x="38224" y="112551"/>
                    <a:pt x="32891" y="112551"/>
                  </a:cubicBezTo>
                  <a:cubicBezTo>
                    <a:pt x="25696" y="112551"/>
                    <a:pt x="19658" y="110816"/>
                    <a:pt x="14776" y="107283"/>
                  </a:cubicBezTo>
                  <a:cubicBezTo>
                    <a:pt x="9893" y="103814"/>
                    <a:pt x="6231" y="98867"/>
                    <a:pt x="3726" y="92571"/>
                  </a:cubicBezTo>
                  <a:cubicBezTo>
                    <a:pt x="1285" y="86276"/>
                    <a:pt x="0" y="78952"/>
                    <a:pt x="0" y="70601"/>
                  </a:cubicBezTo>
                  <a:close/>
                  <a:moveTo>
                    <a:pt x="23191" y="69766"/>
                  </a:moveTo>
                  <a:cubicBezTo>
                    <a:pt x="23191" y="78631"/>
                    <a:pt x="24797" y="84863"/>
                    <a:pt x="28073" y="88524"/>
                  </a:cubicBezTo>
                  <a:cubicBezTo>
                    <a:pt x="31285" y="92186"/>
                    <a:pt x="35204" y="93985"/>
                    <a:pt x="39701" y="93985"/>
                  </a:cubicBezTo>
                  <a:cubicBezTo>
                    <a:pt x="45226" y="93985"/>
                    <a:pt x="49466" y="91993"/>
                    <a:pt x="52421" y="88075"/>
                  </a:cubicBezTo>
                  <a:cubicBezTo>
                    <a:pt x="55376" y="84092"/>
                    <a:pt x="56790" y="78760"/>
                    <a:pt x="56790" y="71950"/>
                  </a:cubicBezTo>
                  <a:lnTo>
                    <a:pt x="56790" y="68096"/>
                  </a:lnTo>
                  <a:cubicBezTo>
                    <a:pt x="56790" y="60515"/>
                    <a:pt x="55376" y="54862"/>
                    <a:pt x="52485" y="51136"/>
                  </a:cubicBezTo>
                  <a:cubicBezTo>
                    <a:pt x="49594" y="47410"/>
                    <a:pt x="45483" y="45611"/>
                    <a:pt x="40151" y="45611"/>
                  </a:cubicBezTo>
                  <a:cubicBezTo>
                    <a:pt x="35140" y="45611"/>
                    <a:pt x="31029" y="47538"/>
                    <a:pt x="27881" y="51329"/>
                  </a:cubicBezTo>
                  <a:cubicBezTo>
                    <a:pt x="24733" y="55119"/>
                    <a:pt x="23191" y="61286"/>
                    <a:pt x="23191" y="6983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B7FDB1-73F9-B80E-1C79-C7B96E8E07C3}"/>
                </a:ext>
              </a:extLst>
            </p:cNvPr>
            <p:cNvSpPr/>
            <p:nvPr/>
          </p:nvSpPr>
          <p:spPr>
            <a:xfrm>
              <a:off x="7481196" y="3565198"/>
              <a:ext cx="118525" cy="82935"/>
            </a:xfrm>
            <a:custGeom>
              <a:avLst/>
              <a:gdLst>
                <a:gd name="connsiteX0" fmla="*/ 129 w 118525"/>
                <a:gd name="connsiteY0" fmla="*/ 2441 h 82935"/>
                <a:gd name="connsiteX1" fmla="*/ 22484 w 118525"/>
                <a:gd name="connsiteY1" fmla="*/ 2441 h 82935"/>
                <a:gd name="connsiteX2" fmla="*/ 22484 w 118525"/>
                <a:gd name="connsiteY2" fmla="*/ 12784 h 82935"/>
                <a:gd name="connsiteX3" fmla="*/ 45933 w 118525"/>
                <a:gd name="connsiteY3" fmla="*/ 0 h 82935"/>
                <a:gd name="connsiteX4" fmla="*/ 67839 w 118525"/>
                <a:gd name="connsiteY4" fmla="*/ 13426 h 82935"/>
                <a:gd name="connsiteX5" fmla="*/ 93407 w 118525"/>
                <a:gd name="connsiteY5" fmla="*/ 0 h 82935"/>
                <a:gd name="connsiteX6" fmla="*/ 111973 w 118525"/>
                <a:gd name="connsiteY6" fmla="*/ 6938 h 82935"/>
                <a:gd name="connsiteX7" fmla="*/ 118526 w 118525"/>
                <a:gd name="connsiteY7" fmla="*/ 27881 h 82935"/>
                <a:gd name="connsiteX8" fmla="*/ 118526 w 118525"/>
                <a:gd name="connsiteY8" fmla="*/ 82935 h 82935"/>
                <a:gd name="connsiteX9" fmla="*/ 95527 w 118525"/>
                <a:gd name="connsiteY9" fmla="*/ 82935 h 82935"/>
                <a:gd name="connsiteX10" fmla="*/ 95527 w 118525"/>
                <a:gd name="connsiteY10" fmla="*/ 31607 h 82935"/>
                <a:gd name="connsiteX11" fmla="*/ 93086 w 118525"/>
                <a:gd name="connsiteY11" fmla="*/ 21649 h 82935"/>
                <a:gd name="connsiteX12" fmla="*/ 85826 w 118525"/>
                <a:gd name="connsiteY12" fmla="*/ 18951 h 82935"/>
                <a:gd name="connsiteX13" fmla="*/ 80109 w 118525"/>
                <a:gd name="connsiteY13" fmla="*/ 19979 h 82935"/>
                <a:gd name="connsiteX14" fmla="*/ 74841 w 118525"/>
                <a:gd name="connsiteY14" fmla="*/ 23320 h 82935"/>
                <a:gd name="connsiteX15" fmla="*/ 71822 w 118525"/>
                <a:gd name="connsiteY15" fmla="*/ 27624 h 82935"/>
                <a:gd name="connsiteX16" fmla="*/ 70665 w 118525"/>
                <a:gd name="connsiteY16" fmla="*/ 33149 h 82935"/>
                <a:gd name="connsiteX17" fmla="*/ 70665 w 118525"/>
                <a:gd name="connsiteY17" fmla="*/ 82935 h 82935"/>
                <a:gd name="connsiteX18" fmla="*/ 47860 w 118525"/>
                <a:gd name="connsiteY18" fmla="*/ 82935 h 82935"/>
                <a:gd name="connsiteX19" fmla="*/ 47860 w 118525"/>
                <a:gd name="connsiteY19" fmla="*/ 31735 h 82935"/>
                <a:gd name="connsiteX20" fmla="*/ 45290 w 118525"/>
                <a:gd name="connsiteY20" fmla="*/ 21842 h 82935"/>
                <a:gd name="connsiteX21" fmla="*/ 37967 w 118525"/>
                <a:gd name="connsiteY21" fmla="*/ 18887 h 82935"/>
                <a:gd name="connsiteX22" fmla="*/ 27174 w 118525"/>
                <a:gd name="connsiteY22" fmla="*/ 23641 h 82935"/>
                <a:gd name="connsiteX23" fmla="*/ 24219 w 118525"/>
                <a:gd name="connsiteY23" fmla="*/ 27945 h 82935"/>
                <a:gd name="connsiteX24" fmla="*/ 22806 w 118525"/>
                <a:gd name="connsiteY24" fmla="*/ 34562 h 82935"/>
                <a:gd name="connsiteX25" fmla="*/ 22806 w 118525"/>
                <a:gd name="connsiteY25" fmla="*/ 82807 h 82935"/>
                <a:gd name="connsiteX26" fmla="*/ 0 w 118525"/>
                <a:gd name="connsiteY26" fmla="*/ 82807 h 82935"/>
                <a:gd name="connsiteX27" fmla="*/ 0 w 118525"/>
                <a:gd name="connsiteY27" fmla="*/ 2313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525" h="82935">
                  <a:moveTo>
                    <a:pt x="129" y="2441"/>
                  </a:moveTo>
                  <a:lnTo>
                    <a:pt x="22484" y="2441"/>
                  </a:lnTo>
                  <a:lnTo>
                    <a:pt x="22484" y="12784"/>
                  </a:lnTo>
                  <a:cubicBezTo>
                    <a:pt x="28844" y="4240"/>
                    <a:pt x="36682" y="0"/>
                    <a:pt x="45933" y="0"/>
                  </a:cubicBezTo>
                  <a:cubicBezTo>
                    <a:pt x="56597" y="0"/>
                    <a:pt x="63921" y="4497"/>
                    <a:pt x="67839" y="13426"/>
                  </a:cubicBezTo>
                  <a:cubicBezTo>
                    <a:pt x="74520" y="4497"/>
                    <a:pt x="83064" y="0"/>
                    <a:pt x="93407" y="0"/>
                  </a:cubicBezTo>
                  <a:cubicBezTo>
                    <a:pt x="101437" y="0"/>
                    <a:pt x="107604" y="2313"/>
                    <a:pt x="111973" y="6938"/>
                  </a:cubicBezTo>
                  <a:cubicBezTo>
                    <a:pt x="116341" y="11563"/>
                    <a:pt x="118526" y="18566"/>
                    <a:pt x="118526" y="27881"/>
                  </a:cubicBezTo>
                  <a:lnTo>
                    <a:pt x="118526" y="82935"/>
                  </a:lnTo>
                  <a:lnTo>
                    <a:pt x="95527" y="82935"/>
                  </a:lnTo>
                  <a:lnTo>
                    <a:pt x="95527" y="31607"/>
                  </a:lnTo>
                  <a:cubicBezTo>
                    <a:pt x="95527" y="26788"/>
                    <a:pt x="94692" y="23448"/>
                    <a:pt x="93086" y="21649"/>
                  </a:cubicBezTo>
                  <a:cubicBezTo>
                    <a:pt x="91415" y="19851"/>
                    <a:pt x="89038" y="18951"/>
                    <a:pt x="85826" y="18951"/>
                  </a:cubicBezTo>
                  <a:cubicBezTo>
                    <a:pt x="83899" y="18951"/>
                    <a:pt x="81972" y="19272"/>
                    <a:pt x="80109" y="19979"/>
                  </a:cubicBezTo>
                  <a:cubicBezTo>
                    <a:pt x="78246" y="20621"/>
                    <a:pt x="76512" y="21778"/>
                    <a:pt x="74841" y="23320"/>
                  </a:cubicBezTo>
                  <a:cubicBezTo>
                    <a:pt x="73621" y="24540"/>
                    <a:pt x="72593" y="26018"/>
                    <a:pt x="71822" y="27624"/>
                  </a:cubicBezTo>
                  <a:cubicBezTo>
                    <a:pt x="71051" y="29294"/>
                    <a:pt x="70665" y="31093"/>
                    <a:pt x="70665" y="33149"/>
                  </a:cubicBezTo>
                  <a:lnTo>
                    <a:pt x="70665" y="82935"/>
                  </a:lnTo>
                  <a:lnTo>
                    <a:pt x="47860" y="82935"/>
                  </a:lnTo>
                  <a:lnTo>
                    <a:pt x="47860" y="31735"/>
                  </a:lnTo>
                  <a:cubicBezTo>
                    <a:pt x="47860" y="27110"/>
                    <a:pt x="47025" y="23833"/>
                    <a:pt x="45290" y="21842"/>
                  </a:cubicBezTo>
                  <a:cubicBezTo>
                    <a:pt x="43620" y="19915"/>
                    <a:pt x="41179" y="18887"/>
                    <a:pt x="37967" y="18887"/>
                  </a:cubicBezTo>
                  <a:cubicBezTo>
                    <a:pt x="33855" y="18887"/>
                    <a:pt x="30258" y="20493"/>
                    <a:pt x="27174" y="23641"/>
                  </a:cubicBezTo>
                  <a:cubicBezTo>
                    <a:pt x="26147" y="24797"/>
                    <a:pt x="25183" y="26210"/>
                    <a:pt x="24219" y="27945"/>
                  </a:cubicBezTo>
                  <a:cubicBezTo>
                    <a:pt x="23320" y="29679"/>
                    <a:pt x="22806" y="31928"/>
                    <a:pt x="22806" y="34562"/>
                  </a:cubicBezTo>
                  <a:lnTo>
                    <a:pt x="22806" y="82807"/>
                  </a:lnTo>
                  <a:lnTo>
                    <a:pt x="0" y="82807"/>
                  </a:lnTo>
                  <a:lnTo>
                    <a:pt x="0" y="231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8D4A8B-04B8-1BE4-F807-6F3D1F88AA70}"/>
                </a:ext>
              </a:extLst>
            </p:cNvPr>
            <p:cNvSpPr/>
            <p:nvPr/>
          </p:nvSpPr>
          <p:spPr>
            <a:xfrm>
              <a:off x="7618544" y="3565134"/>
              <a:ext cx="81329" cy="85440"/>
            </a:xfrm>
            <a:custGeom>
              <a:avLst/>
              <a:gdLst>
                <a:gd name="connsiteX0" fmla="*/ 0 w 81329"/>
                <a:gd name="connsiteY0" fmla="*/ 43042 h 85440"/>
                <a:gd name="connsiteX1" fmla="*/ 10921 w 81329"/>
                <a:gd name="connsiteY1" fmla="*/ 11435 h 85440"/>
                <a:gd name="connsiteX2" fmla="*/ 40986 w 81329"/>
                <a:gd name="connsiteY2" fmla="*/ 0 h 85440"/>
                <a:gd name="connsiteX3" fmla="*/ 70794 w 81329"/>
                <a:gd name="connsiteY3" fmla="*/ 11114 h 85440"/>
                <a:gd name="connsiteX4" fmla="*/ 81330 w 81329"/>
                <a:gd name="connsiteY4" fmla="*/ 42399 h 85440"/>
                <a:gd name="connsiteX5" fmla="*/ 70472 w 81329"/>
                <a:gd name="connsiteY5" fmla="*/ 73942 h 85440"/>
                <a:gd name="connsiteX6" fmla="*/ 40344 w 81329"/>
                <a:gd name="connsiteY6" fmla="*/ 85441 h 85440"/>
                <a:gd name="connsiteX7" fmla="*/ 10536 w 81329"/>
                <a:gd name="connsiteY7" fmla="*/ 74263 h 85440"/>
                <a:gd name="connsiteX8" fmla="*/ 0 w 81329"/>
                <a:gd name="connsiteY8" fmla="*/ 43042 h 85440"/>
                <a:gd name="connsiteX9" fmla="*/ 23255 w 81329"/>
                <a:gd name="connsiteY9" fmla="*/ 42720 h 85440"/>
                <a:gd name="connsiteX10" fmla="*/ 27431 w 81329"/>
                <a:gd name="connsiteY10" fmla="*/ 60451 h 85440"/>
                <a:gd name="connsiteX11" fmla="*/ 40537 w 81329"/>
                <a:gd name="connsiteY11" fmla="*/ 66939 h 85440"/>
                <a:gd name="connsiteX12" fmla="*/ 53899 w 81329"/>
                <a:gd name="connsiteY12" fmla="*/ 60387 h 85440"/>
                <a:gd name="connsiteX13" fmla="*/ 58139 w 81329"/>
                <a:gd name="connsiteY13" fmla="*/ 42592 h 85440"/>
                <a:gd name="connsiteX14" fmla="*/ 53899 w 81329"/>
                <a:gd name="connsiteY14" fmla="*/ 24926 h 85440"/>
                <a:gd name="connsiteX15" fmla="*/ 40537 w 81329"/>
                <a:gd name="connsiteY15" fmla="*/ 18502 h 85440"/>
                <a:gd name="connsiteX16" fmla="*/ 27431 w 81329"/>
                <a:gd name="connsiteY16" fmla="*/ 24926 h 85440"/>
                <a:gd name="connsiteX17" fmla="*/ 23255 w 81329"/>
                <a:gd name="connsiteY17" fmla="*/ 42720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0">
                  <a:moveTo>
                    <a:pt x="0" y="43042"/>
                  </a:moveTo>
                  <a:cubicBezTo>
                    <a:pt x="0" y="29551"/>
                    <a:pt x="3662" y="19016"/>
                    <a:pt x="10921" y="11435"/>
                  </a:cubicBezTo>
                  <a:cubicBezTo>
                    <a:pt x="18245" y="3855"/>
                    <a:pt x="28266" y="0"/>
                    <a:pt x="40986" y="0"/>
                  </a:cubicBezTo>
                  <a:cubicBezTo>
                    <a:pt x="53706" y="0"/>
                    <a:pt x="63792" y="3726"/>
                    <a:pt x="70794" y="11114"/>
                  </a:cubicBezTo>
                  <a:cubicBezTo>
                    <a:pt x="77796" y="18502"/>
                    <a:pt x="81330" y="28973"/>
                    <a:pt x="81330" y="42399"/>
                  </a:cubicBezTo>
                  <a:cubicBezTo>
                    <a:pt x="81330" y="55826"/>
                    <a:pt x="77732" y="66297"/>
                    <a:pt x="70472" y="73942"/>
                  </a:cubicBezTo>
                  <a:cubicBezTo>
                    <a:pt x="63214" y="81586"/>
                    <a:pt x="53192" y="85441"/>
                    <a:pt x="40344" y="85441"/>
                  </a:cubicBezTo>
                  <a:cubicBezTo>
                    <a:pt x="27495" y="85441"/>
                    <a:pt x="17538" y="81715"/>
                    <a:pt x="10536" y="74263"/>
                  </a:cubicBezTo>
                  <a:cubicBezTo>
                    <a:pt x="3534" y="66811"/>
                    <a:pt x="0" y="56404"/>
                    <a:pt x="0" y="43042"/>
                  </a:cubicBezTo>
                  <a:close/>
                  <a:moveTo>
                    <a:pt x="23255" y="42720"/>
                  </a:moveTo>
                  <a:cubicBezTo>
                    <a:pt x="23255" y="50237"/>
                    <a:pt x="24669" y="56147"/>
                    <a:pt x="27431" y="60451"/>
                  </a:cubicBezTo>
                  <a:cubicBezTo>
                    <a:pt x="30194" y="64755"/>
                    <a:pt x="34562" y="66939"/>
                    <a:pt x="40537" y="66939"/>
                  </a:cubicBezTo>
                  <a:cubicBezTo>
                    <a:pt x="46511" y="66939"/>
                    <a:pt x="51072" y="64755"/>
                    <a:pt x="53899" y="60387"/>
                  </a:cubicBezTo>
                  <a:cubicBezTo>
                    <a:pt x="56726" y="56018"/>
                    <a:pt x="58139" y="50108"/>
                    <a:pt x="58139" y="42592"/>
                  </a:cubicBezTo>
                  <a:cubicBezTo>
                    <a:pt x="58139" y="35076"/>
                    <a:pt x="56726" y="29230"/>
                    <a:pt x="53899" y="24926"/>
                  </a:cubicBezTo>
                  <a:cubicBezTo>
                    <a:pt x="51072" y="20686"/>
                    <a:pt x="46639" y="18502"/>
                    <a:pt x="40537" y="18502"/>
                  </a:cubicBezTo>
                  <a:cubicBezTo>
                    <a:pt x="34433" y="18502"/>
                    <a:pt x="30194" y="20622"/>
                    <a:pt x="27431" y="24926"/>
                  </a:cubicBezTo>
                  <a:cubicBezTo>
                    <a:pt x="24669" y="29166"/>
                    <a:pt x="23255" y="35140"/>
                    <a:pt x="23255" y="427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E66A41A-EC4B-E6BD-FD81-6B3E78F542F5}"/>
                </a:ext>
              </a:extLst>
            </p:cNvPr>
            <p:cNvSpPr/>
            <p:nvPr/>
          </p:nvSpPr>
          <p:spPr>
            <a:xfrm>
              <a:off x="7708996" y="3567640"/>
              <a:ext cx="84027" cy="80494"/>
            </a:xfrm>
            <a:custGeom>
              <a:avLst/>
              <a:gdLst>
                <a:gd name="connsiteX0" fmla="*/ 42399 w 84027"/>
                <a:gd name="connsiteY0" fmla="*/ 57817 h 80494"/>
                <a:gd name="connsiteX1" fmla="*/ 60258 w 84027"/>
                <a:gd name="connsiteY1" fmla="*/ 0 h 80494"/>
                <a:gd name="connsiteX2" fmla="*/ 84027 w 84027"/>
                <a:gd name="connsiteY2" fmla="*/ 0 h 80494"/>
                <a:gd name="connsiteX3" fmla="*/ 54284 w 84027"/>
                <a:gd name="connsiteY3" fmla="*/ 80494 h 80494"/>
                <a:gd name="connsiteX4" fmla="*/ 29744 w 84027"/>
                <a:gd name="connsiteY4" fmla="*/ 80494 h 80494"/>
                <a:gd name="connsiteX5" fmla="*/ 0 w 84027"/>
                <a:gd name="connsiteY5" fmla="*/ 0 h 80494"/>
                <a:gd name="connsiteX6" fmla="*/ 24797 w 84027"/>
                <a:gd name="connsiteY6" fmla="*/ 0 h 80494"/>
                <a:gd name="connsiteX7" fmla="*/ 42399 w 84027"/>
                <a:gd name="connsiteY7" fmla="*/ 57817 h 8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27" h="80494">
                  <a:moveTo>
                    <a:pt x="42399" y="57817"/>
                  </a:moveTo>
                  <a:lnTo>
                    <a:pt x="60258" y="0"/>
                  </a:lnTo>
                  <a:lnTo>
                    <a:pt x="84027" y="0"/>
                  </a:lnTo>
                  <a:lnTo>
                    <a:pt x="54284" y="80494"/>
                  </a:lnTo>
                  <a:lnTo>
                    <a:pt x="29744" y="80494"/>
                  </a:lnTo>
                  <a:lnTo>
                    <a:pt x="0" y="0"/>
                  </a:lnTo>
                  <a:lnTo>
                    <a:pt x="24797" y="0"/>
                  </a:lnTo>
                  <a:lnTo>
                    <a:pt x="42399" y="5781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5308D30-0859-7AD3-6E4B-6B39FA9D80A6}"/>
                </a:ext>
              </a:extLst>
            </p:cNvPr>
            <p:cNvSpPr/>
            <p:nvPr/>
          </p:nvSpPr>
          <p:spPr>
            <a:xfrm>
              <a:off x="7802082" y="3565198"/>
              <a:ext cx="77474" cy="85440"/>
            </a:xfrm>
            <a:custGeom>
              <a:avLst/>
              <a:gdLst>
                <a:gd name="connsiteX0" fmla="*/ 64 w 77474"/>
                <a:gd name="connsiteY0" fmla="*/ 43427 h 85440"/>
                <a:gd name="connsiteX1" fmla="*/ 5010 w 77474"/>
                <a:gd name="connsiteY1" fmla="*/ 19851 h 85440"/>
                <a:gd name="connsiteX2" fmla="*/ 18887 w 77474"/>
                <a:gd name="connsiteY2" fmla="*/ 5075 h 85440"/>
                <a:gd name="connsiteX3" fmla="*/ 39829 w 77474"/>
                <a:gd name="connsiteY3" fmla="*/ 0 h 85440"/>
                <a:gd name="connsiteX4" fmla="*/ 67967 w 77474"/>
                <a:gd name="connsiteY4" fmla="*/ 10921 h 85440"/>
                <a:gd name="connsiteX5" fmla="*/ 77475 w 77474"/>
                <a:gd name="connsiteY5" fmla="*/ 40215 h 85440"/>
                <a:gd name="connsiteX6" fmla="*/ 77475 w 77474"/>
                <a:gd name="connsiteY6" fmla="*/ 47796 h 85440"/>
                <a:gd name="connsiteX7" fmla="*/ 22292 w 77474"/>
                <a:gd name="connsiteY7" fmla="*/ 47796 h 85440"/>
                <a:gd name="connsiteX8" fmla="*/ 39701 w 77474"/>
                <a:gd name="connsiteY8" fmla="*/ 68931 h 85440"/>
                <a:gd name="connsiteX9" fmla="*/ 50494 w 77474"/>
                <a:gd name="connsiteY9" fmla="*/ 66168 h 85440"/>
                <a:gd name="connsiteX10" fmla="*/ 55247 w 77474"/>
                <a:gd name="connsiteY10" fmla="*/ 58460 h 85440"/>
                <a:gd name="connsiteX11" fmla="*/ 76704 w 77474"/>
                <a:gd name="connsiteY11" fmla="*/ 58460 h 85440"/>
                <a:gd name="connsiteX12" fmla="*/ 65269 w 77474"/>
                <a:gd name="connsiteY12" fmla="*/ 78439 h 85440"/>
                <a:gd name="connsiteX13" fmla="*/ 39958 w 77474"/>
                <a:gd name="connsiteY13" fmla="*/ 85441 h 85440"/>
                <a:gd name="connsiteX14" fmla="*/ 10343 w 77474"/>
                <a:gd name="connsiteY14" fmla="*/ 74520 h 85440"/>
                <a:gd name="connsiteX15" fmla="*/ 0 w 77474"/>
                <a:gd name="connsiteY15" fmla="*/ 43556 h 85440"/>
                <a:gd name="connsiteX16" fmla="*/ 52100 w 77474"/>
                <a:gd name="connsiteY16" fmla="*/ 20814 h 85440"/>
                <a:gd name="connsiteX17" fmla="*/ 39829 w 77474"/>
                <a:gd name="connsiteY17" fmla="*/ 16125 h 85440"/>
                <a:gd name="connsiteX18" fmla="*/ 27174 w 77474"/>
                <a:gd name="connsiteY18" fmla="*/ 21007 h 85440"/>
                <a:gd name="connsiteX19" fmla="*/ 22420 w 77474"/>
                <a:gd name="connsiteY19" fmla="*/ 34626 h 85440"/>
                <a:gd name="connsiteX20" fmla="*/ 55890 w 77474"/>
                <a:gd name="connsiteY20" fmla="*/ 34626 h 85440"/>
                <a:gd name="connsiteX21" fmla="*/ 52100 w 77474"/>
                <a:gd name="connsiteY21" fmla="*/ 2081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74" h="85440">
                  <a:moveTo>
                    <a:pt x="64" y="43427"/>
                  </a:moveTo>
                  <a:cubicBezTo>
                    <a:pt x="64" y="34176"/>
                    <a:pt x="1735" y="26339"/>
                    <a:pt x="5010" y="19851"/>
                  </a:cubicBezTo>
                  <a:cubicBezTo>
                    <a:pt x="8287" y="13362"/>
                    <a:pt x="12913" y="8416"/>
                    <a:pt x="18887" y="5075"/>
                  </a:cubicBezTo>
                  <a:cubicBezTo>
                    <a:pt x="24861" y="1670"/>
                    <a:pt x="31863" y="0"/>
                    <a:pt x="39829" y="0"/>
                  </a:cubicBezTo>
                  <a:cubicBezTo>
                    <a:pt x="52292" y="0"/>
                    <a:pt x="61671" y="3662"/>
                    <a:pt x="67967" y="10921"/>
                  </a:cubicBezTo>
                  <a:cubicBezTo>
                    <a:pt x="74262" y="18244"/>
                    <a:pt x="77475" y="28009"/>
                    <a:pt x="77475" y="40215"/>
                  </a:cubicBezTo>
                  <a:lnTo>
                    <a:pt x="77475" y="47796"/>
                  </a:lnTo>
                  <a:lnTo>
                    <a:pt x="22292" y="47796"/>
                  </a:lnTo>
                  <a:cubicBezTo>
                    <a:pt x="23191" y="61864"/>
                    <a:pt x="29037" y="68931"/>
                    <a:pt x="39701" y="68931"/>
                  </a:cubicBezTo>
                  <a:cubicBezTo>
                    <a:pt x="44519" y="68931"/>
                    <a:pt x="48117" y="68031"/>
                    <a:pt x="50494" y="66168"/>
                  </a:cubicBezTo>
                  <a:cubicBezTo>
                    <a:pt x="52870" y="64306"/>
                    <a:pt x="54476" y="61736"/>
                    <a:pt x="55247" y="58460"/>
                  </a:cubicBezTo>
                  <a:lnTo>
                    <a:pt x="76704" y="58460"/>
                  </a:lnTo>
                  <a:cubicBezTo>
                    <a:pt x="75162" y="67068"/>
                    <a:pt x="71372" y="73749"/>
                    <a:pt x="65269" y="78439"/>
                  </a:cubicBezTo>
                  <a:cubicBezTo>
                    <a:pt x="59230" y="83128"/>
                    <a:pt x="50750" y="85441"/>
                    <a:pt x="39958" y="85441"/>
                  </a:cubicBezTo>
                  <a:cubicBezTo>
                    <a:pt x="27110" y="85441"/>
                    <a:pt x="17216" y="81779"/>
                    <a:pt x="10343" y="74520"/>
                  </a:cubicBezTo>
                  <a:cubicBezTo>
                    <a:pt x="3468" y="67196"/>
                    <a:pt x="0" y="56918"/>
                    <a:pt x="0" y="43556"/>
                  </a:cubicBezTo>
                  <a:close/>
                  <a:moveTo>
                    <a:pt x="52100" y="20814"/>
                  </a:moveTo>
                  <a:cubicBezTo>
                    <a:pt x="49916" y="17666"/>
                    <a:pt x="45804" y="16125"/>
                    <a:pt x="39829" y="16125"/>
                  </a:cubicBezTo>
                  <a:cubicBezTo>
                    <a:pt x="33855" y="16125"/>
                    <a:pt x="29744" y="17731"/>
                    <a:pt x="27174" y="21007"/>
                  </a:cubicBezTo>
                  <a:cubicBezTo>
                    <a:pt x="24604" y="24219"/>
                    <a:pt x="22998" y="28780"/>
                    <a:pt x="22420" y="34626"/>
                  </a:cubicBezTo>
                  <a:lnTo>
                    <a:pt x="55890" y="34626"/>
                  </a:lnTo>
                  <a:cubicBezTo>
                    <a:pt x="55568" y="28587"/>
                    <a:pt x="54348" y="23962"/>
                    <a:pt x="52100" y="208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ABF7C5-5BF8-69A9-DCF1-2D380E488084}"/>
                </a:ext>
              </a:extLst>
            </p:cNvPr>
            <p:cNvSpPr/>
            <p:nvPr/>
          </p:nvSpPr>
          <p:spPr>
            <a:xfrm>
              <a:off x="7898829" y="3565198"/>
              <a:ext cx="118525" cy="82935"/>
            </a:xfrm>
            <a:custGeom>
              <a:avLst/>
              <a:gdLst>
                <a:gd name="connsiteX0" fmla="*/ 129 w 118525"/>
                <a:gd name="connsiteY0" fmla="*/ 2441 h 82935"/>
                <a:gd name="connsiteX1" fmla="*/ 22484 w 118525"/>
                <a:gd name="connsiteY1" fmla="*/ 2441 h 82935"/>
                <a:gd name="connsiteX2" fmla="*/ 22484 w 118525"/>
                <a:gd name="connsiteY2" fmla="*/ 12784 h 82935"/>
                <a:gd name="connsiteX3" fmla="*/ 45933 w 118525"/>
                <a:gd name="connsiteY3" fmla="*/ 0 h 82935"/>
                <a:gd name="connsiteX4" fmla="*/ 67839 w 118525"/>
                <a:gd name="connsiteY4" fmla="*/ 13426 h 82935"/>
                <a:gd name="connsiteX5" fmla="*/ 93407 w 118525"/>
                <a:gd name="connsiteY5" fmla="*/ 0 h 82935"/>
                <a:gd name="connsiteX6" fmla="*/ 111973 w 118525"/>
                <a:gd name="connsiteY6" fmla="*/ 6938 h 82935"/>
                <a:gd name="connsiteX7" fmla="*/ 118526 w 118525"/>
                <a:gd name="connsiteY7" fmla="*/ 27881 h 82935"/>
                <a:gd name="connsiteX8" fmla="*/ 118526 w 118525"/>
                <a:gd name="connsiteY8" fmla="*/ 82935 h 82935"/>
                <a:gd name="connsiteX9" fmla="*/ 95527 w 118525"/>
                <a:gd name="connsiteY9" fmla="*/ 82935 h 82935"/>
                <a:gd name="connsiteX10" fmla="*/ 95527 w 118525"/>
                <a:gd name="connsiteY10" fmla="*/ 31607 h 82935"/>
                <a:gd name="connsiteX11" fmla="*/ 93086 w 118525"/>
                <a:gd name="connsiteY11" fmla="*/ 21649 h 82935"/>
                <a:gd name="connsiteX12" fmla="*/ 85826 w 118525"/>
                <a:gd name="connsiteY12" fmla="*/ 18951 h 82935"/>
                <a:gd name="connsiteX13" fmla="*/ 80109 w 118525"/>
                <a:gd name="connsiteY13" fmla="*/ 19979 h 82935"/>
                <a:gd name="connsiteX14" fmla="*/ 74841 w 118525"/>
                <a:gd name="connsiteY14" fmla="*/ 23320 h 82935"/>
                <a:gd name="connsiteX15" fmla="*/ 71822 w 118525"/>
                <a:gd name="connsiteY15" fmla="*/ 27624 h 82935"/>
                <a:gd name="connsiteX16" fmla="*/ 70665 w 118525"/>
                <a:gd name="connsiteY16" fmla="*/ 33149 h 82935"/>
                <a:gd name="connsiteX17" fmla="*/ 70665 w 118525"/>
                <a:gd name="connsiteY17" fmla="*/ 82935 h 82935"/>
                <a:gd name="connsiteX18" fmla="*/ 47860 w 118525"/>
                <a:gd name="connsiteY18" fmla="*/ 82935 h 82935"/>
                <a:gd name="connsiteX19" fmla="*/ 47860 w 118525"/>
                <a:gd name="connsiteY19" fmla="*/ 31735 h 82935"/>
                <a:gd name="connsiteX20" fmla="*/ 45290 w 118525"/>
                <a:gd name="connsiteY20" fmla="*/ 21842 h 82935"/>
                <a:gd name="connsiteX21" fmla="*/ 37967 w 118525"/>
                <a:gd name="connsiteY21" fmla="*/ 18887 h 82935"/>
                <a:gd name="connsiteX22" fmla="*/ 27174 w 118525"/>
                <a:gd name="connsiteY22" fmla="*/ 23641 h 82935"/>
                <a:gd name="connsiteX23" fmla="*/ 24219 w 118525"/>
                <a:gd name="connsiteY23" fmla="*/ 27945 h 82935"/>
                <a:gd name="connsiteX24" fmla="*/ 22806 w 118525"/>
                <a:gd name="connsiteY24" fmla="*/ 34562 h 82935"/>
                <a:gd name="connsiteX25" fmla="*/ 22806 w 118525"/>
                <a:gd name="connsiteY25" fmla="*/ 82807 h 82935"/>
                <a:gd name="connsiteX26" fmla="*/ 0 w 118525"/>
                <a:gd name="connsiteY26" fmla="*/ 82807 h 82935"/>
                <a:gd name="connsiteX27" fmla="*/ 0 w 118525"/>
                <a:gd name="connsiteY27" fmla="*/ 2313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525" h="82935">
                  <a:moveTo>
                    <a:pt x="129" y="2441"/>
                  </a:moveTo>
                  <a:lnTo>
                    <a:pt x="22484" y="2441"/>
                  </a:lnTo>
                  <a:lnTo>
                    <a:pt x="22484" y="12784"/>
                  </a:lnTo>
                  <a:cubicBezTo>
                    <a:pt x="28844" y="4240"/>
                    <a:pt x="36682" y="0"/>
                    <a:pt x="45933" y="0"/>
                  </a:cubicBezTo>
                  <a:cubicBezTo>
                    <a:pt x="56597" y="0"/>
                    <a:pt x="63921" y="4497"/>
                    <a:pt x="67839" y="13426"/>
                  </a:cubicBezTo>
                  <a:cubicBezTo>
                    <a:pt x="74520" y="4497"/>
                    <a:pt x="83064" y="0"/>
                    <a:pt x="93407" y="0"/>
                  </a:cubicBezTo>
                  <a:cubicBezTo>
                    <a:pt x="101437" y="0"/>
                    <a:pt x="107604" y="2313"/>
                    <a:pt x="111973" y="6938"/>
                  </a:cubicBezTo>
                  <a:cubicBezTo>
                    <a:pt x="116341" y="11563"/>
                    <a:pt x="118526" y="18566"/>
                    <a:pt x="118526" y="27881"/>
                  </a:cubicBezTo>
                  <a:lnTo>
                    <a:pt x="118526" y="82935"/>
                  </a:lnTo>
                  <a:lnTo>
                    <a:pt x="95527" y="82935"/>
                  </a:lnTo>
                  <a:lnTo>
                    <a:pt x="95527" y="31607"/>
                  </a:lnTo>
                  <a:cubicBezTo>
                    <a:pt x="95527" y="26788"/>
                    <a:pt x="94692" y="23448"/>
                    <a:pt x="93086" y="21649"/>
                  </a:cubicBezTo>
                  <a:cubicBezTo>
                    <a:pt x="91415" y="19851"/>
                    <a:pt x="89038" y="18951"/>
                    <a:pt x="85826" y="18951"/>
                  </a:cubicBezTo>
                  <a:cubicBezTo>
                    <a:pt x="83899" y="18951"/>
                    <a:pt x="81972" y="19272"/>
                    <a:pt x="80109" y="19979"/>
                  </a:cubicBezTo>
                  <a:cubicBezTo>
                    <a:pt x="78246" y="20621"/>
                    <a:pt x="76512" y="21778"/>
                    <a:pt x="74841" y="23320"/>
                  </a:cubicBezTo>
                  <a:cubicBezTo>
                    <a:pt x="73621" y="24540"/>
                    <a:pt x="72593" y="26018"/>
                    <a:pt x="71822" y="27624"/>
                  </a:cubicBezTo>
                  <a:cubicBezTo>
                    <a:pt x="71051" y="29294"/>
                    <a:pt x="70665" y="31093"/>
                    <a:pt x="70665" y="33149"/>
                  </a:cubicBezTo>
                  <a:lnTo>
                    <a:pt x="70665" y="82935"/>
                  </a:lnTo>
                  <a:lnTo>
                    <a:pt x="47860" y="82935"/>
                  </a:lnTo>
                  <a:lnTo>
                    <a:pt x="47860" y="31735"/>
                  </a:lnTo>
                  <a:cubicBezTo>
                    <a:pt x="47860" y="27110"/>
                    <a:pt x="47025" y="23833"/>
                    <a:pt x="45290" y="21842"/>
                  </a:cubicBezTo>
                  <a:cubicBezTo>
                    <a:pt x="43620" y="19915"/>
                    <a:pt x="41179" y="18887"/>
                    <a:pt x="37967" y="18887"/>
                  </a:cubicBezTo>
                  <a:cubicBezTo>
                    <a:pt x="33855" y="18887"/>
                    <a:pt x="30258" y="20493"/>
                    <a:pt x="27174" y="23641"/>
                  </a:cubicBezTo>
                  <a:cubicBezTo>
                    <a:pt x="26147" y="24797"/>
                    <a:pt x="25183" y="26210"/>
                    <a:pt x="24219" y="27945"/>
                  </a:cubicBezTo>
                  <a:cubicBezTo>
                    <a:pt x="23320" y="29679"/>
                    <a:pt x="22806" y="31928"/>
                    <a:pt x="22806" y="34562"/>
                  </a:cubicBezTo>
                  <a:lnTo>
                    <a:pt x="22806" y="82807"/>
                  </a:lnTo>
                  <a:lnTo>
                    <a:pt x="0" y="82807"/>
                  </a:lnTo>
                  <a:lnTo>
                    <a:pt x="0" y="231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CF7EFEC-D28B-41C6-1646-1282D59BC418}"/>
                </a:ext>
              </a:extLst>
            </p:cNvPr>
            <p:cNvSpPr/>
            <p:nvPr/>
          </p:nvSpPr>
          <p:spPr>
            <a:xfrm>
              <a:off x="8036112" y="3565198"/>
              <a:ext cx="77475" cy="85440"/>
            </a:xfrm>
            <a:custGeom>
              <a:avLst/>
              <a:gdLst>
                <a:gd name="connsiteX0" fmla="*/ 64 w 77475"/>
                <a:gd name="connsiteY0" fmla="*/ 43427 h 85440"/>
                <a:gd name="connsiteX1" fmla="*/ 5011 w 77475"/>
                <a:gd name="connsiteY1" fmla="*/ 19851 h 85440"/>
                <a:gd name="connsiteX2" fmla="*/ 18887 w 77475"/>
                <a:gd name="connsiteY2" fmla="*/ 5075 h 85440"/>
                <a:gd name="connsiteX3" fmla="*/ 39830 w 77475"/>
                <a:gd name="connsiteY3" fmla="*/ 0 h 85440"/>
                <a:gd name="connsiteX4" fmla="*/ 67968 w 77475"/>
                <a:gd name="connsiteY4" fmla="*/ 10921 h 85440"/>
                <a:gd name="connsiteX5" fmla="*/ 77475 w 77475"/>
                <a:gd name="connsiteY5" fmla="*/ 40215 h 85440"/>
                <a:gd name="connsiteX6" fmla="*/ 77475 w 77475"/>
                <a:gd name="connsiteY6" fmla="*/ 47796 h 85440"/>
                <a:gd name="connsiteX7" fmla="*/ 22292 w 77475"/>
                <a:gd name="connsiteY7" fmla="*/ 47796 h 85440"/>
                <a:gd name="connsiteX8" fmla="*/ 39701 w 77475"/>
                <a:gd name="connsiteY8" fmla="*/ 68931 h 85440"/>
                <a:gd name="connsiteX9" fmla="*/ 50494 w 77475"/>
                <a:gd name="connsiteY9" fmla="*/ 66168 h 85440"/>
                <a:gd name="connsiteX10" fmla="*/ 55247 w 77475"/>
                <a:gd name="connsiteY10" fmla="*/ 58460 h 85440"/>
                <a:gd name="connsiteX11" fmla="*/ 76704 w 77475"/>
                <a:gd name="connsiteY11" fmla="*/ 58460 h 85440"/>
                <a:gd name="connsiteX12" fmla="*/ 65269 w 77475"/>
                <a:gd name="connsiteY12" fmla="*/ 78439 h 85440"/>
                <a:gd name="connsiteX13" fmla="*/ 39958 w 77475"/>
                <a:gd name="connsiteY13" fmla="*/ 85441 h 85440"/>
                <a:gd name="connsiteX14" fmla="*/ 10343 w 77475"/>
                <a:gd name="connsiteY14" fmla="*/ 74520 h 85440"/>
                <a:gd name="connsiteX15" fmla="*/ 0 w 77475"/>
                <a:gd name="connsiteY15" fmla="*/ 43556 h 85440"/>
                <a:gd name="connsiteX16" fmla="*/ 52100 w 77475"/>
                <a:gd name="connsiteY16" fmla="*/ 20814 h 85440"/>
                <a:gd name="connsiteX17" fmla="*/ 39830 w 77475"/>
                <a:gd name="connsiteY17" fmla="*/ 16125 h 85440"/>
                <a:gd name="connsiteX18" fmla="*/ 27174 w 77475"/>
                <a:gd name="connsiteY18" fmla="*/ 21007 h 85440"/>
                <a:gd name="connsiteX19" fmla="*/ 22420 w 77475"/>
                <a:gd name="connsiteY19" fmla="*/ 34626 h 85440"/>
                <a:gd name="connsiteX20" fmla="*/ 55890 w 77475"/>
                <a:gd name="connsiteY20" fmla="*/ 34626 h 85440"/>
                <a:gd name="connsiteX21" fmla="*/ 52100 w 77475"/>
                <a:gd name="connsiteY21" fmla="*/ 2081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75" h="85440">
                  <a:moveTo>
                    <a:pt x="64" y="43427"/>
                  </a:moveTo>
                  <a:cubicBezTo>
                    <a:pt x="64" y="34176"/>
                    <a:pt x="1735" y="26339"/>
                    <a:pt x="5011" y="19851"/>
                  </a:cubicBezTo>
                  <a:cubicBezTo>
                    <a:pt x="8287" y="13362"/>
                    <a:pt x="12913" y="8416"/>
                    <a:pt x="18887" y="5075"/>
                  </a:cubicBezTo>
                  <a:cubicBezTo>
                    <a:pt x="24861" y="1670"/>
                    <a:pt x="31864" y="0"/>
                    <a:pt x="39830" y="0"/>
                  </a:cubicBezTo>
                  <a:cubicBezTo>
                    <a:pt x="52292" y="0"/>
                    <a:pt x="61671" y="3662"/>
                    <a:pt x="67968" y="10921"/>
                  </a:cubicBezTo>
                  <a:cubicBezTo>
                    <a:pt x="74263" y="18244"/>
                    <a:pt x="77475" y="28009"/>
                    <a:pt x="77475" y="40215"/>
                  </a:cubicBezTo>
                  <a:lnTo>
                    <a:pt x="77475" y="47796"/>
                  </a:lnTo>
                  <a:lnTo>
                    <a:pt x="22292" y="47796"/>
                  </a:lnTo>
                  <a:cubicBezTo>
                    <a:pt x="23191" y="61864"/>
                    <a:pt x="29037" y="68931"/>
                    <a:pt x="39701" y="68931"/>
                  </a:cubicBezTo>
                  <a:cubicBezTo>
                    <a:pt x="44520" y="68931"/>
                    <a:pt x="48117" y="68031"/>
                    <a:pt x="50494" y="66168"/>
                  </a:cubicBezTo>
                  <a:cubicBezTo>
                    <a:pt x="52870" y="64306"/>
                    <a:pt x="54476" y="61736"/>
                    <a:pt x="55247" y="58460"/>
                  </a:cubicBezTo>
                  <a:lnTo>
                    <a:pt x="76704" y="58460"/>
                  </a:lnTo>
                  <a:cubicBezTo>
                    <a:pt x="75163" y="67068"/>
                    <a:pt x="71372" y="73749"/>
                    <a:pt x="65269" y="78439"/>
                  </a:cubicBezTo>
                  <a:cubicBezTo>
                    <a:pt x="59230" y="83128"/>
                    <a:pt x="50751" y="85441"/>
                    <a:pt x="39958" y="85441"/>
                  </a:cubicBezTo>
                  <a:cubicBezTo>
                    <a:pt x="27110" y="85441"/>
                    <a:pt x="17217" y="81779"/>
                    <a:pt x="10343" y="74520"/>
                  </a:cubicBezTo>
                  <a:cubicBezTo>
                    <a:pt x="3469" y="67196"/>
                    <a:pt x="0" y="56918"/>
                    <a:pt x="0" y="43556"/>
                  </a:cubicBezTo>
                  <a:close/>
                  <a:moveTo>
                    <a:pt x="52100" y="20814"/>
                  </a:moveTo>
                  <a:cubicBezTo>
                    <a:pt x="49916" y="17666"/>
                    <a:pt x="45804" y="16125"/>
                    <a:pt x="39830" y="16125"/>
                  </a:cubicBezTo>
                  <a:cubicBezTo>
                    <a:pt x="33855" y="16125"/>
                    <a:pt x="29744" y="17731"/>
                    <a:pt x="27174" y="21007"/>
                  </a:cubicBezTo>
                  <a:cubicBezTo>
                    <a:pt x="24605" y="24219"/>
                    <a:pt x="22999" y="28780"/>
                    <a:pt x="22420" y="34626"/>
                  </a:cubicBezTo>
                  <a:lnTo>
                    <a:pt x="55890" y="34626"/>
                  </a:lnTo>
                  <a:cubicBezTo>
                    <a:pt x="55569" y="28587"/>
                    <a:pt x="54349" y="23962"/>
                    <a:pt x="52100" y="208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7ABB6C9-0613-4CD4-3305-3E3387478B1B}"/>
                </a:ext>
              </a:extLst>
            </p:cNvPr>
            <p:cNvSpPr/>
            <p:nvPr/>
          </p:nvSpPr>
          <p:spPr>
            <a:xfrm>
              <a:off x="8132989" y="3565134"/>
              <a:ext cx="74648" cy="82935"/>
            </a:xfrm>
            <a:custGeom>
              <a:avLst/>
              <a:gdLst>
                <a:gd name="connsiteX0" fmla="*/ 0 w 74648"/>
                <a:gd name="connsiteY0" fmla="*/ 2506 h 82935"/>
                <a:gd name="connsiteX1" fmla="*/ 22356 w 74648"/>
                <a:gd name="connsiteY1" fmla="*/ 2506 h 82935"/>
                <a:gd name="connsiteX2" fmla="*/ 22356 w 74648"/>
                <a:gd name="connsiteY2" fmla="*/ 12656 h 82935"/>
                <a:gd name="connsiteX3" fmla="*/ 34690 w 74648"/>
                <a:gd name="connsiteY3" fmla="*/ 2698 h 82935"/>
                <a:gd name="connsiteX4" fmla="*/ 47795 w 74648"/>
                <a:gd name="connsiteY4" fmla="*/ 0 h 82935"/>
                <a:gd name="connsiteX5" fmla="*/ 67838 w 74648"/>
                <a:gd name="connsiteY5" fmla="*/ 7452 h 82935"/>
                <a:gd name="connsiteX6" fmla="*/ 74648 w 74648"/>
                <a:gd name="connsiteY6" fmla="*/ 28973 h 82935"/>
                <a:gd name="connsiteX7" fmla="*/ 74648 w 74648"/>
                <a:gd name="connsiteY7" fmla="*/ 82935 h 82935"/>
                <a:gd name="connsiteX8" fmla="*/ 51649 w 74648"/>
                <a:gd name="connsiteY8" fmla="*/ 82935 h 82935"/>
                <a:gd name="connsiteX9" fmla="*/ 51649 w 74648"/>
                <a:gd name="connsiteY9" fmla="*/ 33277 h 82935"/>
                <a:gd name="connsiteX10" fmla="*/ 48823 w 74648"/>
                <a:gd name="connsiteY10" fmla="*/ 22228 h 82935"/>
                <a:gd name="connsiteX11" fmla="*/ 40086 w 74648"/>
                <a:gd name="connsiteY11" fmla="*/ 18887 h 82935"/>
                <a:gd name="connsiteX12" fmla="*/ 33405 w 74648"/>
                <a:gd name="connsiteY12" fmla="*/ 20108 h 82935"/>
                <a:gd name="connsiteX13" fmla="*/ 27623 w 74648"/>
                <a:gd name="connsiteY13" fmla="*/ 23962 h 82935"/>
                <a:gd name="connsiteX14" fmla="*/ 24090 w 74648"/>
                <a:gd name="connsiteY14" fmla="*/ 28909 h 82935"/>
                <a:gd name="connsiteX15" fmla="*/ 22869 w 74648"/>
                <a:gd name="connsiteY15" fmla="*/ 35718 h 82935"/>
                <a:gd name="connsiteX16" fmla="*/ 22869 w 74648"/>
                <a:gd name="connsiteY16" fmla="*/ 82871 h 82935"/>
                <a:gd name="connsiteX17" fmla="*/ 64 w 74648"/>
                <a:gd name="connsiteY17" fmla="*/ 82871 h 82935"/>
                <a:gd name="connsiteX18" fmla="*/ 64 w 74648"/>
                <a:gd name="connsiteY18" fmla="*/ 2377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48" h="82935">
                  <a:moveTo>
                    <a:pt x="0" y="2506"/>
                  </a:moveTo>
                  <a:lnTo>
                    <a:pt x="22356" y="2506"/>
                  </a:lnTo>
                  <a:lnTo>
                    <a:pt x="22356" y="12656"/>
                  </a:lnTo>
                  <a:cubicBezTo>
                    <a:pt x="26339" y="7837"/>
                    <a:pt x="30450" y="4497"/>
                    <a:pt x="34690" y="2698"/>
                  </a:cubicBezTo>
                  <a:cubicBezTo>
                    <a:pt x="38930" y="899"/>
                    <a:pt x="43234" y="0"/>
                    <a:pt x="47795" y="0"/>
                  </a:cubicBezTo>
                  <a:cubicBezTo>
                    <a:pt x="56660" y="0"/>
                    <a:pt x="63342" y="2506"/>
                    <a:pt x="67838" y="7452"/>
                  </a:cubicBezTo>
                  <a:cubicBezTo>
                    <a:pt x="72336" y="12463"/>
                    <a:pt x="74648" y="19594"/>
                    <a:pt x="74648" y="28973"/>
                  </a:cubicBezTo>
                  <a:lnTo>
                    <a:pt x="74648" y="82935"/>
                  </a:lnTo>
                  <a:lnTo>
                    <a:pt x="51649" y="82935"/>
                  </a:lnTo>
                  <a:lnTo>
                    <a:pt x="51649" y="33277"/>
                  </a:lnTo>
                  <a:cubicBezTo>
                    <a:pt x="51649" y="28138"/>
                    <a:pt x="50686" y="24476"/>
                    <a:pt x="48823" y="22228"/>
                  </a:cubicBezTo>
                  <a:cubicBezTo>
                    <a:pt x="46960" y="19979"/>
                    <a:pt x="44005" y="18887"/>
                    <a:pt x="40086" y="18887"/>
                  </a:cubicBezTo>
                  <a:cubicBezTo>
                    <a:pt x="37837" y="18887"/>
                    <a:pt x="35589" y="19272"/>
                    <a:pt x="33405" y="20108"/>
                  </a:cubicBezTo>
                  <a:cubicBezTo>
                    <a:pt x="31221" y="20943"/>
                    <a:pt x="29294" y="22228"/>
                    <a:pt x="27623" y="23962"/>
                  </a:cubicBezTo>
                  <a:cubicBezTo>
                    <a:pt x="26082" y="25504"/>
                    <a:pt x="24926" y="27174"/>
                    <a:pt x="24090" y="28909"/>
                  </a:cubicBezTo>
                  <a:cubicBezTo>
                    <a:pt x="23255" y="30643"/>
                    <a:pt x="22869" y="32891"/>
                    <a:pt x="22869" y="35718"/>
                  </a:cubicBezTo>
                  <a:lnTo>
                    <a:pt x="22869" y="82871"/>
                  </a:lnTo>
                  <a:lnTo>
                    <a:pt x="64" y="82871"/>
                  </a:lnTo>
                  <a:lnTo>
                    <a:pt x="64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9F3D323-EF74-2249-F6FD-CDE5FBACDC74}"/>
                </a:ext>
              </a:extLst>
            </p:cNvPr>
            <p:cNvSpPr/>
            <p:nvPr/>
          </p:nvSpPr>
          <p:spPr>
            <a:xfrm>
              <a:off x="8222283" y="3546183"/>
              <a:ext cx="57560" cy="103428"/>
            </a:xfrm>
            <a:custGeom>
              <a:avLst/>
              <a:gdLst>
                <a:gd name="connsiteX0" fmla="*/ 12784 w 57560"/>
                <a:gd name="connsiteY0" fmla="*/ 73235 h 103428"/>
                <a:gd name="connsiteX1" fmla="*/ 12784 w 57560"/>
                <a:gd name="connsiteY1" fmla="*/ 39316 h 103428"/>
                <a:gd name="connsiteX2" fmla="*/ 0 w 57560"/>
                <a:gd name="connsiteY2" fmla="*/ 39316 h 103428"/>
                <a:gd name="connsiteX3" fmla="*/ 0 w 57560"/>
                <a:gd name="connsiteY3" fmla="*/ 21457 h 103428"/>
                <a:gd name="connsiteX4" fmla="*/ 12784 w 57560"/>
                <a:gd name="connsiteY4" fmla="*/ 21457 h 103428"/>
                <a:gd name="connsiteX5" fmla="*/ 12784 w 57560"/>
                <a:gd name="connsiteY5" fmla="*/ 0 h 103428"/>
                <a:gd name="connsiteX6" fmla="*/ 35783 w 57560"/>
                <a:gd name="connsiteY6" fmla="*/ 0 h 103428"/>
                <a:gd name="connsiteX7" fmla="*/ 35783 w 57560"/>
                <a:gd name="connsiteY7" fmla="*/ 21457 h 103428"/>
                <a:gd name="connsiteX8" fmla="*/ 54734 w 57560"/>
                <a:gd name="connsiteY8" fmla="*/ 21457 h 103428"/>
                <a:gd name="connsiteX9" fmla="*/ 54734 w 57560"/>
                <a:gd name="connsiteY9" fmla="*/ 39316 h 103428"/>
                <a:gd name="connsiteX10" fmla="*/ 35783 w 57560"/>
                <a:gd name="connsiteY10" fmla="*/ 39316 h 103428"/>
                <a:gd name="connsiteX11" fmla="*/ 35783 w 57560"/>
                <a:gd name="connsiteY11" fmla="*/ 74134 h 103428"/>
                <a:gd name="connsiteX12" fmla="*/ 38095 w 57560"/>
                <a:gd name="connsiteY12" fmla="*/ 82100 h 103428"/>
                <a:gd name="connsiteX13" fmla="*/ 45355 w 57560"/>
                <a:gd name="connsiteY13" fmla="*/ 84927 h 103428"/>
                <a:gd name="connsiteX14" fmla="*/ 50237 w 57560"/>
                <a:gd name="connsiteY14" fmla="*/ 84542 h 103428"/>
                <a:gd name="connsiteX15" fmla="*/ 54477 w 57560"/>
                <a:gd name="connsiteY15" fmla="*/ 83514 h 103428"/>
                <a:gd name="connsiteX16" fmla="*/ 57561 w 57560"/>
                <a:gd name="connsiteY16" fmla="*/ 100473 h 103428"/>
                <a:gd name="connsiteX17" fmla="*/ 48952 w 57560"/>
                <a:gd name="connsiteY17" fmla="*/ 102657 h 103428"/>
                <a:gd name="connsiteX18" fmla="*/ 39252 w 57560"/>
                <a:gd name="connsiteY18" fmla="*/ 103428 h 103428"/>
                <a:gd name="connsiteX19" fmla="*/ 18566 w 57560"/>
                <a:gd name="connsiteY19" fmla="*/ 95719 h 103428"/>
                <a:gd name="connsiteX20" fmla="*/ 12848 w 57560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60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7"/>
                  </a:lnTo>
                  <a:lnTo>
                    <a:pt x="12784" y="21457"/>
                  </a:lnTo>
                  <a:lnTo>
                    <a:pt x="12784" y="0"/>
                  </a:lnTo>
                  <a:lnTo>
                    <a:pt x="35783" y="0"/>
                  </a:lnTo>
                  <a:lnTo>
                    <a:pt x="35783" y="21457"/>
                  </a:lnTo>
                  <a:lnTo>
                    <a:pt x="54734" y="21457"/>
                  </a:lnTo>
                  <a:lnTo>
                    <a:pt x="54734" y="39316"/>
                  </a:lnTo>
                  <a:lnTo>
                    <a:pt x="35783" y="39316"/>
                  </a:lnTo>
                  <a:lnTo>
                    <a:pt x="35783" y="74134"/>
                  </a:lnTo>
                  <a:cubicBezTo>
                    <a:pt x="35783" y="77539"/>
                    <a:pt x="36554" y="80173"/>
                    <a:pt x="38095" y="82100"/>
                  </a:cubicBezTo>
                  <a:cubicBezTo>
                    <a:pt x="39637" y="84027"/>
                    <a:pt x="42078" y="84927"/>
                    <a:pt x="45355" y="84927"/>
                  </a:cubicBezTo>
                  <a:cubicBezTo>
                    <a:pt x="47089" y="84927"/>
                    <a:pt x="48695" y="84798"/>
                    <a:pt x="50237" y="84542"/>
                  </a:cubicBezTo>
                  <a:cubicBezTo>
                    <a:pt x="51715" y="84284"/>
                    <a:pt x="53128" y="83963"/>
                    <a:pt x="54477" y="83514"/>
                  </a:cubicBezTo>
                  <a:lnTo>
                    <a:pt x="57561" y="100473"/>
                  </a:lnTo>
                  <a:cubicBezTo>
                    <a:pt x="54669" y="101373"/>
                    <a:pt x="51779" y="102144"/>
                    <a:pt x="48952" y="102657"/>
                  </a:cubicBezTo>
                  <a:cubicBezTo>
                    <a:pt x="46061" y="103171"/>
                    <a:pt x="42849" y="103428"/>
                    <a:pt x="39252" y="103428"/>
                  </a:cubicBezTo>
                  <a:cubicBezTo>
                    <a:pt x="29294" y="103428"/>
                    <a:pt x="22420" y="100859"/>
                    <a:pt x="18566" y="95719"/>
                  </a:cubicBezTo>
                  <a:cubicBezTo>
                    <a:pt x="14776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F73CE7B-0B0D-3DE9-1955-A1FC23153AD2}"/>
                </a:ext>
              </a:extLst>
            </p:cNvPr>
            <p:cNvSpPr/>
            <p:nvPr/>
          </p:nvSpPr>
          <p:spPr>
            <a:xfrm>
              <a:off x="8289672" y="3565198"/>
              <a:ext cx="73363" cy="85376"/>
            </a:xfrm>
            <a:custGeom>
              <a:avLst/>
              <a:gdLst>
                <a:gd name="connsiteX0" fmla="*/ 51008 w 73363"/>
                <a:gd name="connsiteY0" fmla="*/ 60258 h 85376"/>
                <a:gd name="connsiteX1" fmla="*/ 48953 w 73363"/>
                <a:gd name="connsiteY1" fmla="*/ 54412 h 85376"/>
                <a:gd name="connsiteX2" fmla="*/ 40537 w 73363"/>
                <a:gd name="connsiteY2" fmla="*/ 51008 h 85376"/>
                <a:gd name="connsiteX3" fmla="*/ 31414 w 73363"/>
                <a:gd name="connsiteY3" fmla="*/ 49466 h 85376"/>
                <a:gd name="connsiteX4" fmla="*/ 9058 w 73363"/>
                <a:gd name="connsiteY4" fmla="*/ 41307 h 85376"/>
                <a:gd name="connsiteX5" fmla="*/ 1799 w 73363"/>
                <a:gd name="connsiteY5" fmla="*/ 24669 h 85376"/>
                <a:gd name="connsiteX6" fmla="*/ 11307 w 73363"/>
                <a:gd name="connsiteY6" fmla="*/ 6488 h 85376"/>
                <a:gd name="connsiteX7" fmla="*/ 36489 w 73363"/>
                <a:gd name="connsiteY7" fmla="*/ 0 h 85376"/>
                <a:gd name="connsiteX8" fmla="*/ 61801 w 73363"/>
                <a:gd name="connsiteY8" fmla="*/ 6296 h 85376"/>
                <a:gd name="connsiteX9" fmla="*/ 72144 w 73363"/>
                <a:gd name="connsiteY9" fmla="*/ 23255 h 85376"/>
                <a:gd name="connsiteX10" fmla="*/ 50879 w 73363"/>
                <a:gd name="connsiteY10" fmla="*/ 25568 h 85376"/>
                <a:gd name="connsiteX11" fmla="*/ 46383 w 73363"/>
                <a:gd name="connsiteY11" fmla="*/ 18116 h 85376"/>
                <a:gd name="connsiteX12" fmla="*/ 36489 w 73363"/>
                <a:gd name="connsiteY12" fmla="*/ 15546 h 85376"/>
                <a:gd name="connsiteX13" fmla="*/ 26340 w 73363"/>
                <a:gd name="connsiteY13" fmla="*/ 17987 h 85376"/>
                <a:gd name="connsiteX14" fmla="*/ 23384 w 73363"/>
                <a:gd name="connsiteY14" fmla="*/ 23833 h 85376"/>
                <a:gd name="connsiteX15" fmla="*/ 25696 w 73363"/>
                <a:gd name="connsiteY15" fmla="*/ 29487 h 85376"/>
                <a:gd name="connsiteX16" fmla="*/ 34626 w 73363"/>
                <a:gd name="connsiteY16" fmla="*/ 32827 h 85376"/>
                <a:gd name="connsiteX17" fmla="*/ 44648 w 73363"/>
                <a:gd name="connsiteY17" fmla="*/ 34498 h 85376"/>
                <a:gd name="connsiteX18" fmla="*/ 66940 w 73363"/>
                <a:gd name="connsiteY18" fmla="*/ 43106 h 85376"/>
                <a:gd name="connsiteX19" fmla="*/ 73364 w 73363"/>
                <a:gd name="connsiteY19" fmla="*/ 60066 h 85376"/>
                <a:gd name="connsiteX20" fmla="*/ 64498 w 73363"/>
                <a:gd name="connsiteY20" fmla="*/ 78567 h 85376"/>
                <a:gd name="connsiteX21" fmla="*/ 38224 w 73363"/>
                <a:gd name="connsiteY21" fmla="*/ 85377 h 85376"/>
                <a:gd name="connsiteX22" fmla="*/ 11242 w 73363"/>
                <a:gd name="connsiteY22" fmla="*/ 78888 h 85376"/>
                <a:gd name="connsiteX23" fmla="*/ 0 w 73363"/>
                <a:gd name="connsiteY23" fmla="*/ 58203 h 85376"/>
                <a:gd name="connsiteX24" fmla="*/ 21906 w 73363"/>
                <a:gd name="connsiteY24" fmla="*/ 58203 h 85376"/>
                <a:gd name="connsiteX25" fmla="*/ 26917 w 73363"/>
                <a:gd name="connsiteY25" fmla="*/ 66554 h 85376"/>
                <a:gd name="connsiteX26" fmla="*/ 37967 w 73363"/>
                <a:gd name="connsiteY26" fmla="*/ 68995 h 85376"/>
                <a:gd name="connsiteX27" fmla="*/ 48117 w 73363"/>
                <a:gd name="connsiteY27" fmla="*/ 66618 h 85376"/>
                <a:gd name="connsiteX28" fmla="*/ 51072 w 73363"/>
                <a:gd name="connsiteY28" fmla="*/ 60194 h 8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363" h="85376">
                  <a:moveTo>
                    <a:pt x="51008" y="60258"/>
                  </a:moveTo>
                  <a:cubicBezTo>
                    <a:pt x="51008" y="57881"/>
                    <a:pt x="50301" y="55954"/>
                    <a:pt x="48953" y="54412"/>
                  </a:cubicBezTo>
                  <a:cubicBezTo>
                    <a:pt x="47539" y="52871"/>
                    <a:pt x="44777" y="51714"/>
                    <a:pt x="40537" y="51008"/>
                  </a:cubicBezTo>
                  <a:lnTo>
                    <a:pt x="31414" y="49466"/>
                  </a:lnTo>
                  <a:cubicBezTo>
                    <a:pt x="21329" y="47731"/>
                    <a:pt x="13876" y="44969"/>
                    <a:pt x="9058" y="41307"/>
                  </a:cubicBezTo>
                  <a:cubicBezTo>
                    <a:pt x="4240" y="37581"/>
                    <a:pt x="1799" y="32056"/>
                    <a:pt x="1799" y="24669"/>
                  </a:cubicBezTo>
                  <a:cubicBezTo>
                    <a:pt x="1799" y="16831"/>
                    <a:pt x="4947" y="10792"/>
                    <a:pt x="11307" y="6488"/>
                  </a:cubicBezTo>
                  <a:cubicBezTo>
                    <a:pt x="17603" y="2184"/>
                    <a:pt x="26018" y="0"/>
                    <a:pt x="36489" y="0"/>
                  </a:cubicBezTo>
                  <a:cubicBezTo>
                    <a:pt x="47925" y="0"/>
                    <a:pt x="56340" y="2120"/>
                    <a:pt x="61801" y="6296"/>
                  </a:cubicBezTo>
                  <a:cubicBezTo>
                    <a:pt x="67261" y="10535"/>
                    <a:pt x="70665" y="16189"/>
                    <a:pt x="72144" y="23255"/>
                  </a:cubicBezTo>
                  <a:lnTo>
                    <a:pt x="50879" y="25568"/>
                  </a:lnTo>
                  <a:cubicBezTo>
                    <a:pt x="49980" y="22292"/>
                    <a:pt x="48438" y="19786"/>
                    <a:pt x="46383" y="18116"/>
                  </a:cubicBezTo>
                  <a:cubicBezTo>
                    <a:pt x="44327" y="16446"/>
                    <a:pt x="41050" y="15546"/>
                    <a:pt x="36489" y="15546"/>
                  </a:cubicBezTo>
                  <a:cubicBezTo>
                    <a:pt x="31671" y="15546"/>
                    <a:pt x="28266" y="16381"/>
                    <a:pt x="26340" y="17987"/>
                  </a:cubicBezTo>
                  <a:cubicBezTo>
                    <a:pt x="24412" y="19658"/>
                    <a:pt x="23384" y="21585"/>
                    <a:pt x="23384" y="23833"/>
                  </a:cubicBezTo>
                  <a:cubicBezTo>
                    <a:pt x="23384" y="26082"/>
                    <a:pt x="24155" y="28073"/>
                    <a:pt x="25696" y="29487"/>
                  </a:cubicBezTo>
                  <a:cubicBezTo>
                    <a:pt x="27239" y="30900"/>
                    <a:pt x="30194" y="31992"/>
                    <a:pt x="34626" y="32827"/>
                  </a:cubicBezTo>
                  <a:lnTo>
                    <a:pt x="44648" y="34498"/>
                  </a:lnTo>
                  <a:cubicBezTo>
                    <a:pt x="55248" y="36425"/>
                    <a:pt x="62635" y="39316"/>
                    <a:pt x="66940" y="43106"/>
                  </a:cubicBezTo>
                  <a:cubicBezTo>
                    <a:pt x="71244" y="46896"/>
                    <a:pt x="73364" y="52549"/>
                    <a:pt x="73364" y="60066"/>
                  </a:cubicBezTo>
                  <a:cubicBezTo>
                    <a:pt x="73364" y="67582"/>
                    <a:pt x="70409" y="74070"/>
                    <a:pt x="64498" y="78567"/>
                  </a:cubicBezTo>
                  <a:cubicBezTo>
                    <a:pt x="58589" y="83064"/>
                    <a:pt x="49851" y="85377"/>
                    <a:pt x="38224" y="85377"/>
                  </a:cubicBezTo>
                  <a:cubicBezTo>
                    <a:pt x="26596" y="85377"/>
                    <a:pt x="18052" y="83193"/>
                    <a:pt x="11242" y="78888"/>
                  </a:cubicBezTo>
                  <a:cubicBezTo>
                    <a:pt x="4433" y="74584"/>
                    <a:pt x="707" y="67710"/>
                    <a:pt x="0" y="58203"/>
                  </a:cubicBezTo>
                  <a:lnTo>
                    <a:pt x="21906" y="58203"/>
                  </a:lnTo>
                  <a:cubicBezTo>
                    <a:pt x="22613" y="62121"/>
                    <a:pt x="24283" y="64884"/>
                    <a:pt x="26917" y="66554"/>
                  </a:cubicBezTo>
                  <a:cubicBezTo>
                    <a:pt x="29552" y="68224"/>
                    <a:pt x="33213" y="68995"/>
                    <a:pt x="37967" y="68995"/>
                  </a:cubicBezTo>
                  <a:cubicBezTo>
                    <a:pt x="42721" y="68995"/>
                    <a:pt x="46190" y="68224"/>
                    <a:pt x="48117" y="66618"/>
                  </a:cubicBezTo>
                  <a:cubicBezTo>
                    <a:pt x="50044" y="65012"/>
                    <a:pt x="51072" y="62892"/>
                    <a:pt x="51072" y="6019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44" name="Graphic 93">
            <a:extLst>
              <a:ext uri="{FF2B5EF4-FFF2-40B4-BE49-F238E27FC236}">
                <a16:creationId xmlns:a16="http://schemas.microsoft.com/office/drawing/2014/main" id="{7567568E-9BC7-D81A-6602-07976DFFDA89}"/>
              </a:ext>
            </a:extLst>
          </p:cNvPr>
          <p:cNvGrpSpPr/>
          <p:nvPr userDrawn="1"/>
        </p:nvGrpSpPr>
        <p:grpSpPr>
          <a:xfrm>
            <a:off x="437912" y="6737564"/>
            <a:ext cx="829482" cy="144478"/>
            <a:chOff x="6602633" y="2172191"/>
            <a:chExt cx="829482" cy="144478"/>
          </a:xfrm>
          <a:solidFill>
            <a:srgbClr val="000000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558AE24-958F-B698-92B5-5FBBCE6700B1}"/>
                </a:ext>
              </a:extLst>
            </p:cNvPr>
            <p:cNvSpPr/>
            <p:nvPr/>
          </p:nvSpPr>
          <p:spPr>
            <a:xfrm>
              <a:off x="6602633" y="2172191"/>
              <a:ext cx="91543" cy="115762"/>
            </a:xfrm>
            <a:custGeom>
              <a:avLst/>
              <a:gdLst>
                <a:gd name="connsiteX0" fmla="*/ 67260 w 91543"/>
                <a:gd name="connsiteY0" fmla="*/ 82165 h 115762"/>
                <a:gd name="connsiteX1" fmla="*/ 64241 w 91543"/>
                <a:gd name="connsiteY1" fmla="*/ 73685 h 115762"/>
                <a:gd name="connsiteX2" fmla="*/ 52164 w 91543"/>
                <a:gd name="connsiteY2" fmla="*/ 68610 h 115762"/>
                <a:gd name="connsiteX3" fmla="*/ 37645 w 91543"/>
                <a:gd name="connsiteY3" fmla="*/ 65847 h 115762"/>
                <a:gd name="connsiteX4" fmla="*/ 11178 w 91543"/>
                <a:gd name="connsiteY4" fmla="*/ 55119 h 115762"/>
                <a:gd name="connsiteX5" fmla="*/ 2313 w 91543"/>
                <a:gd name="connsiteY5" fmla="*/ 33148 h 115762"/>
                <a:gd name="connsiteX6" fmla="*/ 7773 w 91543"/>
                <a:gd name="connsiteY6" fmla="*/ 14968 h 115762"/>
                <a:gd name="connsiteX7" fmla="*/ 23127 w 91543"/>
                <a:gd name="connsiteY7" fmla="*/ 3790 h 115762"/>
                <a:gd name="connsiteX8" fmla="*/ 46125 w 91543"/>
                <a:gd name="connsiteY8" fmla="*/ 0 h 115762"/>
                <a:gd name="connsiteX9" fmla="*/ 69637 w 91543"/>
                <a:gd name="connsiteY9" fmla="*/ 3983 h 115762"/>
                <a:gd name="connsiteX10" fmla="*/ 83642 w 91543"/>
                <a:gd name="connsiteY10" fmla="*/ 15032 h 115762"/>
                <a:gd name="connsiteX11" fmla="*/ 89745 w 91543"/>
                <a:gd name="connsiteY11" fmla="*/ 31157 h 115762"/>
                <a:gd name="connsiteX12" fmla="*/ 66297 w 91543"/>
                <a:gd name="connsiteY12" fmla="*/ 34112 h 115762"/>
                <a:gd name="connsiteX13" fmla="*/ 59873 w 91543"/>
                <a:gd name="connsiteY13" fmla="*/ 22806 h 115762"/>
                <a:gd name="connsiteX14" fmla="*/ 45611 w 91543"/>
                <a:gd name="connsiteY14" fmla="*/ 19208 h 115762"/>
                <a:gd name="connsiteX15" fmla="*/ 30643 w 91543"/>
                <a:gd name="connsiteY15" fmla="*/ 22741 h 115762"/>
                <a:gd name="connsiteX16" fmla="*/ 26146 w 91543"/>
                <a:gd name="connsiteY16" fmla="*/ 31864 h 115762"/>
                <a:gd name="connsiteX17" fmla="*/ 29551 w 91543"/>
                <a:gd name="connsiteY17" fmla="*/ 40343 h 115762"/>
                <a:gd name="connsiteX18" fmla="*/ 41436 w 91543"/>
                <a:gd name="connsiteY18" fmla="*/ 44969 h 115762"/>
                <a:gd name="connsiteX19" fmla="*/ 56532 w 91543"/>
                <a:gd name="connsiteY19" fmla="*/ 47924 h 115762"/>
                <a:gd name="connsiteX20" fmla="*/ 83192 w 91543"/>
                <a:gd name="connsiteY20" fmla="*/ 59230 h 115762"/>
                <a:gd name="connsiteX21" fmla="*/ 91544 w 91543"/>
                <a:gd name="connsiteY21" fmla="*/ 81201 h 115762"/>
                <a:gd name="connsiteX22" fmla="*/ 80302 w 91543"/>
                <a:gd name="connsiteY22" fmla="*/ 106255 h 115762"/>
                <a:gd name="connsiteX23" fmla="*/ 47025 w 91543"/>
                <a:gd name="connsiteY23" fmla="*/ 115763 h 115762"/>
                <a:gd name="connsiteX24" fmla="*/ 13747 w 91543"/>
                <a:gd name="connsiteY24" fmla="*/ 106833 h 115762"/>
                <a:gd name="connsiteX25" fmla="*/ 0 w 91543"/>
                <a:gd name="connsiteY25" fmla="*/ 79209 h 115762"/>
                <a:gd name="connsiteX26" fmla="*/ 24026 w 91543"/>
                <a:gd name="connsiteY26" fmla="*/ 79209 h 115762"/>
                <a:gd name="connsiteX27" fmla="*/ 31221 w 91543"/>
                <a:gd name="connsiteY27" fmla="*/ 92315 h 115762"/>
                <a:gd name="connsiteX28" fmla="*/ 48117 w 91543"/>
                <a:gd name="connsiteY28" fmla="*/ 96490 h 115762"/>
                <a:gd name="connsiteX29" fmla="*/ 63021 w 91543"/>
                <a:gd name="connsiteY29" fmla="*/ 92507 h 115762"/>
                <a:gd name="connsiteX30" fmla="*/ 67260 w 91543"/>
                <a:gd name="connsiteY30" fmla="*/ 82357 h 11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543" h="115762">
                  <a:moveTo>
                    <a:pt x="67260" y="82165"/>
                  </a:moveTo>
                  <a:cubicBezTo>
                    <a:pt x="67260" y="78888"/>
                    <a:pt x="66233" y="76062"/>
                    <a:pt x="64241" y="73685"/>
                  </a:cubicBezTo>
                  <a:cubicBezTo>
                    <a:pt x="62250" y="71308"/>
                    <a:pt x="58203" y="69637"/>
                    <a:pt x="52164" y="68610"/>
                  </a:cubicBezTo>
                  <a:lnTo>
                    <a:pt x="37645" y="65847"/>
                  </a:lnTo>
                  <a:cubicBezTo>
                    <a:pt x="25953" y="63663"/>
                    <a:pt x="17088" y="60130"/>
                    <a:pt x="11178" y="55119"/>
                  </a:cubicBezTo>
                  <a:cubicBezTo>
                    <a:pt x="5268" y="50108"/>
                    <a:pt x="2313" y="42785"/>
                    <a:pt x="2313" y="33148"/>
                  </a:cubicBezTo>
                  <a:cubicBezTo>
                    <a:pt x="2313" y="25953"/>
                    <a:pt x="4111" y="19915"/>
                    <a:pt x="7773" y="14968"/>
                  </a:cubicBezTo>
                  <a:cubicBezTo>
                    <a:pt x="11435" y="10022"/>
                    <a:pt x="16510" y="6296"/>
                    <a:pt x="23127" y="3790"/>
                  </a:cubicBezTo>
                  <a:cubicBezTo>
                    <a:pt x="29679" y="1285"/>
                    <a:pt x="37388" y="0"/>
                    <a:pt x="46125" y="0"/>
                  </a:cubicBezTo>
                  <a:cubicBezTo>
                    <a:pt x="55697" y="0"/>
                    <a:pt x="63534" y="1349"/>
                    <a:pt x="69637" y="3983"/>
                  </a:cubicBezTo>
                  <a:cubicBezTo>
                    <a:pt x="75740" y="6617"/>
                    <a:pt x="80430" y="10343"/>
                    <a:pt x="83642" y="15032"/>
                  </a:cubicBezTo>
                  <a:cubicBezTo>
                    <a:pt x="86854" y="19722"/>
                    <a:pt x="88910" y="25054"/>
                    <a:pt x="89745" y="31157"/>
                  </a:cubicBezTo>
                  <a:lnTo>
                    <a:pt x="66297" y="34112"/>
                  </a:lnTo>
                  <a:cubicBezTo>
                    <a:pt x="64948" y="28973"/>
                    <a:pt x="62828" y="25183"/>
                    <a:pt x="59873" y="22806"/>
                  </a:cubicBezTo>
                  <a:cubicBezTo>
                    <a:pt x="56918" y="20429"/>
                    <a:pt x="52164" y="19208"/>
                    <a:pt x="45611" y="19208"/>
                  </a:cubicBezTo>
                  <a:cubicBezTo>
                    <a:pt x="38609" y="19208"/>
                    <a:pt x="33662" y="20364"/>
                    <a:pt x="30643" y="22741"/>
                  </a:cubicBezTo>
                  <a:cubicBezTo>
                    <a:pt x="27688" y="25118"/>
                    <a:pt x="26146" y="28138"/>
                    <a:pt x="26146" y="31864"/>
                  </a:cubicBezTo>
                  <a:cubicBezTo>
                    <a:pt x="26146" y="35590"/>
                    <a:pt x="27303" y="38416"/>
                    <a:pt x="29551" y="40343"/>
                  </a:cubicBezTo>
                  <a:cubicBezTo>
                    <a:pt x="31799" y="42271"/>
                    <a:pt x="35782" y="43813"/>
                    <a:pt x="41436" y="44969"/>
                  </a:cubicBezTo>
                  <a:lnTo>
                    <a:pt x="56532" y="47924"/>
                  </a:lnTo>
                  <a:cubicBezTo>
                    <a:pt x="68738" y="50301"/>
                    <a:pt x="77667" y="54091"/>
                    <a:pt x="83192" y="59230"/>
                  </a:cubicBezTo>
                  <a:cubicBezTo>
                    <a:pt x="88717" y="64370"/>
                    <a:pt x="91544" y="71757"/>
                    <a:pt x="91544" y="81201"/>
                  </a:cubicBezTo>
                  <a:cubicBezTo>
                    <a:pt x="91544" y="91608"/>
                    <a:pt x="87818" y="99959"/>
                    <a:pt x="80302" y="106255"/>
                  </a:cubicBezTo>
                  <a:cubicBezTo>
                    <a:pt x="72785" y="112551"/>
                    <a:pt x="61671" y="115763"/>
                    <a:pt x="47025" y="115763"/>
                  </a:cubicBezTo>
                  <a:cubicBezTo>
                    <a:pt x="32377" y="115763"/>
                    <a:pt x="21842" y="112808"/>
                    <a:pt x="13747" y="106833"/>
                  </a:cubicBezTo>
                  <a:cubicBezTo>
                    <a:pt x="5653" y="100859"/>
                    <a:pt x="1028" y="91672"/>
                    <a:pt x="0" y="79209"/>
                  </a:cubicBezTo>
                  <a:lnTo>
                    <a:pt x="24026" y="79209"/>
                  </a:lnTo>
                  <a:cubicBezTo>
                    <a:pt x="24926" y="85184"/>
                    <a:pt x="27367" y="89552"/>
                    <a:pt x="31221" y="92315"/>
                  </a:cubicBezTo>
                  <a:cubicBezTo>
                    <a:pt x="35075" y="95077"/>
                    <a:pt x="40729" y="96490"/>
                    <a:pt x="48117" y="96490"/>
                  </a:cubicBezTo>
                  <a:cubicBezTo>
                    <a:pt x="55504" y="96490"/>
                    <a:pt x="60194" y="95141"/>
                    <a:pt x="63021" y="92507"/>
                  </a:cubicBezTo>
                  <a:cubicBezTo>
                    <a:pt x="65847" y="89873"/>
                    <a:pt x="67260" y="86469"/>
                    <a:pt x="67260" y="82357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1F50216-B612-2042-C2DE-54294661863F}"/>
                </a:ext>
              </a:extLst>
            </p:cNvPr>
            <p:cNvSpPr/>
            <p:nvPr/>
          </p:nvSpPr>
          <p:spPr>
            <a:xfrm>
              <a:off x="6713192" y="2174825"/>
              <a:ext cx="74584" cy="110173"/>
            </a:xfrm>
            <a:custGeom>
              <a:avLst/>
              <a:gdLst>
                <a:gd name="connsiteX0" fmla="*/ 0 w 74584"/>
                <a:gd name="connsiteY0" fmla="*/ 129 h 110173"/>
                <a:gd name="connsiteX1" fmla="*/ 22806 w 74584"/>
                <a:gd name="connsiteY1" fmla="*/ 129 h 110173"/>
                <a:gd name="connsiteX2" fmla="*/ 22806 w 74584"/>
                <a:gd name="connsiteY2" fmla="*/ 39444 h 110173"/>
                <a:gd name="connsiteX3" fmla="*/ 34883 w 74584"/>
                <a:gd name="connsiteY3" fmla="*/ 29872 h 110173"/>
                <a:gd name="connsiteX4" fmla="*/ 47731 w 74584"/>
                <a:gd name="connsiteY4" fmla="*/ 27238 h 110173"/>
                <a:gd name="connsiteX5" fmla="*/ 67775 w 74584"/>
                <a:gd name="connsiteY5" fmla="*/ 34690 h 110173"/>
                <a:gd name="connsiteX6" fmla="*/ 74584 w 74584"/>
                <a:gd name="connsiteY6" fmla="*/ 56211 h 110173"/>
                <a:gd name="connsiteX7" fmla="*/ 74584 w 74584"/>
                <a:gd name="connsiteY7" fmla="*/ 110174 h 110173"/>
                <a:gd name="connsiteX8" fmla="*/ 51586 w 74584"/>
                <a:gd name="connsiteY8" fmla="*/ 110174 h 110173"/>
                <a:gd name="connsiteX9" fmla="*/ 51586 w 74584"/>
                <a:gd name="connsiteY9" fmla="*/ 60515 h 110173"/>
                <a:gd name="connsiteX10" fmla="*/ 48759 w 74584"/>
                <a:gd name="connsiteY10" fmla="*/ 49466 h 110173"/>
                <a:gd name="connsiteX11" fmla="*/ 40023 w 74584"/>
                <a:gd name="connsiteY11" fmla="*/ 46125 h 110173"/>
                <a:gd name="connsiteX12" fmla="*/ 33341 w 74584"/>
                <a:gd name="connsiteY12" fmla="*/ 47346 h 110173"/>
                <a:gd name="connsiteX13" fmla="*/ 27560 w 74584"/>
                <a:gd name="connsiteY13" fmla="*/ 51200 h 110173"/>
                <a:gd name="connsiteX14" fmla="*/ 24027 w 74584"/>
                <a:gd name="connsiteY14" fmla="*/ 56147 h 110173"/>
                <a:gd name="connsiteX15" fmla="*/ 22806 w 74584"/>
                <a:gd name="connsiteY15" fmla="*/ 62956 h 110173"/>
                <a:gd name="connsiteX16" fmla="*/ 22806 w 74584"/>
                <a:gd name="connsiteY16" fmla="*/ 110110 h 110173"/>
                <a:gd name="connsiteX17" fmla="*/ 0 w 74584"/>
                <a:gd name="connsiteY17" fmla="*/ 110110 h 110173"/>
                <a:gd name="connsiteX18" fmla="*/ 0 w 74584"/>
                <a:gd name="connsiteY18" fmla="*/ 0 h 1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584" h="110173">
                  <a:moveTo>
                    <a:pt x="0" y="129"/>
                  </a:moveTo>
                  <a:lnTo>
                    <a:pt x="22806" y="129"/>
                  </a:lnTo>
                  <a:lnTo>
                    <a:pt x="22806" y="39444"/>
                  </a:lnTo>
                  <a:cubicBezTo>
                    <a:pt x="26789" y="34819"/>
                    <a:pt x="30836" y="31607"/>
                    <a:pt x="34883" y="29872"/>
                  </a:cubicBezTo>
                  <a:cubicBezTo>
                    <a:pt x="38930" y="28138"/>
                    <a:pt x="43235" y="27238"/>
                    <a:pt x="47731" y="27238"/>
                  </a:cubicBezTo>
                  <a:cubicBezTo>
                    <a:pt x="56597" y="27238"/>
                    <a:pt x="63278" y="29744"/>
                    <a:pt x="67775" y="34690"/>
                  </a:cubicBezTo>
                  <a:cubicBezTo>
                    <a:pt x="72271" y="39701"/>
                    <a:pt x="74584" y="46832"/>
                    <a:pt x="74584" y="56211"/>
                  </a:cubicBezTo>
                  <a:lnTo>
                    <a:pt x="74584" y="110174"/>
                  </a:lnTo>
                  <a:lnTo>
                    <a:pt x="51586" y="110174"/>
                  </a:lnTo>
                  <a:lnTo>
                    <a:pt x="51586" y="60515"/>
                  </a:lnTo>
                  <a:cubicBezTo>
                    <a:pt x="51586" y="55376"/>
                    <a:pt x="50622" y="51714"/>
                    <a:pt x="48759" y="49466"/>
                  </a:cubicBezTo>
                  <a:cubicBezTo>
                    <a:pt x="46896" y="47217"/>
                    <a:pt x="43941" y="46125"/>
                    <a:pt x="40023" y="46125"/>
                  </a:cubicBezTo>
                  <a:cubicBezTo>
                    <a:pt x="37774" y="46125"/>
                    <a:pt x="35526" y="46511"/>
                    <a:pt x="33341" y="47346"/>
                  </a:cubicBezTo>
                  <a:cubicBezTo>
                    <a:pt x="31157" y="48181"/>
                    <a:pt x="29230" y="49466"/>
                    <a:pt x="27560" y="51200"/>
                  </a:cubicBezTo>
                  <a:cubicBezTo>
                    <a:pt x="26018" y="52742"/>
                    <a:pt x="24861" y="54412"/>
                    <a:pt x="24027" y="56147"/>
                  </a:cubicBezTo>
                  <a:cubicBezTo>
                    <a:pt x="23191" y="57881"/>
                    <a:pt x="22806" y="60130"/>
                    <a:pt x="22806" y="62956"/>
                  </a:cubicBezTo>
                  <a:lnTo>
                    <a:pt x="22806" y="110110"/>
                  </a:lnTo>
                  <a:lnTo>
                    <a:pt x="0" y="11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CF29BA0-A3FE-CEFD-1BE7-F37A14921B59}"/>
                </a:ext>
              </a:extLst>
            </p:cNvPr>
            <p:cNvSpPr/>
            <p:nvPr/>
          </p:nvSpPr>
          <p:spPr>
            <a:xfrm>
              <a:off x="6806599" y="2202063"/>
              <a:ext cx="81329" cy="85440"/>
            </a:xfrm>
            <a:custGeom>
              <a:avLst/>
              <a:gdLst>
                <a:gd name="connsiteX0" fmla="*/ 0 w 81329"/>
                <a:gd name="connsiteY0" fmla="*/ 43042 h 85440"/>
                <a:gd name="connsiteX1" fmla="*/ 10921 w 81329"/>
                <a:gd name="connsiteY1" fmla="*/ 11435 h 85440"/>
                <a:gd name="connsiteX2" fmla="*/ 40986 w 81329"/>
                <a:gd name="connsiteY2" fmla="*/ 0 h 85440"/>
                <a:gd name="connsiteX3" fmla="*/ 70794 w 81329"/>
                <a:gd name="connsiteY3" fmla="*/ 11114 h 85440"/>
                <a:gd name="connsiteX4" fmla="*/ 81329 w 81329"/>
                <a:gd name="connsiteY4" fmla="*/ 42399 h 85440"/>
                <a:gd name="connsiteX5" fmla="*/ 70473 w 81329"/>
                <a:gd name="connsiteY5" fmla="*/ 73942 h 85440"/>
                <a:gd name="connsiteX6" fmla="*/ 40343 w 81329"/>
                <a:gd name="connsiteY6" fmla="*/ 85441 h 85440"/>
                <a:gd name="connsiteX7" fmla="*/ 10535 w 81329"/>
                <a:gd name="connsiteY7" fmla="*/ 74263 h 85440"/>
                <a:gd name="connsiteX8" fmla="*/ 0 w 81329"/>
                <a:gd name="connsiteY8" fmla="*/ 43042 h 85440"/>
                <a:gd name="connsiteX9" fmla="*/ 23255 w 81329"/>
                <a:gd name="connsiteY9" fmla="*/ 42720 h 85440"/>
                <a:gd name="connsiteX10" fmla="*/ 27431 w 81329"/>
                <a:gd name="connsiteY10" fmla="*/ 60451 h 85440"/>
                <a:gd name="connsiteX11" fmla="*/ 40536 w 81329"/>
                <a:gd name="connsiteY11" fmla="*/ 66939 h 85440"/>
                <a:gd name="connsiteX12" fmla="*/ 53898 w 81329"/>
                <a:gd name="connsiteY12" fmla="*/ 60387 h 85440"/>
                <a:gd name="connsiteX13" fmla="*/ 58138 w 81329"/>
                <a:gd name="connsiteY13" fmla="*/ 42592 h 85440"/>
                <a:gd name="connsiteX14" fmla="*/ 53898 w 81329"/>
                <a:gd name="connsiteY14" fmla="*/ 24926 h 85440"/>
                <a:gd name="connsiteX15" fmla="*/ 40536 w 81329"/>
                <a:gd name="connsiteY15" fmla="*/ 18502 h 85440"/>
                <a:gd name="connsiteX16" fmla="*/ 27431 w 81329"/>
                <a:gd name="connsiteY16" fmla="*/ 24926 h 85440"/>
                <a:gd name="connsiteX17" fmla="*/ 23255 w 81329"/>
                <a:gd name="connsiteY17" fmla="*/ 42720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0">
                  <a:moveTo>
                    <a:pt x="0" y="43042"/>
                  </a:moveTo>
                  <a:cubicBezTo>
                    <a:pt x="0" y="29551"/>
                    <a:pt x="3662" y="19015"/>
                    <a:pt x="10921" y="11435"/>
                  </a:cubicBezTo>
                  <a:cubicBezTo>
                    <a:pt x="18244" y="3855"/>
                    <a:pt x="28266" y="0"/>
                    <a:pt x="40986" y="0"/>
                  </a:cubicBezTo>
                  <a:cubicBezTo>
                    <a:pt x="53705" y="0"/>
                    <a:pt x="63792" y="3726"/>
                    <a:pt x="70794" y="11114"/>
                  </a:cubicBezTo>
                  <a:cubicBezTo>
                    <a:pt x="77796" y="18502"/>
                    <a:pt x="81329" y="28973"/>
                    <a:pt x="81329" y="42399"/>
                  </a:cubicBezTo>
                  <a:cubicBezTo>
                    <a:pt x="81329" y="55826"/>
                    <a:pt x="77732" y="66297"/>
                    <a:pt x="70473" y="73942"/>
                  </a:cubicBezTo>
                  <a:cubicBezTo>
                    <a:pt x="63214" y="81586"/>
                    <a:pt x="53192" y="85441"/>
                    <a:pt x="40343" y="85441"/>
                  </a:cubicBezTo>
                  <a:cubicBezTo>
                    <a:pt x="27495" y="85441"/>
                    <a:pt x="17538" y="81715"/>
                    <a:pt x="10535" y="74263"/>
                  </a:cubicBezTo>
                  <a:cubicBezTo>
                    <a:pt x="3533" y="66811"/>
                    <a:pt x="0" y="56404"/>
                    <a:pt x="0" y="43042"/>
                  </a:cubicBezTo>
                  <a:close/>
                  <a:moveTo>
                    <a:pt x="23255" y="42720"/>
                  </a:moveTo>
                  <a:cubicBezTo>
                    <a:pt x="23255" y="50237"/>
                    <a:pt x="24668" y="56147"/>
                    <a:pt x="27431" y="60451"/>
                  </a:cubicBezTo>
                  <a:cubicBezTo>
                    <a:pt x="30193" y="64755"/>
                    <a:pt x="34561" y="66939"/>
                    <a:pt x="40536" y="66939"/>
                  </a:cubicBezTo>
                  <a:cubicBezTo>
                    <a:pt x="46510" y="66939"/>
                    <a:pt x="51072" y="64755"/>
                    <a:pt x="53898" y="60387"/>
                  </a:cubicBezTo>
                  <a:cubicBezTo>
                    <a:pt x="56725" y="56018"/>
                    <a:pt x="58138" y="50108"/>
                    <a:pt x="58138" y="42592"/>
                  </a:cubicBezTo>
                  <a:cubicBezTo>
                    <a:pt x="58138" y="35076"/>
                    <a:pt x="56725" y="29230"/>
                    <a:pt x="53898" y="24926"/>
                  </a:cubicBezTo>
                  <a:cubicBezTo>
                    <a:pt x="51072" y="20686"/>
                    <a:pt x="46639" y="18502"/>
                    <a:pt x="40536" y="18502"/>
                  </a:cubicBezTo>
                  <a:cubicBezTo>
                    <a:pt x="34433" y="18502"/>
                    <a:pt x="30193" y="20621"/>
                    <a:pt x="27431" y="24926"/>
                  </a:cubicBezTo>
                  <a:cubicBezTo>
                    <a:pt x="24668" y="29166"/>
                    <a:pt x="23255" y="35140"/>
                    <a:pt x="23255" y="427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D509CD4-0188-9C4D-75BF-6E43934516CA}"/>
                </a:ext>
              </a:extLst>
            </p:cNvPr>
            <p:cNvSpPr/>
            <p:nvPr/>
          </p:nvSpPr>
          <p:spPr>
            <a:xfrm>
              <a:off x="6900970" y="2183112"/>
              <a:ext cx="57559" cy="103428"/>
            </a:xfrm>
            <a:custGeom>
              <a:avLst/>
              <a:gdLst>
                <a:gd name="connsiteX0" fmla="*/ 12784 w 57559"/>
                <a:gd name="connsiteY0" fmla="*/ 73235 h 103428"/>
                <a:gd name="connsiteX1" fmla="*/ 12784 w 57559"/>
                <a:gd name="connsiteY1" fmla="*/ 39316 h 103428"/>
                <a:gd name="connsiteX2" fmla="*/ 0 w 57559"/>
                <a:gd name="connsiteY2" fmla="*/ 39316 h 103428"/>
                <a:gd name="connsiteX3" fmla="*/ 0 w 57559"/>
                <a:gd name="connsiteY3" fmla="*/ 21457 h 103428"/>
                <a:gd name="connsiteX4" fmla="*/ 12784 w 57559"/>
                <a:gd name="connsiteY4" fmla="*/ 21457 h 103428"/>
                <a:gd name="connsiteX5" fmla="*/ 12784 w 57559"/>
                <a:gd name="connsiteY5" fmla="*/ 0 h 103428"/>
                <a:gd name="connsiteX6" fmla="*/ 35782 w 57559"/>
                <a:gd name="connsiteY6" fmla="*/ 0 h 103428"/>
                <a:gd name="connsiteX7" fmla="*/ 35782 w 57559"/>
                <a:gd name="connsiteY7" fmla="*/ 21457 h 103428"/>
                <a:gd name="connsiteX8" fmla="*/ 54734 w 57559"/>
                <a:gd name="connsiteY8" fmla="*/ 21457 h 103428"/>
                <a:gd name="connsiteX9" fmla="*/ 54734 w 57559"/>
                <a:gd name="connsiteY9" fmla="*/ 39316 h 103428"/>
                <a:gd name="connsiteX10" fmla="*/ 35782 w 57559"/>
                <a:gd name="connsiteY10" fmla="*/ 39316 h 103428"/>
                <a:gd name="connsiteX11" fmla="*/ 35782 w 57559"/>
                <a:gd name="connsiteY11" fmla="*/ 74134 h 103428"/>
                <a:gd name="connsiteX12" fmla="*/ 38095 w 57559"/>
                <a:gd name="connsiteY12" fmla="*/ 82100 h 103428"/>
                <a:gd name="connsiteX13" fmla="*/ 45354 w 57559"/>
                <a:gd name="connsiteY13" fmla="*/ 84927 h 103428"/>
                <a:gd name="connsiteX14" fmla="*/ 50236 w 57559"/>
                <a:gd name="connsiteY14" fmla="*/ 84541 h 103428"/>
                <a:gd name="connsiteX15" fmla="*/ 54476 w 57559"/>
                <a:gd name="connsiteY15" fmla="*/ 83514 h 103428"/>
                <a:gd name="connsiteX16" fmla="*/ 57560 w 57559"/>
                <a:gd name="connsiteY16" fmla="*/ 100473 h 103428"/>
                <a:gd name="connsiteX17" fmla="*/ 48952 w 57559"/>
                <a:gd name="connsiteY17" fmla="*/ 102657 h 103428"/>
                <a:gd name="connsiteX18" fmla="*/ 39251 w 57559"/>
                <a:gd name="connsiteY18" fmla="*/ 103428 h 103428"/>
                <a:gd name="connsiteX19" fmla="*/ 18566 w 57559"/>
                <a:gd name="connsiteY19" fmla="*/ 95720 h 103428"/>
                <a:gd name="connsiteX20" fmla="*/ 12848 w 57559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59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7"/>
                  </a:lnTo>
                  <a:lnTo>
                    <a:pt x="12784" y="21457"/>
                  </a:lnTo>
                  <a:lnTo>
                    <a:pt x="12784" y="0"/>
                  </a:lnTo>
                  <a:lnTo>
                    <a:pt x="35782" y="0"/>
                  </a:lnTo>
                  <a:lnTo>
                    <a:pt x="35782" y="21457"/>
                  </a:lnTo>
                  <a:lnTo>
                    <a:pt x="54734" y="21457"/>
                  </a:lnTo>
                  <a:lnTo>
                    <a:pt x="54734" y="39316"/>
                  </a:lnTo>
                  <a:lnTo>
                    <a:pt x="35782" y="39316"/>
                  </a:lnTo>
                  <a:lnTo>
                    <a:pt x="35782" y="74134"/>
                  </a:lnTo>
                  <a:cubicBezTo>
                    <a:pt x="35782" y="77539"/>
                    <a:pt x="36553" y="80173"/>
                    <a:pt x="38095" y="82100"/>
                  </a:cubicBezTo>
                  <a:cubicBezTo>
                    <a:pt x="39636" y="84028"/>
                    <a:pt x="42078" y="84927"/>
                    <a:pt x="45354" y="84927"/>
                  </a:cubicBezTo>
                  <a:cubicBezTo>
                    <a:pt x="47089" y="84927"/>
                    <a:pt x="48695" y="84798"/>
                    <a:pt x="50236" y="84541"/>
                  </a:cubicBezTo>
                  <a:cubicBezTo>
                    <a:pt x="51714" y="84285"/>
                    <a:pt x="53128" y="83963"/>
                    <a:pt x="54476" y="83514"/>
                  </a:cubicBezTo>
                  <a:lnTo>
                    <a:pt x="57560" y="100473"/>
                  </a:lnTo>
                  <a:cubicBezTo>
                    <a:pt x="54669" y="101373"/>
                    <a:pt x="51778" y="102144"/>
                    <a:pt x="48952" y="102657"/>
                  </a:cubicBezTo>
                  <a:cubicBezTo>
                    <a:pt x="46060" y="103171"/>
                    <a:pt x="42848" y="103428"/>
                    <a:pt x="39251" y="103428"/>
                  </a:cubicBezTo>
                  <a:cubicBezTo>
                    <a:pt x="29294" y="103428"/>
                    <a:pt x="22420" y="100859"/>
                    <a:pt x="18566" y="95720"/>
                  </a:cubicBezTo>
                  <a:cubicBezTo>
                    <a:pt x="14775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BA735E2-2467-442E-2755-2FDA4DB48DD0}"/>
                </a:ext>
              </a:extLst>
            </p:cNvPr>
            <p:cNvSpPr/>
            <p:nvPr/>
          </p:nvSpPr>
          <p:spPr>
            <a:xfrm>
              <a:off x="7004013" y="2183112"/>
              <a:ext cx="57559" cy="103428"/>
            </a:xfrm>
            <a:custGeom>
              <a:avLst/>
              <a:gdLst>
                <a:gd name="connsiteX0" fmla="*/ 12784 w 57559"/>
                <a:gd name="connsiteY0" fmla="*/ 73235 h 103428"/>
                <a:gd name="connsiteX1" fmla="*/ 12784 w 57559"/>
                <a:gd name="connsiteY1" fmla="*/ 39316 h 103428"/>
                <a:gd name="connsiteX2" fmla="*/ 0 w 57559"/>
                <a:gd name="connsiteY2" fmla="*/ 39316 h 103428"/>
                <a:gd name="connsiteX3" fmla="*/ 0 w 57559"/>
                <a:gd name="connsiteY3" fmla="*/ 21457 h 103428"/>
                <a:gd name="connsiteX4" fmla="*/ 12784 w 57559"/>
                <a:gd name="connsiteY4" fmla="*/ 21457 h 103428"/>
                <a:gd name="connsiteX5" fmla="*/ 12784 w 57559"/>
                <a:gd name="connsiteY5" fmla="*/ 0 h 103428"/>
                <a:gd name="connsiteX6" fmla="*/ 35782 w 57559"/>
                <a:gd name="connsiteY6" fmla="*/ 0 h 103428"/>
                <a:gd name="connsiteX7" fmla="*/ 35782 w 57559"/>
                <a:gd name="connsiteY7" fmla="*/ 21457 h 103428"/>
                <a:gd name="connsiteX8" fmla="*/ 54733 w 57559"/>
                <a:gd name="connsiteY8" fmla="*/ 21457 h 103428"/>
                <a:gd name="connsiteX9" fmla="*/ 54733 w 57559"/>
                <a:gd name="connsiteY9" fmla="*/ 39316 h 103428"/>
                <a:gd name="connsiteX10" fmla="*/ 35782 w 57559"/>
                <a:gd name="connsiteY10" fmla="*/ 39316 h 103428"/>
                <a:gd name="connsiteX11" fmla="*/ 35782 w 57559"/>
                <a:gd name="connsiteY11" fmla="*/ 74134 h 103428"/>
                <a:gd name="connsiteX12" fmla="*/ 38095 w 57559"/>
                <a:gd name="connsiteY12" fmla="*/ 82100 h 103428"/>
                <a:gd name="connsiteX13" fmla="*/ 45354 w 57559"/>
                <a:gd name="connsiteY13" fmla="*/ 84927 h 103428"/>
                <a:gd name="connsiteX14" fmla="*/ 50236 w 57559"/>
                <a:gd name="connsiteY14" fmla="*/ 84541 h 103428"/>
                <a:gd name="connsiteX15" fmla="*/ 54476 w 57559"/>
                <a:gd name="connsiteY15" fmla="*/ 83514 h 103428"/>
                <a:gd name="connsiteX16" fmla="*/ 57560 w 57559"/>
                <a:gd name="connsiteY16" fmla="*/ 100473 h 103428"/>
                <a:gd name="connsiteX17" fmla="*/ 48952 w 57559"/>
                <a:gd name="connsiteY17" fmla="*/ 102657 h 103428"/>
                <a:gd name="connsiteX18" fmla="*/ 39251 w 57559"/>
                <a:gd name="connsiteY18" fmla="*/ 103428 h 103428"/>
                <a:gd name="connsiteX19" fmla="*/ 18565 w 57559"/>
                <a:gd name="connsiteY19" fmla="*/ 95720 h 103428"/>
                <a:gd name="connsiteX20" fmla="*/ 12848 w 57559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59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7"/>
                  </a:lnTo>
                  <a:lnTo>
                    <a:pt x="12784" y="21457"/>
                  </a:lnTo>
                  <a:lnTo>
                    <a:pt x="12784" y="0"/>
                  </a:lnTo>
                  <a:lnTo>
                    <a:pt x="35782" y="0"/>
                  </a:lnTo>
                  <a:lnTo>
                    <a:pt x="35782" y="21457"/>
                  </a:lnTo>
                  <a:lnTo>
                    <a:pt x="54733" y="21457"/>
                  </a:lnTo>
                  <a:lnTo>
                    <a:pt x="54733" y="39316"/>
                  </a:lnTo>
                  <a:lnTo>
                    <a:pt x="35782" y="39316"/>
                  </a:lnTo>
                  <a:lnTo>
                    <a:pt x="35782" y="74134"/>
                  </a:lnTo>
                  <a:cubicBezTo>
                    <a:pt x="35782" y="77539"/>
                    <a:pt x="36553" y="80173"/>
                    <a:pt x="38095" y="82100"/>
                  </a:cubicBezTo>
                  <a:cubicBezTo>
                    <a:pt x="39636" y="84028"/>
                    <a:pt x="42078" y="84927"/>
                    <a:pt x="45354" y="84927"/>
                  </a:cubicBezTo>
                  <a:cubicBezTo>
                    <a:pt x="47089" y="84927"/>
                    <a:pt x="48695" y="84798"/>
                    <a:pt x="50236" y="84541"/>
                  </a:cubicBezTo>
                  <a:cubicBezTo>
                    <a:pt x="51714" y="84285"/>
                    <a:pt x="53127" y="83963"/>
                    <a:pt x="54476" y="83514"/>
                  </a:cubicBezTo>
                  <a:lnTo>
                    <a:pt x="57560" y="100473"/>
                  </a:lnTo>
                  <a:cubicBezTo>
                    <a:pt x="54669" y="101373"/>
                    <a:pt x="51778" y="102144"/>
                    <a:pt x="48952" y="102657"/>
                  </a:cubicBezTo>
                  <a:cubicBezTo>
                    <a:pt x="46060" y="103171"/>
                    <a:pt x="42848" y="103428"/>
                    <a:pt x="39251" y="103428"/>
                  </a:cubicBezTo>
                  <a:cubicBezTo>
                    <a:pt x="29294" y="103428"/>
                    <a:pt x="22420" y="100859"/>
                    <a:pt x="18565" y="95720"/>
                  </a:cubicBezTo>
                  <a:cubicBezTo>
                    <a:pt x="14775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11D5E5F-4C7C-9631-69AB-0DD20B5CD0DB}"/>
                </a:ext>
              </a:extLst>
            </p:cNvPr>
            <p:cNvSpPr/>
            <p:nvPr/>
          </p:nvSpPr>
          <p:spPr>
            <a:xfrm>
              <a:off x="7070695" y="2204569"/>
              <a:ext cx="85119" cy="112100"/>
            </a:xfrm>
            <a:custGeom>
              <a:avLst/>
              <a:gdLst>
                <a:gd name="connsiteX0" fmla="*/ 9893 w 85119"/>
                <a:gd name="connsiteY0" fmla="*/ 92315 h 112100"/>
                <a:gd name="connsiteX1" fmla="*/ 15033 w 85119"/>
                <a:gd name="connsiteY1" fmla="*/ 93407 h 112100"/>
                <a:gd name="connsiteX2" fmla="*/ 19145 w 85119"/>
                <a:gd name="connsiteY2" fmla="*/ 93728 h 112100"/>
                <a:gd name="connsiteX3" fmla="*/ 26147 w 85119"/>
                <a:gd name="connsiteY3" fmla="*/ 91030 h 112100"/>
                <a:gd name="connsiteX4" fmla="*/ 31158 w 85119"/>
                <a:gd name="connsiteY4" fmla="*/ 81522 h 112100"/>
                <a:gd name="connsiteX5" fmla="*/ 33470 w 85119"/>
                <a:gd name="connsiteY5" fmla="*/ 75227 h 112100"/>
                <a:gd name="connsiteX6" fmla="*/ 0 w 85119"/>
                <a:gd name="connsiteY6" fmla="*/ 0 h 112100"/>
                <a:gd name="connsiteX7" fmla="*/ 24798 w 85119"/>
                <a:gd name="connsiteY7" fmla="*/ 0 h 112100"/>
                <a:gd name="connsiteX8" fmla="*/ 43942 w 85119"/>
                <a:gd name="connsiteY8" fmla="*/ 51779 h 112100"/>
                <a:gd name="connsiteX9" fmla="*/ 61222 w 85119"/>
                <a:gd name="connsiteY9" fmla="*/ 0 h 112100"/>
                <a:gd name="connsiteX10" fmla="*/ 85120 w 85119"/>
                <a:gd name="connsiteY10" fmla="*/ 0 h 112100"/>
                <a:gd name="connsiteX11" fmla="*/ 51522 w 85119"/>
                <a:gd name="connsiteY11" fmla="*/ 83706 h 112100"/>
                <a:gd name="connsiteX12" fmla="*/ 43749 w 85119"/>
                <a:gd name="connsiteY12" fmla="*/ 100152 h 112100"/>
                <a:gd name="connsiteX13" fmla="*/ 35141 w 85119"/>
                <a:gd name="connsiteY13" fmla="*/ 109274 h 112100"/>
                <a:gd name="connsiteX14" fmla="*/ 22870 w 85119"/>
                <a:gd name="connsiteY14" fmla="*/ 112101 h 112100"/>
                <a:gd name="connsiteX15" fmla="*/ 14391 w 85119"/>
                <a:gd name="connsiteY15" fmla="*/ 111459 h 112100"/>
                <a:gd name="connsiteX16" fmla="*/ 6232 w 85119"/>
                <a:gd name="connsiteY16" fmla="*/ 109274 h 112100"/>
                <a:gd name="connsiteX17" fmla="*/ 9958 w 85119"/>
                <a:gd name="connsiteY17" fmla="*/ 92315 h 1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119" h="112100">
                  <a:moveTo>
                    <a:pt x="9893" y="92315"/>
                  </a:moveTo>
                  <a:cubicBezTo>
                    <a:pt x="11950" y="92829"/>
                    <a:pt x="13683" y="93214"/>
                    <a:pt x="15033" y="93407"/>
                  </a:cubicBezTo>
                  <a:cubicBezTo>
                    <a:pt x="16446" y="93599"/>
                    <a:pt x="17795" y="93728"/>
                    <a:pt x="19145" y="93728"/>
                  </a:cubicBezTo>
                  <a:cubicBezTo>
                    <a:pt x="22099" y="93728"/>
                    <a:pt x="24476" y="92829"/>
                    <a:pt x="26147" y="91030"/>
                  </a:cubicBezTo>
                  <a:cubicBezTo>
                    <a:pt x="27817" y="89231"/>
                    <a:pt x="29487" y="86083"/>
                    <a:pt x="31158" y="81522"/>
                  </a:cubicBezTo>
                  <a:lnTo>
                    <a:pt x="33470" y="75227"/>
                  </a:lnTo>
                  <a:lnTo>
                    <a:pt x="0" y="0"/>
                  </a:lnTo>
                  <a:lnTo>
                    <a:pt x="24798" y="0"/>
                  </a:lnTo>
                  <a:lnTo>
                    <a:pt x="43942" y="51779"/>
                  </a:lnTo>
                  <a:lnTo>
                    <a:pt x="61222" y="0"/>
                  </a:lnTo>
                  <a:lnTo>
                    <a:pt x="85120" y="0"/>
                  </a:lnTo>
                  <a:lnTo>
                    <a:pt x="51522" y="83706"/>
                  </a:lnTo>
                  <a:cubicBezTo>
                    <a:pt x="48824" y="90516"/>
                    <a:pt x="46254" y="95976"/>
                    <a:pt x="43749" y="100152"/>
                  </a:cubicBezTo>
                  <a:cubicBezTo>
                    <a:pt x="41243" y="104328"/>
                    <a:pt x="38353" y="107347"/>
                    <a:pt x="35141" y="109274"/>
                  </a:cubicBezTo>
                  <a:cubicBezTo>
                    <a:pt x="31928" y="111202"/>
                    <a:pt x="27817" y="112101"/>
                    <a:pt x="22870" y="112101"/>
                  </a:cubicBezTo>
                  <a:cubicBezTo>
                    <a:pt x="19980" y="112101"/>
                    <a:pt x="17153" y="111908"/>
                    <a:pt x="14391" y="111459"/>
                  </a:cubicBezTo>
                  <a:cubicBezTo>
                    <a:pt x="11628" y="111073"/>
                    <a:pt x="8865" y="110302"/>
                    <a:pt x="6232" y="109274"/>
                  </a:cubicBezTo>
                  <a:lnTo>
                    <a:pt x="9958" y="9231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8B2D60D-9AD5-818C-649A-644A94F4434C}"/>
                </a:ext>
              </a:extLst>
            </p:cNvPr>
            <p:cNvSpPr/>
            <p:nvPr/>
          </p:nvSpPr>
          <p:spPr>
            <a:xfrm>
              <a:off x="7170012" y="2202063"/>
              <a:ext cx="79787" cy="112807"/>
            </a:xfrm>
            <a:custGeom>
              <a:avLst/>
              <a:gdLst>
                <a:gd name="connsiteX0" fmla="*/ 0 w 79787"/>
                <a:gd name="connsiteY0" fmla="*/ 2441 h 112807"/>
                <a:gd name="connsiteX1" fmla="*/ 22227 w 79787"/>
                <a:gd name="connsiteY1" fmla="*/ 2441 h 112807"/>
                <a:gd name="connsiteX2" fmla="*/ 22227 w 79787"/>
                <a:gd name="connsiteY2" fmla="*/ 12013 h 112807"/>
                <a:gd name="connsiteX3" fmla="*/ 46768 w 79787"/>
                <a:gd name="connsiteY3" fmla="*/ 0 h 112807"/>
                <a:gd name="connsiteX4" fmla="*/ 71436 w 79787"/>
                <a:gd name="connsiteY4" fmla="*/ 11242 h 112807"/>
                <a:gd name="connsiteX5" fmla="*/ 79787 w 79787"/>
                <a:gd name="connsiteY5" fmla="*/ 41757 h 112807"/>
                <a:gd name="connsiteX6" fmla="*/ 70601 w 79787"/>
                <a:gd name="connsiteY6" fmla="*/ 73685 h 112807"/>
                <a:gd name="connsiteX7" fmla="*/ 45418 w 79787"/>
                <a:gd name="connsiteY7" fmla="*/ 85377 h 112807"/>
                <a:gd name="connsiteX8" fmla="*/ 32956 w 79787"/>
                <a:gd name="connsiteY8" fmla="*/ 82743 h 112807"/>
                <a:gd name="connsiteX9" fmla="*/ 22934 w 79787"/>
                <a:gd name="connsiteY9" fmla="*/ 74391 h 112807"/>
                <a:gd name="connsiteX10" fmla="*/ 22934 w 79787"/>
                <a:gd name="connsiteY10" fmla="*/ 112808 h 112807"/>
                <a:gd name="connsiteX11" fmla="*/ 129 w 79787"/>
                <a:gd name="connsiteY11" fmla="*/ 112808 h 112807"/>
                <a:gd name="connsiteX12" fmla="*/ 129 w 79787"/>
                <a:gd name="connsiteY12" fmla="*/ 2441 h 112807"/>
                <a:gd name="connsiteX13" fmla="*/ 56404 w 79787"/>
                <a:gd name="connsiteY13" fmla="*/ 42528 h 112807"/>
                <a:gd name="connsiteX14" fmla="*/ 51649 w 79787"/>
                <a:gd name="connsiteY14" fmla="*/ 23898 h 112807"/>
                <a:gd name="connsiteX15" fmla="*/ 40086 w 79787"/>
                <a:gd name="connsiteY15" fmla="*/ 18502 h 112807"/>
                <a:gd name="connsiteX16" fmla="*/ 27045 w 79787"/>
                <a:gd name="connsiteY16" fmla="*/ 24669 h 112807"/>
                <a:gd name="connsiteX17" fmla="*/ 22805 w 79787"/>
                <a:gd name="connsiteY17" fmla="*/ 40536 h 112807"/>
                <a:gd name="connsiteX18" fmla="*/ 22805 w 79787"/>
                <a:gd name="connsiteY18" fmla="*/ 44391 h 112807"/>
                <a:gd name="connsiteX19" fmla="*/ 26788 w 79787"/>
                <a:gd name="connsiteY19" fmla="*/ 60836 h 112807"/>
                <a:gd name="connsiteX20" fmla="*/ 39573 w 79787"/>
                <a:gd name="connsiteY20" fmla="*/ 66939 h 112807"/>
                <a:gd name="connsiteX21" fmla="*/ 51842 w 79787"/>
                <a:gd name="connsiteY21" fmla="*/ 61286 h 112807"/>
                <a:gd name="connsiteX22" fmla="*/ 56404 w 79787"/>
                <a:gd name="connsiteY22" fmla="*/ 42528 h 11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787" h="112807">
                  <a:moveTo>
                    <a:pt x="0" y="2441"/>
                  </a:moveTo>
                  <a:lnTo>
                    <a:pt x="22227" y="2441"/>
                  </a:lnTo>
                  <a:lnTo>
                    <a:pt x="22227" y="12013"/>
                  </a:lnTo>
                  <a:cubicBezTo>
                    <a:pt x="28266" y="3983"/>
                    <a:pt x="36489" y="0"/>
                    <a:pt x="46768" y="0"/>
                  </a:cubicBezTo>
                  <a:cubicBezTo>
                    <a:pt x="57689" y="0"/>
                    <a:pt x="65912" y="3726"/>
                    <a:pt x="71436" y="11242"/>
                  </a:cubicBezTo>
                  <a:cubicBezTo>
                    <a:pt x="76961" y="18759"/>
                    <a:pt x="79787" y="28909"/>
                    <a:pt x="79787" y="41757"/>
                  </a:cubicBezTo>
                  <a:cubicBezTo>
                    <a:pt x="79787" y="54605"/>
                    <a:pt x="76704" y="65847"/>
                    <a:pt x="70601" y="73685"/>
                  </a:cubicBezTo>
                  <a:cubicBezTo>
                    <a:pt x="64498" y="81522"/>
                    <a:pt x="56082" y="85377"/>
                    <a:pt x="45418" y="85377"/>
                  </a:cubicBezTo>
                  <a:cubicBezTo>
                    <a:pt x="40986" y="85377"/>
                    <a:pt x="36810" y="84477"/>
                    <a:pt x="32956" y="82743"/>
                  </a:cubicBezTo>
                  <a:cubicBezTo>
                    <a:pt x="29037" y="81008"/>
                    <a:pt x="25696" y="78246"/>
                    <a:pt x="22934" y="74391"/>
                  </a:cubicBezTo>
                  <a:lnTo>
                    <a:pt x="22934" y="112808"/>
                  </a:lnTo>
                  <a:lnTo>
                    <a:pt x="129" y="112808"/>
                  </a:lnTo>
                  <a:lnTo>
                    <a:pt x="129" y="2441"/>
                  </a:lnTo>
                  <a:close/>
                  <a:moveTo>
                    <a:pt x="56404" y="42528"/>
                  </a:moveTo>
                  <a:cubicBezTo>
                    <a:pt x="56404" y="33662"/>
                    <a:pt x="54798" y="27495"/>
                    <a:pt x="51649" y="23898"/>
                  </a:cubicBezTo>
                  <a:cubicBezTo>
                    <a:pt x="48502" y="20300"/>
                    <a:pt x="44583" y="18502"/>
                    <a:pt x="40086" y="18502"/>
                  </a:cubicBezTo>
                  <a:cubicBezTo>
                    <a:pt x="34240" y="18502"/>
                    <a:pt x="29872" y="20557"/>
                    <a:pt x="27045" y="24669"/>
                  </a:cubicBezTo>
                  <a:cubicBezTo>
                    <a:pt x="24219" y="28780"/>
                    <a:pt x="22805" y="34048"/>
                    <a:pt x="22805" y="40536"/>
                  </a:cubicBezTo>
                  <a:lnTo>
                    <a:pt x="22805" y="44391"/>
                  </a:lnTo>
                  <a:cubicBezTo>
                    <a:pt x="22805" y="51265"/>
                    <a:pt x="24155" y="56725"/>
                    <a:pt x="26788" y="60836"/>
                  </a:cubicBezTo>
                  <a:cubicBezTo>
                    <a:pt x="29487" y="64884"/>
                    <a:pt x="33727" y="66939"/>
                    <a:pt x="39573" y="66939"/>
                  </a:cubicBezTo>
                  <a:cubicBezTo>
                    <a:pt x="44712" y="66939"/>
                    <a:pt x="48823" y="65076"/>
                    <a:pt x="51842" y="61286"/>
                  </a:cubicBezTo>
                  <a:cubicBezTo>
                    <a:pt x="54861" y="57560"/>
                    <a:pt x="56404" y="51265"/>
                    <a:pt x="56404" y="42528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C60692C-4CE2-B762-4CAC-F363A66B4CF0}"/>
                </a:ext>
              </a:extLst>
            </p:cNvPr>
            <p:cNvSpPr/>
            <p:nvPr/>
          </p:nvSpPr>
          <p:spPr>
            <a:xfrm>
              <a:off x="7266759" y="2202128"/>
              <a:ext cx="77475" cy="85440"/>
            </a:xfrm>
            <a:custGeom>
              <a:avLst/>
              <a:gdLst>
                <a:gd name="connsiteX0" fmla="*/ 64 w 77475"/>
                <a:gd name="connsiteY0" fmla="*/ 43427 h 85440"/>
                <a:gd name="connsiteX1" fmla="*/ 5011 w 77475"/>
                <a:gd name="connsiteY1" fmla="*/ 19851 h 85440"/>
                <a:gd name="connsiteX2" fmla="*/ 18887 w 77475"/>
                <a:gd name="connsiteY2" fmla="*/ 5075 h 85440"/>
                <a:gd name="connsiteX3" fmla="*/ 39830 w 77475"/>
                <a:gd name="connsiteY3" fmla="*/ 0 h 85440"/>
                <a:gd name="connsiteX4" fmla="*/ 67968 w 77475"/>
                <a:gd name="connsiteY4" fmla="*/ 10921 h 85440"/>
                <a:gd name="connsiteX5" fmla="*/ 77475 w 77475"/>
                <a:gd name="connsiteY5" fmla="*/ 40215 h 85440"/>
                <a:gd name="connsiteX6" fmla="*/ 77475 w 77475"/>
                <a:gd name="connsiteY6" fmla="*/ 47796 h 85440"/>
                <a:gd name="connsiteX7" fmla="*/ 22292 w 77475"/>
                <a:gd name="connsiteY7" fmla="*/ 47796 h 85440"/>
                <a:gd name="connsiteX8" fmla="*/ 39701 w 77475"/>
                <a:gd name="connsiteY8" fmla="*/ 68931 h 85440"/>
                <a:gd name="connsiteX9" fmla="*/ 50494 w 77475"/>
                <a:gd name="connsiteY9" fmla="*/ 66169 h 85440"/>
                <a:gd name="connsiteX10" fmla="*/ 55248 w 77475"/>
                <a:gd name="connsiteY10" fmla="*/ 58459 h 85440"/>
                <a:gd name="connsiteX11" fmla="*/ 76704 w 77475"/>
                <a:gd name="connsiteY11" fmla="*/ 58459 h 85440"/>
                <a:gd name="connsiteX12" fmla="*/ 65269 w 77475"/>
                <a:gd name="connsiteY12" fmla="*/ 78439 h 85440"/>
                <a:gd name="connsiteX13" fmla="*/ 39959 w 77475"/>
                <a:gd name="connsiteY13" fmla="*/ 85441 h 85440"/>
                <a:gd name="connsiteX14" fmla="*/ 10343 w 77475"/>
                <a:gd name="connsiteY14" fmla="*/ 74520 h 85440"/>
                <a:gd name="connsiteX15" fmla="*/ 0 w 77475"/>
                <a:gd name="connsiteY15" fmla="*/ 43556 h 85440"/>
                <a:gd name="connsiteX16" fmla="*/ 52100 w 77475"/>
                <a:gd name="connsiteY16" fmla="*/ 20814 h 85440"/>
                <a:gd name="connsiteX17" fmla="*/ 39830 w 77475"/>
                <a:gd name="connsiteY17" fmla="*/ 16125 h 85440"/>
                <a:gd name="connsiteX18" fmla="*/ 27174 w 77475"/>
                <a:gd name="connsiteY18" fmla="*/ 21007 h 85440"/>
                <a:gd name="connsiteX19" fmla="*/ 22420 w 77475"/>
                <a:gd name="connsiteY19" fmla="*/ 34626 h 85440"/>
                <a:gd name="connsiteX20" fmla="*/ 55890 w 77475"/>
                <a:gd name="connsiteY20" fmla="*/ 34626 h 85440"/>
                <a:gd name="connsiteX21" fmla="*/ 52100 w 77475"/>
                <a:gd name="connsiteY21" fmla="*/ 2081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75" h="85440">
                  <a:moveTo>
                    <a:pt x="64" y="43427"/>
                  </a:moveTo>
                  <a:cubicBezTo>
                    <a:pt x="64" y="34176"/>
                    <a:pt x="1735" y="26339"/>
                    <a:pt x="5011" y="19851"/>
                  </a:cubicBezTo>
                  <a:cubicBezTo>
                    <a:pt x="8287" y="13362"/>
                    <a:pt x="12913" y="8416"/>
                    <a:pt x="18887" y="5075"/>
                  </a:cubicBezTo>
                  <a:cubicBezTo>
                    <a:pt x="24861" y="1670"/>
                    <a:pt x="31864" y="0"/>
                    <a:pt x="39830" y="0"/>
                  </a:cubicBezTo>
                  <a:cubicBezTo>
                    <a:pt x="52292" y="0"/>
                    <a:pt x="61672" y="3662"/>
                    <a:pt x="67968" y="10921"/>
                  </a:cubicBezTo>
                  <a:cubicBezTo>
                    <a:pt x="74263" y="18245"/>
                    <a:pt x="77475" y="28009"/>
                    <a:pt x="77475" y="40215"/>
                  </a:cubicBezTo>
                  <a:lnTo>
                    <a:pt x="77475" y="47796"/>
                  </a:lnTo>
                  <a:lnTo>
                    <a:pt x="22292" y="47796"/>
                  </a:lnTo>
                  <a:cubicBezTo>
                    <a:pt x="23191" y="61864"/>
                    <a:pt x="29037" y="68931"/>
                    <a:pt x="39701" y="68931"/>
                  </a:cubicBezTo>
                  <a:cubicBezTo>
                    <a:pt x="44520" y="68931"/>
                    <a:pt x="48117" y="68032"/>
                    <a:pt x="50494" y="66169"/>
                  </a:cubicBezTo>
                  <a:cubicBezTo>
                    <a:pt x="52870" y="64305"/>
                    <a:pt x="54476" y="61736"/>
                    <a:pt x="55248" y="58459"/>
                  </a:cubicBezTo>
                  <a:lnTo>
                    <a:pt x="76704" y="58459"/>
                  </a:lnTo>
                  <a:cubicBezTo>
                    <a:pt x="75163" y="67068"/>
                    <a:pt x="71372" y="73749"/>
                    <a:pt x="65269" y="78439"/>
                  </a:cubicBezTo>
                  <a:cubicBezTo>
                    <a:pt x="59231" y="83128"/>
                    <a:pt x="50751" y="85441"/>
                    <a:pt x="39959" y="85441"/>
                  </a:cubicBezTo>
                  <a:cubicBezTo>
                    <a:pt x="27110" y="85441"/>
                    <a:pt x="17217" y="81779"/>
                    <a:pt x="10343" y="74520"/>
                  </a:cubicBezTo>
                  <a:cubicBezTo>
                    <a:pt x="3469" y="67196"/>
                    <a:pt x="0" y="56918"/>
                    <a:pt x="0" y="43556"/>
                  </a:cubicBezTo>
                  <a:close/>
                  <a:moveTo>
                    <a:pt x="52100" y="20814"/>
                  </a:moveTo>
                  <a:cubicBezTo>
                    <a:pt x="49916" y="17666"/>
                    <a:pt x="45804" y="16125"/>
                    <a:pt x="39830" y="16125"/>
                  </a:cubicBezTo>
                  <a:cubicBezTo>
                    <a:pt x="33855" y="16125"/>
                    <a:pt x="29744" y="17731"/>
                    <a:pt x="27174" y="21007"/>
                  </a:cubicBezTo>
                  <a:cubicBezTo>
                    <a:pt x="24605" y="24219"/>
                    <a:pt x="22999" y="28780"/>
                    <a:pt x="22420" y="34626"/>
                  </a:cubicBezTo>
                  <a:lnTo>
                    <a:pt x="55890" y="34626"/>
                  </a:lnTo>
                  <a:cubicBezTo>
                    <a:pt x="55569" y="28587"/>
                    <a:pt x="54349" y="23962"/>
                    <a:pt x="52100" y="208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1239B7E-22D1-6021-3226-B09774A8DAC2}"/>
                </a:ext>
              </a:extLst>
            </p:cNvPr>
            <p:cNvSpPr/>
            <p:nvPr/>
          </p:nvSpPr>
          <p:spPr>
            <a:xfrm>
              <a:off x="7358753" y="2202063"/>
              <a:ext cx="73363" cy="85376"/>
            </a:xfrm>
            <a:custGeom>
              <a:avLst/>
              <a:gdLst>
                <a:gd name="connsiteX0" fmla="*/ 51007 w 73363"/>
                <a:gd name="connsiteY0" fmla="*/ 60258 h 85376"/>
                <a:gd name="connsiteX1" fmla="*/ 48952 w 73363"/>
                <a:gd name="connsiteY1" fmla="*/ 54412 h 85376"/>
                <a:gd name="connsiteX2" fmla="*/ 40536 w 73363"/>
                <a:gd name="connsiteY2" fmla="*/ 51008 h 85376"/>
                <a:gd name="connsiteX3" fmla="*/ 31414 w 73363"/>
                <a:gd name="connsiteY3" fmla="*/ 49466 h 85376"/>
                <a:gd name="connsiteX4" fmla="*/ 9057 w 73363"/>
                <a:gd name="connsiteY4" fmla="*/ 41307 h 85376"/>
                <a:gd name="connsiteX5" fmla="*/ 1799 w 73363"/>
                <a:gd name="connsiteY5" fmla="*/ 24669 h 85376"/>
                <a:gd name="connsiteX6" fmla="*/ 11307 w 73363"/>
                <a:gd name="connsiteY6" fmla="*/ 6488 h 85376"/>
                <a:gd name="connsiteX7" fmla="*/ 36489 w 73363"/>
                <a:gd name="connsiteY7" fmla="*/ 0 h 85376"/>
                <a:gd name="connsiteX8" fmla="*/ 61800 w 73363"/>
                <a:gd name="connsiteY8" fmla="*/ 6296 h 85376"/>
                <a:gd name="connsiteX9" fmla="*/ 72143 w 73363"/>
                <a:gd name="connsiteY9" fmla="*/ 23255 h 85376"/>
                <a:gd name="connsiteX10" fmla="*/ 50879 w 73363"/>
                <a:gd name="connsiteY10" fmla="*/ 25568 h 85376"/>
                <a:gd name="connsiteX11" fmla="*/ 46382 w 73363"/>
                <a:gd name="connsiteY11" fmla="*/ 18116 h 85376"/>
                <a:gd name="connsiteX12" fmla="*/ 36489 w 73363"/>
                <a:gd name="connsiteY12" fmla="*/ 15546 h 85376"/>
                <a:gd name="connsiteX13" fmla="*/ 26339 w 73363"/>
                <a:gd name="connsiteY13" fmla="*/ 17987 h 85376"/>
                <a:gd name="connsiteX14" fmla="*/ 23384 w 73363"/>
                <a:gd name="connsiteY14" fmla="*/ 23833 h 85376"/>
                <a:gd name="connsiteX15" fmla="*/ 25696 w 73363"/>
                <a:gd name="connsiteY15" fmla="*/ 29487 h 85376"/>
                <a:gd name="connsiteX16" fmla="*/ 34626 w 73363"/>
                <a:gd name="connsiteY16" fmla="*/ 32827 h 85376"/>
                <a:gd name="connsiteX17" fmla="*/ 44647 w 73363"/>
                <a:gd name="connsiteY17" fmla="*/ 34498 h 85376"/>
                <a:gd name="connsiteX18" fmla="*/ 66939 w 73363"/>
                <a:gd name="connsiteY18" fmla="*/ 43106 h 85376"/>
                <a:gd name="connsiteX19" fmla="*/ 73363 w 73363"/>
                <a:gd name="connsiteY19" fmla="*/ 60066 h 85376"/>
                <a:gd name="connsiteX20" fmla="*/ 64498 w 73363"/>
                <a:gd name="connsiteY20" fmla="*/ 78567 h 85376"/>
                <a:gd name="connsiteX21" fmla="*/ 38223 w 73363"/>
                <a:gd name="connsiteY21" fmla="*/ 85377 h 85376"/>
                <a:gd name="connsiteX22" fmla="*/ 11242 w 73363"/>
                <a:gd name="connsiteY22" fmla="*/ 78888 h 85376"/>
                <a:gd name="connsiteX23" fmla="*/ 0 w 73363"/>
                <a:gd name="connsiteY23" fmla="*/ 58203 h 85376"/>
                <a:gd name="connsiteX24" fmla="*/ 21906 w 73363"/>
                <a:gd name="connsiteY24" fmla="*/ 58203 h 85376"/>
                <a:gd name="connsiteX25" fmla="*/ 26917 w 73363"/>
                <a:gd name="connsiteY25" fmla="*/ 66554 h 85376"/>
                <a:gd name="connsiteX26" fmla="*/ 37966 w 73363"/>
                <a:gd name="connsiteY26" fmla="*/ 68995 h 85376"/>
                <a:gd name="connsiteX27" fmla="*/ 48117 w 73363"/>
                <a:gd name="connsiteY27" fmla="*/ 66618 h 85376"/>
                <a:gd name="connsiteX28" fmla="*/ 51071 w 73363"/>
                <a:gd name="connsiteY28" fmla="*/ 60194 h 8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363" h="85376">
                  <a:moveTo>
                    <a:pt x="51007" y="60258"/>
                  </a:moveTo>
                  <a:cubicBezTo>
                    <a:pt x="51007" y="57881"/>
                    <a:pt x="50301" y="55954"/>
                    <a:pt x="48952" y="54412"/>
                  </a:cubicBezTo>
                  <a:cubicBezTo>
                    <a:pt x="47539" y="52871"/>
                    <a:pt x="44776" y="51714"/>
                    <a:pt x="40536" y="51008"/>
                  </a:cubicBezTo>
                  <a:lnTo>
                    <a:pt x="31414" y="49466"/>
                  </a:lnTo>
                  <a:cubicBezTo>
                    <a:pt x="21328" y="47731"/>
                    <a:pt x="13876" y="44969"/>
                    <a:pt x="9057" y="41307"/>
                  </a:cubicBezTo>
                  <a:cubicBezTo>
                    <a:pt x="4239" y="37581"/>
                    <a:pt x="1799" y="32056"/>
                    <a:pt x="1799" y="24669"/>
                  </a:cubicBezTo>
                  <a:cubicBezTo>
                    <a:pt x="1799" y="16831"/>
                    <a:pt x="4947" y="10792"/>
                    <a:pt x="11307" y="6488"/>
                  </a:cubicBezTo>
                  <a:cubicBezTo>
                    <a:pt x="17602" y="2184"/>
                    <a:pt x="26017" y="0"/>
                    <a:pt x="36489" y="0"/>
                  </a:cubicBezTo>
                  <a:cubicBezTo>
                    <a:pt x="47924" y="0"/>
                    <a:pt x="56340" y="2120"/>
                    <a:pt x="61800" y="6296"/>
                  </a:cubicBezTo>
                  <a:cubicBezTo>
                    <a:pt x="67260" y="10536"/>
                    <a:pt x="70665" y="16189"/>
                    <a:pt x="72143" y="23255"/>
                  </a:cubicBezTo>
                  <a:lnTo>
                    <a:pt x="50879" y="25568"/>
                  </a:lnTo>
                  <a:cubicBezTo>
                    <a:pt x="49980" y="22292"/>
                    <a:pt x="48437" y="19786"/>
                    <a:pt x="46382" y="18116"/>
                  </a:cubicBezTo>
                  <a:cubicBezTo>
                    <a:pt x="44327" y="16446"/>
                    <a:pt x="41050" y="15546"/>
                    <a:pt x="36489" y="15546"/>
                  </a:cubicBezTo>
                  <a:cubicBezTo>
                    <a:pt x="31670" y="15546"/>
                    <a:pt x="28266" y="16381"/>
                    <a:pt x="26339" y="17987"/>
                  </a:cubicBezTo>
                  <a:cubicBezTo>
                    <a:pt x="24411" y="19658"/>
                    <a:pt x="23384" y="21585"/>
                    <a:pt x="23384" y="23833"/>
                  </a:cubicBezTo>
                  <a:cubicBezTo>
                    <a:pt x="23384" y="26082"/>
                    <a:pt x="24155" y="28073"/>
                    <a:pt x="25696" y="29487"/>
                  </a:cubicBezTo>
                  <a:cubicBezTo>
                    <a:pt x="27238" y="30900"/>
                    <a:pt x="30193" y="31992"/>
                    <a:pt x="34626" y="32827"/>
                  </a:cubicBezTo>
                  <a:lnTo>
                    <a:pt x="44647" y="34498"/>
                  </a:lnTo>
                  <a:cubicBezTo>
                    <a:pt x="55247" y="36425"/>
                    <a:pt x="62635" y="39316"/>
                    <a:pt x="66939" y="43106"/>
                  </a:cubicBezTo>
                  <a:cubicBezTo>
                    <a:pt x="71243" y="46896"/>
                    <a:pt x="73363" y="52549"/>
                    <a:pt x="73363" y="60066"/>
                  </a:cubicBezTo>
                  <a:cubicBezTo>
                    <a:pt x="73363" y="67582"/>
                    <a:pt x="70408" y="74070"/>
                    <a:pt x="64498" y="78567"/>
                  </a:cubicBezTo>
                  <a:cubicBezTo>
                    <a:pt x="58588" y="83064"/>
                    <a:pt x="49851" y="85377"/>
                    <a:pt x="38223" y="85377"/>
                  </a:cubicBezTo>
                  <a:cubicBezTo>
                    <a:pt x="26596" y="85377"/>
                    <a:pt x="18051" y="83193"/>
                    <a:pt x="11242" y="78888"/>
                  </a:cubicBezTo>
                  <a:cubicBezTo>
                    <a:pt x="4432" y="74584"/>
                    <a:pt x="707" y="67710"/>
                    <a:pt x="0" y="58203"/>
                  </a:cubicBezTo>
                  <a:lnTo>
                    <a:pt x="21906" y="58203"/>
                  </a:lnTo>
                  <a:cubicBezTo>
                    <a:pt x="22613" y="62121"/>
                    <a:pt x="24283" y="64884"/>
                    <a:pt x="26917" y="66554"/>
                  </a:cubicBezTo>
                  <a:cubicBezTo>
                    <a:pt x="29551" y="68224"/>
                    <a:pt x="33212" y="68995"/>
                    <a:pt x="37966" y="68995"/>
                  </a:cubicBezTo>
                  <a:cubicBezTo>
                    <a:pt x="42721" y="68995"/>
                    <a:pt x="46189" y="68224"/>
                    <a:pt x="48117" y="66618"/>
                  </a:cubicBezTo>
                  <a:cubicBezTo>
                    <a:pt x="50043" y="65012"/>
                    <a:pt x="51071" y="62892"/>
                    <a:pt x="51071" y="6019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54" name="Graphic 93">
            <a:extLst>
              <a:ext uri="{FF2B5EF4-FFF2-40B4-BE49-F238E27FC236}">
                <a16:creationId xmlns:a16="http://schemas.microsoft.com/office/drawing/2014/main" id="{49367A00-0504-3E21-BB17-1EB4D0F2E4D1}"/>
              </a:ext>
            </a:extLst>
          </p:cNvPr>
          <p:cNvGrpSpPr/>
          <p:nvPr userDrawn="1"/>
        </p:nvGrpSpPr>
        <p:grpSpPr>
          <a:xfrm>
            <a:off x="437912" y="7514166"/>
            <a:ext cx="389751" cy="144542"/>
            <a:chOff x="6602633" y="2794560"/>
            <a:chExt cx="389751" cy="144542"/>
          </a:xfrm>
          <a:solidFill>
            <a:srgbClr val="000000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EC9401C-5819-C56B-3221-F37CAAB8B771}"/>
                </a:ext>
              </a:extLst>
            </p:cNvPr>
            <p:cNvSpPr/>
            <p:nvPr/>
          </p:nvSpPr>
          <p:spPr>
            <a:xfrm>
              <a:off x="6602633" y="2794560"/>
              <a:ext cx="99059" cy="115698"/>
            </a:xfrm>
            <a:custGeom>
              <a:avLst/>
              <a:gdLst>
                <a:gd name="connsiteX0" fmla="*/ 0 w 99059"/>
                <a:gd name="connsiteY0" fmla="*/ 58459 h 115698"/>
                <a:gd name="connsiteX1" fmla="*/ 6488 w 99059"/>
                <a:gd name="connsiteY1" fmla="*/ 26788 h 115698"/>
                <a:gd name="connsiteX2" fmla="*/ 24668 w 99059"/>
                <a:gd name="connsiteY2" fmla="*/ 6874 h 115698"/>
                <a:gd name="connsiteX3" fmla="*/ 52100 w 99059"/>
                <a:gd name="connsiteY3" fmla="*/ 0 h 115698"/>
                <a:gd name="connsiteX4" fmla="*/ 83449 w 99059"/>
                <a:gd name="connsiteY4" fmla="*/ 10022 h 115698"/>
                <a:gd name="connsiteX5" fmla="*/ 97582 w 99059"/>
                <a:gd name="connsiteY5" fmla="*/ 37902 h 115698"/>
                <a:gd name="connsiteX6" fmla="*/ 73556 w 99059"/>
                <a:gd name="connsiteY6" fmla="*/ 40857 h 115698"/>
                <a:gd name="connsiteX7" fmla="*/ 66361 w 99059"/>
                <a:gd name="connsiteY7" fmla="*/ 26082 h 115698"/>
                <a:gd name="connsiteX8" fmla="*/ 51329 w 99059"/>
                <a:gd name="connsiteY8" fmla="*/ 21007 h 115698"/>
                <a:gd name="connsiteX9" fmla="*/ 32185 w 99059"/>
                <a:gd name="connsiteY9" fmla="*/ 30707 h 115698"/>
                <a:gd name="connsiteX10" fmla="*/ 25568 w 99059"/>
                <a:gd name="connsiteY10" fmla="*/ 57689 h 115698"/>
                <a:gd name="connsiteX11" fmla="*/ 32249 w 99059"/>
                <a:gd name="connsiteY11" fmla="*/ 84991 h 115698"/>
                <a:gd name="connsiteX12" fmla="*/ 51907 w 99059"/>
                <a:gd name="connsiteY12" fmla="*/ 94692 h 115698"/>
                <a:gd name="connsiteX13" fmla="*/ 68096 w 99059"/>
                <a:gd name="connsiteY13" fmla="*/ 89038 h 115698"/>
                <a:gd name="connsiteX14" fmla="*/ 74713 w 99059"/>
                <a:gd name="connsiteY14" fmla="*/ 73877 h 115698"/>
                <a:gd name="connsiteX15" fmla="*/ 99060 w 99059"/>
                <a:gd name="connsiteY15" fmla="*/ 73877 h 115698"/>
                <a:gd name="connsiteX16" fmla="*/ 85505 w 99059"/>
                <a:gd name="connsiteY16" fmla="*/ 104199 h 115698"/>
                <a:gd name="connsiteX17" fmla="*/ 51457 w 99059"/>
                <a:gd name="connsiteY17" fmla="*/ 115698 h 115698"/>
                <a:gd name="connsiteX18" fmla="*/ 13619 w 99059"/>
                <a:gd name="connsiteY18" fmla="*/ 100730 h 115698"/>
                <a:gd name="connsiteX19" fmla="*/ 0 w 99059"/>
                <a:gd name="connsiteY19" fmla="*/ 58459 h 11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59" h="115698">
                  <a:moveTo>
                    <a:pt x="0" y="58459"/>
                  </a:moveTo>
                  <a:cubicBezTo>
                    <a:pt x="0" y="45997"/>
                    <a:pt x="2184" y="35461"/>
                    <a:pt x="6488" y="26788"/>
                  </a:cubicBezTo>
                  <a:cubicBezTo>
                    <a:pt x="10792" y="18116"/>
                    <a:pt x="16895" y="11499"/>
                    <a:pt x="24668" y="6874"/>
                  </a:cubicBezTo>
                  <a:cubicBezTo>
                    <a:pt x="32442" y="2248"/>
                    <a:pt x="41628" y="0"/>
                    <a:pt x="52100" y="0"/>
                  </a:cubicBezTo>
                  <a:cubicBezTo>
                    <a:pt x="65847" y="0"/>
                    <a:pt x="76319" y="3340"/>
                    <a:pt x="83449" y="10022"/>
                  </a:cubicBezTo>
                  <a:cubicBezTo>
                    <a:pt x="90580" y="16703"/>
                    <a:pt x="95269" y="26018"/>
                    <a:pt x="97582" y="37902"/>
                  </a:cubicBezTo>
                  <a:lnTo>
                    <a:pt x="73556" y="40857"/>
                  </a:lnTo>
                  <a:cubicBezTo>
                    <a:pt x="72143" y="34369"/>
                    <a:pt x="69702" y="29422"/>
                    <a:pt x="66361" y="26082"/>
                  </a:cubicBezTo>
                  <a:cubicBezTo>
                    <a:pt x="63021" y="22677"/>
                    <a:pt x="58010" y="21007"/>
                    <a:pt x="51329" y="21007"/>
                  </a:cubicBezTo>
                  <a:cubicBezTo>
                    <a:pt x="42977" y="21007"/>
                    <a:pt x="36618" y="24219"/>
                    <a:pt x="32185" y="30707"/>
                  </a:cubicBezTo>
                  <a:cubicBezTo>
                    <a:pt x="27752" y="37196"/>
                    <a:pt x="25568" y="46189"/>
                    <a:pt x="25568" y="57689"/>
                  </a:cubicBezTo>
                  <a:cubicBezTo>
                    <a:pt x="25568" y="69188"/>
                    <a:pt x="27816" y="78503"/>
                    <a:pt x="32249" y="84991"/>
                  </a:cubicBezTo>
                  <a:cubicBezTo>
                    <a:pt x="36746" y="91479"/>
                    <a:pt x="43299" y="94692"/>
                    <a:pt x="51907" y="94692"/>
                  </a:cubicBezTo>
                  <a:cubicBezTo>
                    <a:pt x="59230" y="94692"/>
                    <a:pt x="64627" y="92828"/>
                    <a:pt x="68096" y="89038"/>
                  </a:cubicBezTo>
                  <a:cubicBezTo>
                    <a:pt x="71564" y="85312"/>
                    <a:pt x="73813" y="80237"/>
                    <a:pt x="74713" y="73877"/>
                  </a:cubicBezTo>
                  <a:lnTo>
                    <a:pt x="99060" y="73877"/>
                  </a:lnTo>
                  <a:cubicBezTo>
                    <a:pt x="98032" y="86404"/>
                    <a:pt x="93535" y="96490"/>
                    <a:pt x="85505" y="104199"/>
                  </a:cubicBezTo>
                  <a:cubicBezTo>
                    <a:pt x="77475" y="111908"/>
                    <a:pt x="66104" y="115698"/>
                    <a:pt x="51457" y="115698"/>
                  </a:cubicBezTo>
                  <a:cubicBezTo>
                    <a:pt x="35333" y="115698"/>
                    <a:pt x="22677" y="110688"/>
                    <a:pt x="13619" y="100730"/>
                  </a:cubicBezTo>
                  <a:cubicBezTo>
                    <a:pt x="4497" y="90773"/>
                    <a:pt x="0" y="76704"/>
                    <a:pt x="0" y="58459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4B86F48-9551-ACC4-D09C-2589B69C39DA}"/>
                </a:ext>
              </a:extLst>
            </p:cNvPr>
            <p:cNvSpPr/>
            <p:nvPr/>
          </p:nvSpPr>
          <p:spPr>
            <a:xfrm>
              <a:off x="6717497" y="2824433"/>
              <a:ext cx="81329" cy="85440"/>
            </a:xfrm>
            <a:custGeom>
              <a:avLst/>
              <a:gdLst>
                <a:gd name="connsiteX0" fmla="*/ 0 w 81329"/>
                <a:gd name="connsiteY0" fmla="*/ 43042 h 85440"/>
                <a:gd name="connsiteX1" fmla="*/ 10921 w 81329"/>
                <a:gd name="connsiteY1" fmla="*/ 11435 h 85440"/>
                <a:gd name="connsiteX2" fmla="*/ 40986 w 81329"/>
                <a:gd name="connsiteY2" fmla="*/ 0 h 85440"/>
                <a:gd name="connsiteX3" fmla="*/ 70794 w 81329"/>
                <a:gd name="connsiteY3" fmla="*/ 11114 h 85440"/>
                <a:gd name="connsiteX4" fmla="*/ 81329 w 81329"/>
                <a:gd name="connsiteY4" fmla="*/ 42399 h 85440"/>
                <a:gd name="connsiteX5" fmla="*/ 70472 w 81329"/>
                <a:gd name="connsiteY5" fmla="*/ 73942 h 85440"/>
                <a:gd name="connsiteX6" fmla="*/ 40343 w 81329"/>
                <a:gd name="connsiteY6" fmla="*/ 85441 h 85440"/>
                <a:gd name="connsiteX7" fmla="*/ 10535 w 81329"/>
                <a:gd name="connsiteY7" fmla="*/ 74263 h 85440"/>
                <a:gd name="connsiteX8" fmla="*/ 0 w 81329"/>
                <a:gd name="connsiteY8" fmla="*/ 43042 h 85440"/>
                <a:gd name="connsiteX9" fmla="*/ 23255 w 81329"/>
                <a:gd name="connsiteY9" fmla="*/ 42720 h 85440"/>
                <a:gd name="connsiteX10" fmla="*/ 27431 w 81329"/>
                <a:gd name="connsiteY10" fmla="*/ 60451 h 85440"/>
                <a:gd name="connsiteX11" fmla="*/ 40536 w 81329"/>
                <a:gd name="connsiteY11" fmla="*/ 66939 h 85440"/>
                <a:gd name="connsiteX12" fmla="*/ 53898 w 81329"/>
                <a:gd name="connsiteY12" fmla="*/ 60387 h 85440"/>
                <a:gd name="connsiteX13" fmla="*/ 58138 w 81329"/>
                <a:gd name="connsiteY13" fmla="*/ 42592 h 85440"/>
                <a:gd name="connsiteX14" fmla="*/ 53898 w 81329"/>
                <a:gd name="connsiteY14" fmla="*/ 24926 h 85440"/>
                <a:gd name="connsiteX15" fmla="*/ 40536 w 81329"/>
                <a:gd name="connsiteY15" fmla="*/ 18502 h 85440"/>
                <a:gd name="connsiteX16" fmla="*/ 27431 w 81329"/>
                <a:gd name="connsiteY16" fmla="*/ 24926 h 85440"/>
                <a:gd name="connsiteX17" fmla="*/ 23255 w 81329"/>
                <a:gd name="connsiteY17" fmla="*/ 42720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0">
                  <a:moveTo>
                    <a:pt x="0" y="43042"/>
                  </a:moveTo>
                  <a:cubicBezTo>
                    <a:pt x="0" y="29551"/>
                    <a:pt x="3662" y="19015"/>
                    <a:pt x="10921" y="11435"/>
                  </a:cubicBezTo>
                  <a:cubicBezTo>
                    <a:pt x="18244" y="3855"/>
                    <a:pt x="28266" y="0"/>
                    <a:pt x="40986" y="0"/>
                  </a:cubicBezTo>
                  <a:cubicBezTo>
                    <a:pt x="53706" y="0"/>
                    <a:pt x="63792" y="3726"/>
                    <a:pt x="70794" y="11114"/>
                  </a:cubicBezTo>
                  <a:cubicBezTo>
                    <a:pt x="77796" y="18502"/>
                    <a:pt x="81329" y="28973"/>
                    <a:pt x="81329" y="42399"/>
                  </a:cubicBezTo>
                  <a:cubicBezTo>
                    <a:pt x="81329" y="55826"/>
                    <a:pt x="77732" y="66297"/>
                    <a:pt x="70472" y="73942"/>
                  </a:cubicBezTo>
                  <a:cubicBezTo>
                    <a:pt x="63213" y="81586"/>
                    <a:pt x="53192" y="85441"/>
                    <a:pt x="40343" y="85441"/>
                  </a:cubicBezTo>
                  <a:cubicBezTo>
                    <a:pt x="27495" y="85441"/>
                    <a:pt x="17538" y="81715"/>
                    <a:pt x="10535" y="74263"/>
                  </a:cubicBezTo>
                  <a:cubicBezTo>
                    <a:pt x="3533" y="66811"/>
                    <a:pt x="0" y="56404"/>
                    <a:pt x="0" y="43042"/>
                  </a:cubicBezTo>
                  <a:close/>
                  <a:moveTo>
                    <a:pt x="23255" y="42720"/>
                  </a:moveTo>
                  <a:cubicBezTo>
                    <a:pt x="23255" y="50237"/>
                    <a:pt x="24668" y="56147"/>
                    <a:pt x="27431" y="60451"/>
                  </a:cubicBezTo>
                  <a:cubicBezTo>
                    <a:pt x="30193" y="64755"/>
                    <a:pt x="34562" y="66939"/>
                    <a:pt x="40536" y="66939"/>
                  </a:cubicBezTo>
                  <a:cubicBezTo>
                    <a:pt x="46511" y="66939"/>
                    <a:pt x="51071" y="64755"/>
                    <a:pt x="53898" y="60387"/>
                  </a:cubicBezTo>
                  <a:cubicBezTo>
                    <a:pt x="56725" y="56018"/>
                    <a:pt x="58138" y="50108"/>
                    <a:pt x="58138" y="42592"/>
                  </a:cubicBezTo>
                  <a:cubicBezTo>
                    <a:pt x="58138" y="35076"/>
                    <a:pt x="56725" y="29230"/>
                    <a:pt x="53898" y="24926"/>
                  </a:cubicBezTo>
                  <a:cubicBezTo>
                    <a:pt x="51071" y="20686"/>
                    <a:pt x="46639" y="18502"/>
                    <a:pt x="40536" y="18502"/>
                  </a:cubicBezTo>
                  <a:cubicBezTo>
                    <a:pt x="34433" y="18502"/>
                    <a:pt x="30193" y="20621"/>
                    <a:pt x="27431" y="24926"/>
                  </a:cubicBezTo>
                  <a:cubicBezTo>
                    <a:pt x="24668" y="29166"/>
                    <a:pt x="23255" y="35140"/>
                    <a:pt x="23255" y="427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7BAD83C-E09E-C2FE-D29A-3524EECC0F92}"/>
                </a:ext>
              </a:extLst>
            </p:cNvPr>
            <p:cNvSpPr/>
            <p:nvPr/>
          </p:nvSpPr>
          <p:spPr>
            <a:xfrm>
              <a:off x="6818484" y="2824497"/>
              <a:ext cx="79787" cy="112807"/>
            </a:xfrm>
            <a:custGeom>
              <a:avLst/>
              <a:gdLst>
                <a:gd name="connsiteX0" fmla="*/ 0 w 79787"/>
                <a:gd name="connsiteY0" fmla="*/ 2441 h 112807"/>
                <a:gd name="connsiteX1" fmla="*/ 22228 w 79787"/>
                <a:gd name="connsiteY1" fmla="*/ 2441 h 112807"/>
                <a:gd name="connsiteX2" fmla="*/ 22228 w 79787"/>
                <a:gd name="connsiteY2" fmla="*/ 12013 h 112807"/>
                <a:gd name="connsiteX3" fmla="*/ 46767 w 79787"/>
                <a:gd name="connsiteY3" fmla="*/ 0 h 112807"/>
                <a:gd name="connsiteX4" fmla="*/ 71437 w 79787"/>
                <a:gd name="connsiteY4" fmla="*/ 11242 h 112807"/>
                <a:gd name="connsiteX5" fmla="*/ 79788 w 79787"/>
                <a:gd name="connsiteY5" fmla="*/ 41757 h 112807"/>
                <a:gd name="connsiteX6" fmla="*/ 70601 w 79787"/>
                <a:gd name="connsiteY6" fmla="*/ 73685 h 112807"/>
                <a:gd name="connsiteX7" fmla="*/ 45419 w 79787"/>
                <a:gd name="connsiteY7" fmla="*/ 85376 h 112807"/>
                <a:gd name="connsiteX8" fmla="*/ 32956 w 79787"/>
                <a:gd name="connsiteY8" fmla="*/ 82743 h 112807"/>
                <a:gd name="connsiteX9" fmla="*/ 22934 w 79787"/>
                <a:gd name="connsiteY9" fmla="*/ 74391 h 112807"/>
                <a:gd name="connsiteX10" fmla="*/ 22934 w 79787"/>
                <a:gd name="connsiteY10" fmla="*/ 112808 h 112807"/>
                <a:gd name="connsiteX11" fmla="*/ 129 w 79787"/>
                <a:gd name="connsiteY11" fmla="*/ 112808 h 112807"/>
                <a:gd name="connsiteX12" fmla="*/ 129 w 79787"/>
                <a:gd name="connsiteY12" fmla="*/ 2441 h 112807"/>
                <a:gd name="connsiteX13" fmla="*/ 56404 w 79787"/>
                <a:gd name="connsiteY13" fmla="*/ 42528 h 112807"/>
                <a:gd name="connsiteX14" fmla="*/ 51650 w 79787"/>
                <a:gd name="connsiteY14" fmla="*/ 23898 h 112807"/>
                <a:gd name="connsiteX15" fmla="*/ 40087 w 79787"/>
                <a:gd name="connsiteY15" fmla="*/ 18501 h 112807"/>
                <a:gd name="connsiteX16" fmla="*/ 27046 w 79787"/>
                <a:gd name="connsiteY16" fmla="*/ 24669 h 112807"/>
                <a:gd name="connsiteX17" fmla="*/ 22806 w 79787"/>
                <a:gd name="connsiteY17" fmla="*/ 40536 h 112807"/>
                <a:gd name="connsiteX18" fmla="*/ 22806 w 79787"/>
                <a:gd name="connsiteY18" fmla="*/ 44391 h 112807"/>
                <a:gd name="connsiteX19" fmla="*/ 26788 w 79787"/>
                <a:gd name="connsiteY19" fmla="*/ 60836 h 112807"/>
                <a:gd name="connsiteX20" fmla="*/ 39572 w 79787"/>
                <a:gd name="connsiteY20" fmla="*/ 66939 h 112807"/>
                <a:gd name="connsiteX21" fmla="*/ 51843 w 79787"/>
                <a:gd name="connsiteY21" fmla="*/ 61286 h 112807"/>
                <a:gd name="connsiteX22" fmla="*/ 56404 w 79787"/>
                <a:gd name="connsiteY22" fmla="*/ 42528 h 11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787" h="112807">
                  <a:moveTo>
                    <a:pt x="0" y="2441"/>
                  </a:moveTo>
                  <a:lnTo>
                    <a:pt x="22228" y="2441"/>
                  </a:lnTo>
                  <a:lnTo>
                    <a:pt x="22228" y="12013"/>
                  </a:lnTo>
                  <a:cubicBezTo>
                    <a:pt x="28266" y="3983"/>
                    <a:pt x="36489" y="0"/>
                    <a:pt x="46767" y="0"/>
                  </a:cubicBezTo>
                  <a:cubicBezTo>
                    <a:pt x="57689" y="0"/>
                    <a:pt x="65911" y="3726"/>
                    <a:pt x="71437" y="11242"/>
                  </a:cubicBezTo>
                  <a:cubicBezTo>
                    <a:pt x="76961" y="18758"/>
                    <a:pt x="79788" y="28909"/>
                    <a:pt x="79788" y="41757"/>
                  </a:cubicBezTo>
                  <a:cubicBezTo>
                    <a:pt x="79788" y="54605"/>
                    <a:pt x="76704" y="65847"/>
                    <a:pt x="70601" y="73685"/>
                  </a:cubicBezTo>
                  <a:cubicBezTo>
                    <a:pt x="64498" y="81522"/>
                    <a:pt x="56083" y="85376"/>
                    <a:pt x="45419" y="85376"/>
                  </a:cubicBezTo>
                  <a:cubicBezTo>
                    <a:pt x="40986" y="85376"/>
                    <a:pt x="36811" y="84477"/>
                    <a:pt x="32956" y="82743"/>
                  </a:cubicBezTo>
                  <a:cubicBezTo>
                    <a:pt x="29037" y="81008"/>
                    <a:pt x="25697" y="78246"/>
                    <a:pt x="22934" y="74391"/>
                  </a:cubicBezTo>
                  <a:lnTo>
                    <a:pt x="22934" y="112808"/>
                  </a:lnTo>
                  <a:lnTo>
                    <a:pt x="129" y="112808"/>
                  </a:lnTo>
                  <a:lnTo>
                    <a:pt x="129" y="2441"/>
                  </a:lnTo>
                  <a:close/>
                  <a:moveTo>
                    <a:pt x="56404" y="42528"/>
                  </a:moveTo>
                  <a:cubicBezTo>
                    <a:pt x="56404" y="33662"/>
                    <a:pt x="54798" y="27495"/>
                    <a:pt x="51650" y="23898"/>
                  </a:cubicBezTo>
                  <a:cubicBezTo>
                    <a:pt x="48502" y="20300"/>
                    <a:pt x="44583" y="18501"/>
                    <a:pt x="40087" y="18501"/>
                  </a:cubicBezTo>
                  <a:cubicBezTo>
                    <a:pt x="34241" y="18501"/>
                    <a:pt x="29872" y="20557"/>
                    <a:pt x="27046" y="24669"/>
                  </a:cubicBezTo>
                  <a:cubicBezTo>
                    <a:pt x="24219" y="28780"/>
                    <a:pt x="22806" y="34048"/>
                    <a:pt x="22806" y="40536"/>
                  </a:cubicBezTo>
                  <a:lnTo>
                    <a:pt x="22806" y="44391"/>
                  </a:lnTo>
                  <a:cubicBezTo>
                    <a:pt x="22806" y="51264"/>
                    <a:pt x="24154" y="56725"/>
                    <a:pt x="26788" y="60836"/>
                  </a:cubicBezTo>
                  <a:cubicBezTo>
                    <a:pt x="29487" y="64884"/>
                    <a:pt x="33727" y="66939"/>
                    <a:pt x="39572" y="66939"/>
                  </a:cubicBezTo>
                  <a:cubicBezTo>
                    <a:pt x="44712" y="66939"/>
                    <a:pt x="48824" y="65076"/>
                    <a:pt x="51843" y="61286"/>
                  </a:cubicBezTo>
                  <a:cubicBezTo>
                    <a:pt x="54862" y="57560"/>
                    <a:pt x="56404" y="51264"/>
                    <a:pt x="56404" y="42528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33592B0-5D08-A59C-6003-EFD1EFB92FA4}"/>
                </a:ext>
              </a:extLst>
            </p:cNvPr>
            <p:cNvSpPr/>
            <p:nvPr/>
          </p:nvSpPr>
          <p:spPr>
            <a:xfrm>
              <a:off x="6907265" y="2827002"/>
              <a:ext cx="85119" cy="112101"/>
            </a:xfrm>
            <a:custGeom>
              <a:avLst/>
              <a:gdLst>
                <a:gd name="connsiteX0" fmla="*/ 9893 w 85119"/>
                <a:gd name="connsiteY0" fmla="*/ 92315 h 112101"/>
                <a:gd name="connsiteX1" fmla="*/ 15032 w 85119"/>
                <a:gd name="connsiteY1" fmla="*/ 93407 h 112101"/>
                <a:gd name="connsiteX2" fmla="*/ 19144 w 85119"/>
                <a:gd name="connsiteY2" fmla="*/ 93728 h 112101"/>
                <a:gd name="connsiteX3" fmla="*/ 26146 w 85119"/>
                <a:gd name="connsiteY3" fmla="*/ 91030 h 112101"/>
                <a:gd name="connsiteX4" fmla="*/ 31157 w 85119"/>
                <a:gd name="connsiteY4" fmla="*/ 81522 h 112101"/>
                <a:gd name="connsiteX5" fmla="*/ 33469 w 85119"/>
                <a:gd name="connsiteY5" fmla="*/ 75226 h 112101"/>
                <a:gd name="connsiteX6" fmla="*/ 0 w 85119"/>
                <a:gd name="connsiteY6" fmla="*/ 0 h 112101"/>
                <a:gd name="connsiteX7" fmla="*/ 24797 w 85119"/>
                <a:gd name="connsiteY7" fmla="*/ 0 h 112101"/>
                <a:gd name="connsiteX8" fmla="*/ 43941 w 85119"/>
                <a:gd name="connsiteY8" fmla="*/ 51778 h 112101"/>
                <a:gd name="connsiteX9" fmla="*/ 61222 w 85119"/>
                <a:gd name="connsiteY9" fmla="*/ 0 h 112101"/>
                <a:gd name="connsiteX10" fmla="*/ 85120 w 85119"/>
                <a:gd name="connsiteY10" fmla="*/ 0 h 112101"/>
                <a:gd name="connsiteX11" fmla="*/ 51522 w 85119"/>
                <a:gd name="connsiteY11" fmla="*/ 83706 h 112101"/>
                <a:gd name="connsiteX12" fmla="*/ 43749 w 85119"/>
                <a:gd name="connsiteY12" fmla="*/ 100152 h 112101"/>
                <a:gd name="connsiteX13" fmla="*/ 35140 w 85119"/>
                <a:gd name="connsiteY13" fmla="*/ 109274 h 112101"/>
                <a:gd name="connsiteX14" fmla="*/ 22870 w 85119"/>
                <a:gd name="connsiteY14" fmla="*/ 112101 h 112101"/>
                <a:gd name="connsiteX15" fmla="*/ 14390 w 85119"/>
                <a:gd name="connsiteY15" fmla="*/ 111459 h 112101"/>
                <a:gd name="connsiteX16" fmla="*/ 6231 w 85119"/>
                <a:gd name="connsiteY16" fmla="*/ 109274 h 112101"/>
                <a:gd name="connsiteX17" fmla="*/ 9958 w 85119"/>
                <a:gd name="connsiteY17" fmla="*/ 92315 h 11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119" h="112101">
                  <a:moveTo>
                    <a:pt x="9893" y="92315"/>
                  </a:moveTo>
                  <a:cubicBezTo>
                    <a:pt x="11949" y="92829"/>
                    <a:pt x="13683" y="93214"/>
                    <a:pt x="15032" y="93407"/>
                  </a:cubicBezTo>
                  <a:cubicBezTo>
                    <a:pt x="16446" y="93600"/>
                    <a:pt x="17795" y="93728"/>
                    <a:pt x="19144" y="93728"/>
                  </a:cubicBezTo>
                  <a:cubicBezTo>
                    <a:pt x="22099" y="93728"/>
                    <a:pt x="24476" y="92829"/>
                    <a:pt x="26146" y="91030"/>
                  </a:cubicBezTo>
                  <a:cubicBezTo>
                    <a:pt x="27816" y="89231"/>
                    <a:pt x="29487" y="86083"/>
                    <a:pt x="31157" y="81522"/>
                  </a:cubicBezTo>
                  <a:lnTo>
                    <a:pt x="33469" y="75226"/>
                  </a:lnTo>
                  <a:lnTo>
                    <a:pt x="0" y="0"/>
                  </a:lnTo>
                  <a:lnTo>
                    <a:pt x="24797" y="0"/>
                  </a:lnTo>
                  <a:lnTo>
                    <a:pt x="43941" y="51778"/>
                  </a:lnTo>
                  <a:lnTo>
                    <a:pt x="61222" y="0"/>
                  </a:lnTo>
                  <a:lnTo>
                    <a:pt x="85120" y="0"/>
                  </a:lnTo>
                  <a:lnTo>
                    <a:pt x="51522" y="83706"/>
                  </a:lnTo>
                  <a:cubicBezTo>
                    <a:pt x="48823" y="90516"/>
                    <a:pt x="46253" y="95976"/>
                    <a:pt x="43749" y="100152"/>
                  </a:cubicBezTo>
                  <a:cubicBezTo>
                    <a:pt x="41243" y="104328"/>
                    <a:pt x="38352" y="107347"/>
                    <a:pt x="35140" y="109274"/>
                  </a:cubicBezTo>
                  <a:cubicBezTo>
                    <a:pt x="31928" y="111202"/>
                    <a:pt x="27816" y="112101"/>
                    <a:pt x="22870" y="112101"/>
                  </a:cubicBezTo>
                  <a:cubicBezTo>
                    <a:pt x="19979" y="112101"/>
                    <a:pt x="17153" y="111908"/>
                    <a:pt x="14390" y="111459"/>
                  </a:cubicBezTo>
                  <a:cubicBezTo>
                    <a:pt x="11628" y="111073"/>
                    <a:pt x="8865" y="110302"/>
                    <a:pt x="6231" y="109274"/>
                  </a:cubicBezTo>
                  <a:lnTo>
                    <a:pt x="9958" y="9231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59" name="Graphic 93">
            <a:extLst>
              <a:ext uri="{FF2B5EF4-FFF2-40B4-BE49-F238E27FC236}">
                <a16:creationId xmlns:a16="http://schemas.microsoft.com/office/drawing/2014/main" id="{BFCB6D2A-2D58-E31D-33D7-EF3331DDFB8B}"/>
              </a:ext>
            </a:extLst>
          </p:cNvPr>
          <p:cNvGrpSpPr/>
          <p:nvPr userDrawn="1"/>
        </p:nvGrpSpPr>
        <p:grpSpPr>
          <a:xfrm>
            <a:off x="3528109" y="7515163"/>
            <a:ext cx="658344" cy="112614"/>
            <a:chOff x="6602633" y="4433291"/>
            <a:chExt cx="658344" cy="112614"/>
          </a:xfrm>
          <a:solidFill>
            <a:srgbClr val="000000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EE3CAF0-469F-F429-A1C9-5E23833396CA}"/>
                </a:ext>
              </a:extLst>
            </p:cNvPr>
            <p:cNvSpPr/>
            <p:nvPr/>
          </p:nvSpPr>
          <p:spPr>
            <a:xfrm>
              <a:off x="6602633" y="4433291"/>
              <a:ext cx="72913" cy="110173"/>
            </a:xfrm>
            <a:custGeom>
              <a:avLst/>
              <a:gdLst>
                <a:gd name="connsiteX0" fmla="*/ 0 w 72913"/>
                <a:gd name="connsiteY0" fmla="*/ 0 h 110173"/>
                <a:gd name="connsiteX1" fmla="*/ 72914 w 72913"/>
                <a:gd name="connsiteY1" fmla="*/ 0 h 110173"/>
                <a:gd name="connsiteX2" fmla="*/ 72914 w 72913"/>
                <a:gd name="connsiteY2" fmla="*/ 19915 h 110173"/>
                <a:gd name="connsiteX3" fmla="*/ 23898 w 72913"/>
                <a:gd name="connsiteY3" fmla="*/ 19915 h 110173"/>
                <a:gd name="connsiteX4" fmla="*/ 23898 w 72913"/>
                <a:gd name="connsiteY4" fmla="*/ 47217 h 110173"/>
                <a:gd name="connsiteX5" fmla="*/ 70023 w 72913"/>
                <a:gd name="connsiteY5" fmla="*/ 47217 h 110173"/>
                <a:gd name="connsiteX6" fmla="*/ 70023 w 72913"/>
                <a:gd name="connsiteY6" fmla="*/ 67132 h 110173"/>
                <a:gd name="connsiteX7" fmla="*/ 23898 w 72913"/>
                <a:gd name="connsiteY7" fmla="*/ 67132 h 110173"/>
                <a:gd name="connsiteX8" fmla="*/ 23898 w 72913"/>
                <a:gd name="connsiteY8" fmla="*/ 110174 h 110173"/>
                <a:gd name="connsiteX9" fmla="*/ 0 w 72913"/>
                <a:gd name="connsiteY9" fmla="*/ 110174 h 110173"/>
                <a:gd name="connsiteX10" fmla="*/ 0 w 72913"/>
                <a:gd name="connsiteY10" fmla="*/ 64 h 1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13" h="110173">
                  <a:moveTo>
                    <a:pt x="0" y="0"/>
                  </a:moveTo>
                  <a:lnTo>
                    <a:pt x="72914" y="0"/>
                  </a:lnTo>
                  <a:lnTo>
                    <a:pt x="72914" y="19915"/>
                  </a:lnTo>
                  <a:lnTo>
                    <a:pt x="23898" y="19915"/>
                  </a:lnTo>
                  <a:lnTo>
                    <a:pt x="23898" y="47217"/>
                  </a:lnTo>
                  <a:lnTo>
                    <a:pt x="70023" y="47217"/>
                  </a:lnTo>
                  <a:lnTo>
                    <a:pt x="70023" y="67132"/>
                  </a:lnTo>
                  <a:lnTo>
                    <a:pt x="23898" y="67132"/>
                  </a:lnTo>
                  <a:lnTo>
                    <a:pt x="23898" y="110174"/>
                  </a:lnTo>
                  <a:lnTo>
                    <a:pt x="0" y="11017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74835CA-275B-5140-CDED-AFB9BCC612DE}"/>
                </a:ext>
              </a:extLst>
            </p:cNvPr>
            <p:cNvSpPr/>
            <p:nvPr/>
          </p:nvSpPr>
          <p:spPr>
            <a:xfrm>
              <a:off x="6683834" y="4462906"/>
              <a:ext cx="82871" cy="80494"/>
            </a:xfrm>
            <a:custGeom>
              <a:avLst/>
              <a:gdLst>
                <a:gd name="connsiteX0" fmla="*/ 42335 w 82871"/>
                <a:gd name="connsiteY0" fmla="*/ 23127 h 80494"/>
                <a:gd name="connsiteX1" fmla="*/ 57303 w 82871"/>
                <a:gd name="connsiteY1" fmla="*/ 0 h 80494"/>
                <a:gd name="connsiteX2" fmla="*/ 80430 w 82871"/>
                <a:gd name="connsiteY2" fmla="*/ 0 h 80494"/>
                <a:gd name="connsiteX3" fmla="*/ 54669 w 82871"/>
                <a:gd name="connsiteY3" fmla="*/ 38095 h 80494"/>
                <a:gd name="connsiteX4" fmla="*/ 82871 w 82871"/>
                <a:gd name="connsiteY4" fmla="*/ 80494 h 80494"/>
                <a:gd name="connsiteX5" fmla="*/ 57881 w 82871"/>
                <a:gd name="connsiteY5" fmla="*/ 80494 h 80494"/>
                <a:gd name="connsiteX6" fmla="*/ 41050 w 82871"/>
                <a:gd name="connsiteY6" fmla="*/ 54605 h 80494"/>
                <a:gd name="connsiteX7" fmla="*/ 24219 w 82871"/>
                <a:gd name="connsiteY7" fmla="*/ 80494 h 80494"/>
                <a:gd name="connsiteX8" fmla="*/ 0 w 82871"/>
                <a:gd name="connsiteY8" fmla="*/ 80494 h 80494"/>
                <a:gd name="connsiteX9" fmla="*/ 28845 w 82871"/>
                <a:gd name="connsiteY9" fmla="*/ 39509 h 80494"/>
                <a:gd name="connsiteX10" fmla="*/ 2763 w 82871"/>
                <a:gd name="connsiteY10" fmla="*/ 64 h 80494"/>
                <a:gd name="connsiteX11" fmla="*/ 28331 w 82871"/>
                <a:gd name="connsiteY11" fmla="*/ 64 h 80494"/>
                <a:gd name="connsiteX12" fmla="*/ 42207 w 82871"/>
                <a:gd name="connsiteY12" fmla="*/ 23191 h 8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71" h="80494">
                  <a:moveTo>
                    <a:pt x="42335" y="23127"/>
                  </a:moveTo>
                  <a:lnTo>
                    <a:pt x="57303" y="0"/>
                  </a:lnTo>
                  <a:lnTo>
                    <a:pt x="80430" y="0"/>
                  </a:lnTo>
                  <a:lnTo>
                    <a:pt x="54669" y="38095"/>
                  </a:lnTo>
                  <a:lnTo>
                    <a:pt x="82871" y="80494"/>
                  </a:lnTo>
                  <a:lnTo>
                    <a:pt x="57881" y="80494"/>
                  </a:lnTo>
                  <a:lnTo>
                    <a:pt x="41050" y="54605"/>
                  </a:lnTo>
                  <a:lnTo>
                    <a:pt x="24219" y="80494"/>
                  </a:lnTo>
                  <a:lnTo>
                    <a:pt x="0" y="80494"/>
                  </a:lnTo>
                  <a:lnTo>
                    <a:pt x="28845" y="39509"/>
                  </a:lnTo>
                  <a:lnTo>
                    <a:pt x="2763" y="64"/>
                  </a:lnTo>
                  <a:lnTo>
                    <a:pt x="28331" y="64"/>
                  </a:lnTo>
                  <a:lnTo>
                    <a:pt x="42207" y="2319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1B31CEA-5C9D-F940-A671-EDC3665415E5}"/>
                </a:ext>
              </a:extLst>
            </p:cNvPr>
            <p:cNvSpPr/>
            <p:nvPr/>
          </p:nvSpPr>
          <p:spPr>
            <a:xfrm>
              <a:off x="6819640" y="4433291"/>
              <a:ext cx="90515" cy="110109"/>
            </a:xfrm>
            <a:custGeom>
              <a:avLst/>
              <a:gdLst>
                <a:gd name="connsiteX0" fmla="*/ 64 w 90515"/>
                <a:gd name="connsiteY0" fmla="*/ 0 h 110109"/>
                <a:gd name="connsiteX1" fmla="*/ 21778 w 90515"/>
                <a:gd name="connsiteY1" fmla="*/ 0 h 110109"/>
                <a:gd name="connsiteX2" fmla="*/ 67711 w 90515"/>
                <a:gd name="connsiteY2" fmla="*/ 72336 h 110109"/>
                <a:gd name="connsiteX3" fmla="*/ 67711 w 90515"/>
                <a:gd name="connsiteY3" fmla="*/ 0 h 110109"/>
                <a:gd name="connsiteX4" fmla="*/ 90516 w 90515"/>
                <a:gd name="connsiteY4" fmla="*/ 0 h 110109"/>
                <a:gd name="connsiteX5" fmla="*/ 90516 w 90515"/>
                <a:gd name="connsiteY5" fmla="*/ 110110 h 110109"/>
                <a:gd name="connsiteX6" fmla="*/ 69059 w 90515"/>
                <a:gd name="connsiteY6" fmla="*/ 110110 h 110109"/>
                <a:gd name="connsiteX7" fmla="*/ 22806 w 90515"/>
                <a:gd name="connsiteY7" fmla="*/ 37966 h 110109"/>
                <a:gd name="connsiteX8" fmla="*/ 22806 w 90515"/>
                <a:gd name="connsiteY8" fmla="*/ 110110 h 110109"/>
                <a:gd name="connsiteX9" fmla="*/ 0 w 90515"/>
                <a:gd name="connsiteY9" fmla="*/ 110110 h 110109"/>
                <a:gd name="connsiteX10" fmla="*/ 0 w 90515"/>
                <a:gd name="connsiteY10" fmla="*/ 0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515" h="110109">
                  <a:moveTo>
                    <a:pt x="64" y="0"/>
                  </a:moveTo>
                  <a:lnTo>
                    <a:pt x="21778" y="0"/>
                  </a:lnTo>
                  <a:lnTo>
                    <a:pt x="67711" y="72336"/>
                  </a:lnTo>
                  <a:lnTo>
                    <a:pt x="67711" y="0"/>
                  </a:lnTo>
                  <a:lnTo>
                    <a:pt x="90516" y="0"/>
                  </a:lnTo>
                  <a:lnTo>
                    <a:pt x="90516" y="110110"/>
                  </a:lnTo>
                  <a:lnTo>
                    <a:pt x="69059" y="110110"/>
                  </a:lnTo>
                  <a:lnTo>
                    <a:pt x="22806" y="37966"/>
                  </a:lnTo>
                  <a:lnTo>
                    <a:pt x="22806" y="110110"/>
                  </a:lnTo>
                  <a:lnTo>
                    <a:pt x="0" y="11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A49FE51-F709-087F-4CF4-A026C6096A25}"/>
                </a:ext>
              </a:extLst>
            </p:cNvPr>
            <p:cNvSpPr/>
            <p:nvPr/>
          </p:nvSpPr>
          <p:spPr>
            <a:xfrm>
              <a:off x="6931484" y="4460400"/>
              <a:ext cx="81329" cy="85441"/>
            </a:xfrm>
            <a:custGeom>
              <a:avLst/>
              <a:gdLst>
                <a:gd name="connsiteX0" fmla="*/ 0 w 81329"/>
                <a:gd name="connsiteY0" fmla="*/ 43042 h 85441"/>
                <a:gd name="connsiteX1" fmla="*/ 10921 w 81329"/>
                <a:gd name="connsiteY1" fmla="*/ 11435 h 85441"/>
                <a:gd name="connsiteX2" fmla="*/ 40986 w 81329"/>
                <a:gd name="connsiteY2" fmla="*/ 0 h 85441"/>
                <a:gd name="connsiteX3" fmla="*/ 70794 w 81329"/>
                <a:gd name="connsiteY3" fmla="*/ 11114 h 85441"/>
                <a:gd name="connsiteX4" fmla="*/ 81330 w 81329"/>
                <a:gd name="connsiteY4" fmla="*/ 42399 h 85441"/>
                <a:gd name="connsiteX5" fmla="*/ 70472 w 81329"/>
                <a:gd name="connsiteY5" fmla="*/ 73942 h 85441"/>
                <a:gd name="connsiteX6" fmla="*/ 40344 w 81329"/>
                <a:gd name="connsiteY6" fmla="*/ 85441 h 85441"/>
                <a:gd name="connsiteX7" fmla="*/ 10536 w 81329"/>
                <a:gd name="connsiteY7" fmla="*/ 74263 h 85441"/>
                <a:gd name="connsiteX8" fmla="*/ 0 w 81329"/>
                <a:gd name="connsiteY8" fmla="*/ 43042 h 85441"/>
                <a:gd name="connsiteX9" fmla="*/ 23255 w 81329"/>
                <a:gd name="connsiteY9" fmla="*/ 42721 h 85441"/>
                <a:gd name="connsiteX10" fmla="*/ 27431 w 81329"/>
                <a:gd name="connsiteY10" fmla="*/ 60451 h 85441"/>
                <a:gd name="connsiteX11" fmla="*/ 40536 w 81329"/>
                <a:gd name="connsiteY11" fmla="*/ 66940 h 85441"/>
                <a:gd name="connsiteX12" fmla="*/ 53899 w 81329"/>
                <a:gd name="connsiteY12" fmla="*/ 60387 h 85441"/>
                <a:gd name="connsiteX13" fmla="*/ 58138 w 81329"/>
                <a:gd name="connsiteY13" fmla="*/ 42592 h 85441"/>
                <a:gd name="connsiteX14" fmla="*/ 53899 w 81329"/>
                <a:gd name="connsiteY14" fmla="*/ 24926 h 85441"/>
                <a:gd name="connsiteX15" fmla="*/ 40536 w 81329"/>
                <a:gd name="connsiteY15" fmla="*/ 18502 h 85441"/>
                <a:gd name="connsiteX16" fmla="*/ 27431 w 81329"/>
                <a:gd name="connsiteY16" fmla="*/ 24926 h 85441"/>
                <a:gd name="connsiteX17" fmla="*/ 23255 w 81329"/>
                <a:gd name="connsiteY17" fmla="*/ 42721 h 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1">
                  <a:moveTo>
                    <a:pt x="0" y="43042"/>
                  </a:moveTo>
                  <a:cubicBezTo>
                    <a:pt x="0" y="29551"/>
                    <a:pt x="3661" y="19016"/>
                    <a:pt x="10921" y="11435"/>
                  </a:cubicBezTo>
                  <a:cubicBezTo>
                    <a:pt x="18244" y="3855"/>
                    <a:pt x="28266" y="0"/>
                    <a:pt x="40986" y="0"/>
                  </a:cubicBezTo>
                  <a:cubicBezTo>
                    <a:pt x="53706" y="0"/>
                    <a:pt x="63791" y="3726"/>
                    <a:pt x="70794" y="11114"/>
                  </a:cubicBezTo>
                  <a:cubicBezTo>
                    <a:pt x="77860" y="18502"/>
                    <a:pt x="81330" y="28973"/>
                    <a:pt x="81330" y="42399"/>
                  </a:cubicBezTo>
                  <a:cubicBezTo>
                    <a:pt x="81330" y="55826"/>
                    <a:pt x="77732" y="66297"/>
                    <a:pt x="70472" y="73942"/>
                  </a:cubicBezTo>
                  <a:cubicBezTo>
                    <a:pt x="63213" y="81586"/>
                    <a:pt x="53192" y="85441"/>
                    <a:pt x="40344" y="85441"/>
                  </a:cubicBezTo>
                  <a:cubicBezTo>
                    <a:pt x="27495" y="85441"/>
                    <a:pt x="17538" y="81715"/>
                    <a:pt x="10536" y="74263"/>
                  </a:cubicBezTo>
                  <a:cubicBezTo>
                    <a:pt x="3533" y="66811"/>
                    <a:pt x="0" y="56404"/>
                    <a:pt x="0" y="43042"/>
                  </a:cubicBezTo>
                  <a:close/>
                  <a:moveTo>
                    <a:pt x="23255" y="42721"/>
                  </a:moveTo>
                  <a:cubicBezTo>
                    <a:pt x="23255" y="50237"/>
                    <a:pt x="24668" y="56147"/>
                    <a:pt x="27431" y="60451"/>
                  </a:cubicBezTo>
                  <a:cubicBezTo>
                    <a:pt x="30193" y="64755"/>
                    <a:pt x="34562" y="66940"/>
                    <a:pt x="40536" y="66940"/>
                  </a:cubicBezTo>
                  <a:cubicBezTo>
                    <a:pt x="46511" y="66940"/>
                    <a:pt x="51071" y="64755"/>
                    <a:pt x="53899" y="60387"/>
                  </a:cubicBezTo>
                  <a:cubicBezTo>
                    <a:pt x="56725" y="56019"/>
                    <a:pt x="58138" y="50108"/>
                    <a:pt x="58138" y="42592"/>
                  </a:cubicBezTo>
                  <a:cubicBezTo>
                    <a:pt x="58138" y="35076"/>
                    <a:pt x="56725" y="29230"/>
                    <a:pt x="53899" y="24926"/>
                  </a:cubicBezTo>
                  <a:cubicBezTo>
                    <a:pt x="51071" y="20686"/>
                    <a:pt x="46639" y="18502"/>
                    <a:pt x="40536" y="18502"/>
                  </a:cubicBezTo>
                  <a:cubicBezTo>
                    <a:pt x="34433" y="18502"/>
                    <a:pt x="30193" y="20622"/>
                    <a:pt x="27431" y="24926"/>
                  </a:cubicBezTo>
                  <a:cubicBezTo>
                    <a:pt x="24668" y="29166"/>
                    <a:pt x="23255" y="35140"/>
                    <a:pt x="23255" y="4272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513139-6887-767A-CB8A-8246139ACD9E}"/>
                </a:ext>
              </a:extLst>
            </p:cNvPr>
            <p:cNvSpPr/>
            <p:nvPr/>
          </p:nvSpPr>
          <p:spPr>
            <a:xfrm>
              <a:off x="7025854" y="4441449"/>
              <a:ext cx="57560" cy="103428"/>
            </a:xfrm>
            <a:custGeom>
              <a:avLst/>
              <a:gdLst>
                <a:gd name="connsiteX0" fmla="*/ 12784 w 57560"/>
                <a:gd name="connsiteY0" fmla="*/ 73235 h 103428"/>
                <a:gd name="connsiteX1" fmla="*/ 12784 w 57560"/>
                <a:gd name="connsiteY1" fmla="*/ 39316 h 103428"/>
                <a:gd name="connsiteX2" fmla="*/ 0 w 57560"/>
                <a:gd name="connsiteY2" fmla="*/ 39316 h 103428"/>
                <a:gd name="connsiteX3" fmla="*/ 0 w 57560"/>
                <a:gd name="connsiteY3" fmla="*/ 21456 h 103428"/>
                <a:gd name="connsiteX4" fmla="*/ 12784 w 57560"/>
                <a:gd name="connsiteY4" fmla="*/ 21456 h 103428"/>
                <a:gd name="connsiteX5" fmla="*/ 12784 w 57560"/>
                <a:gd name="connsiteY5" fmla="*/ 0 h 103428"/>
                <a:gd name="connsiteX6" fmla="*/ 35783 w 57560"/>
                <a:gd name="connsiteY6" fmla="*/ 0 h 103428"/>
                <a:gd name="connsiteX7" fmla="*/ 35783 w 57560"/>
                <a:gd name="connsiteY7" fmla="*/ 21456 h 103428"/>
                <a:gd name="connsiteX8" fmla="*/ 54734 w 57560"/>
                <a:gd name="connsiteY8" fmla="*/ 21456 h 103428"/>
                <a:gd name="connsiteX9" fmla="*/ 54734 w 57560"/>
                <a:gd name="connsiteY9" fmla="*/ 39316 h 103428"/>
                <a:gd name="connsiteX10" fmla="*/ 35783 w 57560"/>
                <a:gd name="connsiteY10" fmla="*/ 39316 h 103428"/>
                <a:gd name="connsiteX11" fmla="*/ 35783 w 57560"/>
                <a:gd name="connsiteY11" fmla="*/ 74134 h 103428"/>
                <a:gd name="connsiteX12" fmla="*/ 38095 w 57560"/>
                <a:gd name="connsiteY12" fmla="*/ 82100 h 103428"/>
                <a:gd name="connsiteX13" fmla="*/ 45355 w 57560"/>
                <a:gd name="connsiteY13" fmla="*/ 84927 h 103428"/>
                <a:gd name="connsiteX14" fmla="*/ 50237 w 57560"/>
                <a:gd name="connsiteY14" fmla="*/ 84541 h 103428"/>
                <a:gd name="connsiteX15" fmla="*/ 54476 w 57560"/>
                <a:gd name="connsiteY15" fmla="*/ 83514 h 103428"/>
                <a:gd name="connsiteX16" fmla="*/ 57561 w 57560"/>
                <a:gd name="connsiteY16" fmla="*/ 100473 h 103428"/>
                <a:gd name="connsiteX17" fmla="*/ 48952 w 57560"/>
                <a:gd name="connsiteY17" fmla="*/ 102657 h 103428"/>
                <a:gd name="connsiteX18" fmla="*/ 39251 w 57560"/>
                <a:gd name="connsiteY18" fmla="*/ 103428 h 103428"/>
                <a:gd name="connsiteX19" fmla="*/ 18566 w 57560"/>
                <a:gd name="connsiteY19" fmla="*/ 95719 h 103428"/>
                <a:gd name="connsiteX20" fmla="*/ 12848 w 57560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60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6"/>
                  </a:lnTo>
                  <a:lnTo>
                    <a:pt x="12784" y="21456"/>
                  </a:lnTo>
                  <a:lnTo>
                    <a:pt x="12784" y="0"/>
                  </a:lnTo>
                  <a:lnTo>
                    <a:pt x="35783" y="0"/>
                  </a:lnTo>
                  <a:lnTo>
                    <a:pt x="35783" y="21456"/>
                  </a:lnTo>
                  <a:lnTo>
                    <a:pt x="54734" y="21456"/>
                  </a:lnTo>
                  <a:lnTo>
                    <a:pt x="54734" y="39316"/>
                  </a:lnTo>
                  <a:lnTo>
                    <a:pt x="35783" y="39316"/>
                  </a:lnTo>
                  <a:lnTo>
                    <a:pt x="35783" y="74134"/>
                  </a:lnTo>
                  <a:cubicBezTo>
                    <a:pt x="35783" y="77539"/>
                    <a:pt x="36554" y="80173"/>
                    <a:pt x="38095" y="82100"/>
                  </a:cubicBezTo>
                  <a:cubicBezTo>
                    <a:pt x="39637" y="84027"/>
                    <a:pt x="42078" y="84927"/>
                    <a:pt x="45355" y="84927"/>
                  </a:cubicBezTo>
                  <a:cubicBezTo>
                    <a:pt x="47089" y="84927"/>
                    <a:pt x="48695" y="84798"/>
                    <a:pt x="50237" y="84541"/>
                  </a:cubicBezTo>
                  <a:cubicBezTo>
                    <a:pt x="51715" y="84284"/>
                    <a:pt x="53128" y="83963"/>
                    <a:pt x="54476" y="83514"/>
                  </a:cubicBezTo>
                  <a:lnTo>
                    <a:pt x="57561" y="100473"/>
                  </a:lnTo>
                  <a:cubicBezTo>
                    <a:pt x="54669" y="101372"/>
                    <a:pt x="51779" y="102143"/>
                    <a:pt x="48952" y="102657"/>
                  </a:cubicBezTo>
                  <a:cubicBezTo>
                    <a:pt x="46061" y="103171"/>
                    <a:pt x="42849" y="103428"/>
                    <a:pt x="39251" y="103428"/>
                  </a:cubicBezTo>
                  <a:cubicBezTo>
                    <a:pt x="29294" y="103428"/>
                    <a:pt x="22420" y="100858"/>
                    <a:pt x="18566" y="95719"/>
                  </a:cubicBezTo>
                  <a:cubicBezTo>
                    <a:pt x="14776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9D74DF6-6D22-6248-83C3-D771B6AB02EB}"/>
                </a:ext>
              </a:extLst>
            </p:cNvPr>
            <p:cNvSpPr/>
            <p:nvPr/>
          </p:nvSpPr>
          <p:spPr>
            <a:xfrm>
              <a:off x="7095620" y="4460464"/>
              <a:ext cx="77475" cy="85440"/>
            </a:xfrm>
            <a:custGeom>
              <a:avLst/>
              <a:gdLst>
                <a:gd name="connsiteX0" fmla="*/ 64 w 77475"/>
                <a:gd name="connsiteY0" fmla="*/ 43427 h 85440"/>
                <a:gd name="connsiteX1" fmla="*/ 5011 w 77475"/>
                <a:gd name="connsiteY1" fmla="*/ 19851 h 85440"/>
                <a:gd name="connsiteX2" fmla="*/ 18887 w 77475"/>
                <a:gd name="connsiteY2" fmla="*/ 5075 h 85440"/>
                <a:gd name="connsiteX3" fmla="*/ 39830 w 77475"/>
                <a:gd name="connsiteY3" fmla="*/ 0 h 85440"/>
                <a:gd name="connsiteX4" fmla="*/ 67968 w 77475"/>
                <a:gd name="connsiteY4" fmla="*/ 10921 h 85440"/>
                <a:gd name="connsiteX5" fmla="*/ 77475 w 77475"/>
                <a:gd name="connsiteY5" fmla="*/ 40215 h 85440"/>
                <a:gd name="connsiteX6" fmla="*/ 77475 w 77475"/>
                <a:gd name="connsiteY6" fmla="*/ 47796 h 85440"/>
                <a:gd name="connsiteX7" fmla="*/ 22292 w 77475"/>
                <a:gd name="connsiteY7" fmla="*/ 47796 h 85440"/>
                <a:gd name="connsiteX8" fmla="*/ 39701 w 77475"/>
                <a:gd name="connsiteY8" fmla="*/ 68931 h 85440"/>
                <a:gd name="connsiteX9" fmla="*/ 50494 w 77475"/>
                <a:gd name="connsiteY9" fmla="*/ 66168 h 85440"/>
                <a:gd name="connsiteX10" fmla="*/ 55248 w 77475"/>
                <a:gd name="connsiteY10" fmla="*/ 58460 h 85440"/>
                <a:gd name="connsiteX11" fmla="*/ 76704 w 77475"/>
                <a:gd name="connsiteY11" fmla="*/ 58460 h 85440"/>
                <a:gd name="connsiteX12" fmla="*/ 65269 w 77475"/>
                <a:gd name="connsiteY12" fmla="*/ 78439 h 85440"/>
                <a:gd name="connsiteX13" fmla="*/ 39959 w 77475"/>
                <a:gd name="connsiteY13" fmla="*/ 85441 h 85440"/>
                <a:gd name="connsiteX14" fmla="*/ 10344 w 77475"/>
                <a:gd name="connsiteY14" fmla="*/ 74520 h 85440"/>
                <a:gd name="connsiteX15" fmla="*/ 0 w 77475"/>
                <a:gd name="connsiteY15" fmla="*/ 43556 h 85440"/>
                <a:gd name="connsiteX16" fmla="*/ 52100 w 77475"/>
                <a:gd name="connsiteY16" fmla="*/ 20814 h 85440"/>
                <a:gd name="connsiteX17" fmla="*/ 39830 w 77475"/>
                <a:gd name="connsiteY17" fmla="*/ 16125 h 85440"/>
                <a:gd name="connsiteX18" fmla="*/ 27175 w 77475"/>
                <a:gd name="connsiteY18" fmla="*/ 21007 h 85440"/>
                <a:gd name="connsiteX19" fmla="*/ 22421 w 77475"/>
                <a:gd name="connsiteY19" fmla="*/ 34626 h 85440"/>
                <a:gd name="connsiteX20" fmla="*/ 55890 w 77475"/>
                <a:gd name="connsiteY20" fmla="*/ 34626 h 85440"/>
                <a:gd name="connsiteX21" fmla="*/ 52100 w 77475"/>
                <a:gd name="connsiteY21" fmla="*/ 2081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75" h="85440">
                  <a:moveTo>
                    <a:pt x="64" y="43427"/>
                  </a:moveTo>
                  <a:cubicBezTo>
                    <a:pt x="64" y="34176"/>
                    <a:pt x="1735" y="26339"/>
                    <a:pt x="5011" y="19851"/>
                  </a:cubicBezTo>
                  <a:cubicBezTo>
                    <a:pt x="8287" y="13362"/>
                    <a:pt x="12913" y="8416"/>
                    <a:pt x="18887" y="5075"/>
                  </a:cubicBezTo>
                  <a:cubicBezTo>
                    <a:pt x="24861" y="1670"/>
                    <a:pt x="31864" y="0"/>
                    <a:pt x="39830" y="0"/>
                  </a:cubicBezTo>
                  <a:cubicBezTo>
                    <a:pt x="52292" y="0"/>
                    <a:pt x="61672" y="3662"/>
                    <a:pt x="67968" y="10921"/>
                  </a:cubicBezTo>
                  <a:cubicBezTo>
                    <a:pt x="74263" y="18245"/>
                    <a:pt x="77475" y="28009"/>
                    <a:pt x="77475" y="40215"/>
                  </a:cubicBezTo>
                  <a:lnTo>
                    <a:pt x="77475" y="47796"/>
                  </a:lnTo>
                  <a:lnTo>
                    <a:pt x="22292" y="47796"/>
                  </a:lnTo>
                  <a:cubicBezTo>
                    <a:pt x="23192" y="61864"/>
                    <a:pt x="29037" y="68931"/>
                    <a:pt x="39701" y="68931"/>
                  </a:cubicBezTo>
                  <a:cubicBezTo>
                    <a:pt x="44520" y="68931"/>
                    <a:pt x="48117" y="68032"/>
                    <a:pt x="50494" y="66168"/>
                  </a:cubicBezTo>
                  <a:cubicBezTo>
                    <a:pt x="52871" y="64306"/>
                    <a:pt x="54477" y="61736"/>
                    <a:pt x="55248" y="58460"/>
                  </a:cubicBezTo>
                  <a:lnTo>
                    <a:pt x="76704" y="58460"/>
                  </a:lnTo>
                  <a:cubicBezTo>
                    <a:pt x="75163" y="67068"/>
                    <a:pt x="71373" y="73749"/>
                    <a:pt x="65269" y="78439"/>
                  </a:cubicBezTo>
                  <a:cubicBezTo>
                    <a:pt x="59231" y="83128"/>
                    <a:pt x="50751" y="85441"/>
                    <a:pt x="39959" y="85441"/>
                  </a:cubicBezTo>
                  <a:cubicBezTo>
                    <a:pt x="27110" y="85441"/>
                    <a:pt x="17217" y="81779"/>
                    <a:pt x="10344" y="74520"/>
                  </a:cubicBezTo>
                  <a:cubicBezTo>
                    <a:pt x="3469" y="67196"/>
                    <a:pt x="0" y="56918"/>
                    <a:pt x="0" y="43556"/>
                  </a:cubicBezTo>
                  <a:close/>
                  <a:moveTo>
                    <a:pt x="52100" y="20814"/>
                  </a:moveTo>
                  <a:cubicBezTo>
                    <a:pt x="49916" y="17666"/>
                    <a:pt x="45804" y="16125"/>
                    <a:pt x="39830" y="16125"/>
                  </a:cubicBezTo>
                  <a:cubicBezTo>
                    <a:pt x="33855" y="16125"/>
                    <a:pt x="29744" y="17731"/>
                    <a:pt x="27175" y="21007"/>
                  </a:cubicBezTo>
                  <a:cubicBezTo>
                    <a:pt x="24605" y="24219"/>
                    <a:pt x="22999" y="28780"/>
                    <a:pt x="22421" y="34626"/>
                  </a:cubicBezTo>
                  <a:lnTo>
                    <a:pt x="55890" y="34626"/>
                  </a:lnTo>
                  <a:cubicBezTo>
                    <a:pt x="55569" y="28587"/>
                    <a:pt x="54349" y="23962"/>
                    <a:pt x="52100" y="208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7EAC125-10B7-2DC5-94E0-530EB7D2028A}"/>
                </a:ext>
              </a:extLst>
            </p:cNvPr>
            <p:cNvSpPr/>
            <p:nvPr/>
          </p:nvSpPr>
          <p:spPr>
            <a:xfrm>
              <a:off x="7187614" y="4460464"/>
              <a:ext cx="73363" cy="85376"/>
            </a:xfrm>
            <a:custGeom>
              <a:avLst/>
              <a:gdLst>
                <a:gd name="connsiteX0" fmla="*/ 51007 w 73363"/>
                <a:gd name="connsiteY0" fmla="*/ 60258 h 85376"/>
                <a:gd name="connsiteX1" fmla="*/ 48952 w 73363"/>
                <a:gd name="connsiteY1" fmla="*/ 54413 h 85376"/>
                <a:gd name="connsiteX2" fmla="*/ 40536 w 73363"/>
                <a:gd name="connsiteY2" fmla="*/ 51008 h 85376"/>
                <a:gd name="connsiteX3" fmla="*/ 31414 w 73363"/>
                <a:gd name="connsiteY3" fmla="*/ 49466 h 85376"/>
                <a:gd name="connsiteX4" fmla="*/ 9058 w 73363"/>
                <a:gd name="connsiteY4" fmla="*/ 41307 h 85376"/>
                <a:gd name="connsiteX5" fmla="*/ 1799 w 73363"/>
                <a:gd name="connsiteY5" fmla="*/ 24669 h 85376"/>
                <a:gd name="connsiteX6" fmla="*/ 11307 w 73363"/>
                <a:gd name="connsiteY6" fmla="*/ 6488 h 85376"/>
                <a:gd name="connsiteX7" fmla="*/ 36489 w 73363"/>
                <a:gd name="connsiteY7" fmla="*/ 0 h 85376"/>
                <a:gd name="connsiteX8" fmla="*/ 61800 w 73363"/>
                <a:gd name="connsiteY8" fmla="*/ 6296 h 85376"/>
                <a:gd name="connsiteX9" fmla="*/ 72143 w 73363"/>
                <a:gd name="connsiteY9" fmla="*/ 23255 h 85376"/>
                <a:gd name="connsiteX10" fmla="*/ 50879 w 73363"/>
                <a:gd name="connsiteY10" fmla="*/ 25568 h 85376"/>
                <a:gd name="connsiteX11" fmla="*/ 46382 w 73363"/>
                <a:gd name="connsiteY11" fmla="*/ 18116 h 85376"/>
                <a:gd name="connsiteX12" fmla="*/ 36489 w 73363"/>
                <a:gd name="connsiteY12" fmla="*/ 15546 h 85376"/>
                <a:gd name="connsiteX13" fmla="*/ 26339 w 73363"/>
                <a:gd name="connsiteY13" fmla="*/ 17987 h 85376"/>
                <a:gd name="connsiteX14" fmla="*/ 23384 w 73363"/>
                <a:gd name="connsiteY14" fmla="*/ 23834 h 85376"/>
                <a:gd name="connsiteX15" fmla="*/ 25696 w 73363"/>
                <a:gd name="connsiteY15" fmla="*/ 29487 h 85376"/>
                <a:gd name="connsiteX16" fmla="*/ 34626 w 73363"/>
                <a:gd name="connsiteY16" fmla="*/ 32827 h 85376"/>
                <a:gd name="connsiteX17" fmla="*/ 44647 w 73363"/>
                <a:gd name="connsiteY17" fmla="*/ 34498 h 85376"/>
                <a:gd name="connsiteX18" fmla="*/ 66940 w 73363"/>
                <a:gd name="connsiteY18" fmla="*/ 43106 h 85376"/>
                <a:gd name="connsiteX19" fmla="*/ 73364 w 73363"/>
                <a:gd name="connsiteY19" fmla="*/ 60066 h 85376"/>
                <a:gd name="connsiteX20" fmla="*/ 64498 w 73363"/>
                <a:gd name="connsiteY20" fmla="*/ 78567 h 85376"/>
                <a:gd name="connsiteX21" fmla="*/ 38223 w 73363"/>
                <a:gd name="connsiteY21" fmla="*/ 85377 h 85376"/>
                <a:gd name="connsiteX22" fmla="*/ 11242 w 73363"/>
                <a:gd name="connsiteY22" fmla="*/ 78888 h 85376"/>
                <a:gd name="connsiteX23" fmla="*/ 0 w 73363"/>
                <a:gd name="connsiteY23" fmla="*/ 58203 h 85376"/>
                <a:gd name="connsiteX24" fmla="*/ 21906 w 73363"/>
                <a:gd name="connsiteY24" fmla="*/ 58203 h 85376"/>
                <a:gd name="connsiteX25" fmla="*/ 26917 w 73363"/>
                <a:gd name="connsiteY25" fmla="*/ 66554 h 85376"/>
                <a:gd name="connsiteX26" fmla="*/ 37967 w 73363"/>
                <a:gd name="connsiteY26" fmla="*/ 68995 h 85376"/>
                <a:gd name="connsiteX27" fmla="*/ 48117 w 73363"/>
                <a:gd name="connsiteY27" fmla="*/ 66618 h 85376"/>
                <a:gd name="connsiteX28" fmla="*/ 51071 w 73363"/>
                <a:gd name="connsiteY28" fmla="*/ 60194 h 8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363" h="85376">
                  <a:moveTo>
                    <a:pt x="51007" y="60258"/>
                  </a:moveTo>
                  <a:cubicBezTo>
                    <a:pt x="51007" y="57881"/>
                    <a:pt x="50301" y="55954"/>
                    <a:pt x="48952" y="54413"/>
                  </a:cubicBezTo>
                  <a:cubicBezTo>
                    <a:pt x="47539" y="52871"/>
                    <a:pt x="44776" y="51714"/>
                    <a:pt x="40536" y="51008"/>
                  </a:cubicBezTo>
                  <a:lnTo>
                    <a:pt x="31414" y="49466"/>
                  </a:lnTo>
                  <a:cubicBezTo>
                    <a:pt x="21328" y="47731"/>
                    <a:pt x="13876" y="44969"/>
                    <a:pt x="9058" y="41307"/>
                  </a:cubicBezTo>
                  <a:cubicBezTo>
                    <a:pt x="4240" y="37581"/>
                    <a:pt x="1799" y="32056"/>
                    <a:pt x="1799" y="24669"/>
                  </a:cubicBezTo>
                  <a:cubicBezTo>
                    <a:pt x="1799" y="16831"/>
                    <a:pt x="4947" y="10792"/>
                    <a:pt x="11307" y="6488"/>
                  </a:cubicBezTo>
                  <a:cubicBezTo>
                    <a:pt x="17602" y="2184"/>
                    <a:pt x="26017" y="0"/>
                    <a:pt x="36489" y="0"/>
                  </a:cubicBezTo>
                  <a:cubicBezTo>
                    <a:pt x="47924" y="0"/>
                    <a:pt x="56340" y="2120"/>
                    <a:pt x="61800" y="6296"/>
                  </a:cubicBezTo>
                  <a:cubicBezTo>
                    <a:pt x="67260" y="10536"/>
                    <a:pt x="70665" y="16189"/>
                    <a:pt x="72143" y="23255"/>
                  </a:cubicBezTo>
                  <a:lnTo>
                    <a:pt x="50879" y="25568"/>
                  </a:lnTo>
                  <a:cubicBezTo>
                    <a:pt x="49980" y="22292"/>
                    <a:pt x="48438" y="19786"/>
                    <a:pt x="46382" y="18116"/>
                  </a:cubicBezTo>
                  <a:cubicBezTo>
                    <a:pt x="44327" y="16446"/>
                    <a:pt x="41050" y="15546"/>
                    <a:pt x="36489" y="15546"/>
                  </a:cubicBezTo>
                  <a:cubicBezTo>
                    <a:pt x="31670" y="15546"/>
                    <a:pt x="28266" y="16381"/>
                    <a:pt x="26339" y="17987"/>
                  </a:cubicBezTo>
                  <a:cubicBezTo>
                    <a:pt x="24411" y="19594"/>
                    <a:pt x="23384" y="21585"/>
                    <a:pt x="23384" y="23834"/>
                  </a:cubicBezTo>
                  <a:cubicBezTo>
                    <a:pt x="23384" y="26082"/>
                    <a:pt x="24155" y="28073"/>
                    <a:pt x="25696" y="29487"/>
                  </a:cubicBezTo>
                  <a:cubicBezTo>
                    <a:pt x="27238" y="30900"/>
                    <a:pt x="30193" y="31992"/>
                    <a:pt x="34626" y="32827"/>
                  </a:cubicBezTo>
                  <a:lnTo>
                    <a:pt x="44647" y="34498"/>
                  </a:lnTo>
                  <a:cubicBezTo>
                    <a:pt x="55247" y="36425"/>
                    <a:pt x="62635" y="39316"/>
                    <a:pt x="66940" y="43106"/>
                  </a:cubicBezTo>
                  <a:cubicBezTo>
                    <a:pt x="71243" y="46896"/>
                    <a:pt x="73364" y="52549"/>
                    <a:pt x="73364" y="60066"/>
                  </a:cubicBezTo>
                  <a:cubicBezTo>
                    <a:pt x="73364" y="67582"/>
                    <a:pt x="70408" y="74070"/>
                    <a:pt x="64498" y="78567"/>
                  </a:cubicBezTo>
                  <a:cubicBezTo>
                    <a:pt x="58588" y="83064"/>
                    <a:pt x="49851" y="85377"/>
                    <a:pt x="38223" y="85377"/>
                  </a:cubicBezTo>
                  <a:cubicBezTo>
                    <a:pt x="26596" y="85377"/>
                    <a:pt x="18051" y="83193"/>
                    <a:pt x="11242" y="78888"/>
                  </a:cubicBezTo>
                  <a:cubicBezTo>
                    <a:pt x="4432" y="74584"/>
                    <a:pt x="707" y="67711"/>
                    <a:pt x="0" y="58203"/>
                  </a:cubicBezTo>
                  <a:lnTo>
                    <a:pt x="21906" y="58203"/>
                  </a:lnTo>
                  <a:cubicBezTo>
                    <a:pt x="22613" y="62121"/>
                    <a:pt x="24283" y="64884"/>
                    <a:pt x="26917" y="66554"/>
                  </a:cubicBezTo>
                  <a:cubicBezTo>
                    <a:pt x="29551" y="68224"/>
                    <a:pt x="33213" y="68995"/>
                    <a:pt x="37967" y="68995"/>
                  </a:cubicBezTo>
                  <a:cubicBezTo>
                    <a:pt x="42721" y="68995"/>
                    <a:pt x="46189" y="68224"/>
                    <a:pt x="48117" y="66618"/>
                  </a:cubicBezTo>
                  <a:cubicBezTo>
                    <a:pt x="50044" y="65012"/>
                    <a:pt x="51071" y="62892"/>
                    <a:pt x="51071" y="6019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D9EB746-755D-2B48-6C79-E3011623FF17}"/>
              </a:ext>
            </a:extLst>
          </p:cNvPr>
          <p:cNvCxnSpPr>
            <a:cxnSpLocks/>
          </p:cNvCxnSpPr>
          <p:nvPr userDrawn="1"/>
        </p:nvCxnSpPr>
        <p:spPr>
          <a:xfrm>
            <a:off x="-63549" y="6384637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C760DD8-0BC0-09A8-E7D3-2515503A04D1}"/>
              </a:ext>
            </a:extLst>
          </p:cNvPr>
          <p:cNvCxnSpPr>
            <a:cxnSpLocks/>
          </p:cNvCxnSpPr>
          <p:nvPr userDrawn="1"/>
        </p:nvCxnSpPr>
        <p:spPr>
          <a:xfrm>
            <a:off x="9547" y="8575770"/>
            <a:ext cx="6784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91226EA-B199-EFFD-6A86-45204A86CEDF}"/>
              </a:ext>
            </a:extLst>
          </p:cNvPr>
          <p:cNvCxnSpPr>
            <a:cxnSpLocks/>
          </p:cNvCxnSpPr>
          <p:nvPr userDrawn="1"/>
        </p:nvCxnSpPr>
        <p:spPr>
          <a:xfrm>
            <a:off x="1417336" y="8600032"/>
            <a:ext cx="0" cy="1360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4E366AB-F177-DE2D-E9D2-53EF7618F3A4}"/>
              </a:ext>
            </a:extLst>
          </p:cNvPr>
          <p:cNvCxnSpPr>
            <a:cxnSpLocks/>
          </p:cNvCxnSpPr>
          <p:nvPr userDrawn="1"/>
        </p:nvCxnSpPr>
        <p:spPr>
          <a:xfrm>
            <a:off x="5059237" y="1337536"/>
            <a:ext cx="0" cy="5047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" name="Graphic 93">
            <a:extLst>
              <a:ext uri="{FF2B5EF4-FFF2-40B4-BE49-F238E27FC236}">
                <a16:creationId xmlns:a16="http://schemas.microsoft.com/office/drawing/2014/main" id="{40D95F44-09A3-9B2C-0523-6F7268C16918}"/>
              </a:ext>
            </a:extLst>
          </p:cNvPr>
          <p:cNvGrpSpPr/>
          <p:nvPr userDrawn="1"/>
        </p:nvGrpSpPr>
        <p:grpSpPr>
          <a:xfrm>
            <a:off x="1796486" y="8884117"/>
            <a:ext cx="948200" cy="141716"/>
            <a:chOff x="3603788" y="6535007"/>
            <a:chExt cx="948200" cy="141716"/>
          </a:xfrm>
          <a:solidFill>
            <a:srgbClr val="000000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35E11AE-6561-166A-7373-92B2AA63F2D3}"/>
                </a:ext>
              </a:extLst>
            </p:cNvPr>
            <p:cNvSpPr/>
            <p:nvPr/>
          </p:nvSpPr>
          <p:spPr>
            <a:xfrm>
              <a:off x="3603788" y="6535007"/>
              <a:ext cx="9571" cy="110109"/>
            </a:xfrm>
            <a:custGeom>
              <a:avLst/>
              <a:gdLst>
                <a:gd name="connsiteX0" fmla="*/ 0 w 9571"/>
                <a:gd name="connsiteY0" fmla="*/ 0 h 110109"/>
                <a:gd name="connsiteX1" fmla="*/ 9572 w 9571"/>
                <a:gd name="connsiteY1" fmla="*/ 0 h 110109"/>
                <a:gd name="connsiteX2" fmla="*/ 9572 w 9571"/>
                <a:gd name="connsiteY2" fmla="*/ 110110 h 110109"/>
                <a:gd name="connsiteX3" fmla="*/ 0 w 9571"/>
                <a:gd name="connsiteY3" fmla="*/ 110110 h 110109"/>
                <a:gd name="connsiteX4" fmla="*/ 0 w 9571"/>
                <a:gd name="connsiteY4" fmla="*/ 0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1" h="110109">
                  <a:moveTo>
                    <a:pt x="0" y="0"/>
                  </a:moveTo>
                  <a:lnTo>
                    <a:pt x="9572" y="0"/>
                  </a:lnTo>
                  <a:lnTo>
                    <a:pt x="9572" y="110110"/>
                  </a:lnTo>
                  <a:lnTo>
                    <a:pt x="0" y="11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E7835B1-665E-9407-EC74-7360CCE8CB72}"/>
                </a:ext>
              </a:extLst>
            </p:cNvPr>
            <p:cNvSpPr/>
            <p:nvPr/>
          </p:nvSpPr>
          <p:spPr>
            <a:xfrm>
              <a:off x="3640662" y="6563338"/>
              <a:ext cx="110302" cy="81714"/>
            </a:xfrm>
            <a:custGeom>
              <a:avLst/>
              <a:gdLst>
                <a:gd name="connsiteX0" fmla="*/ 0 w 110302"/>
                <a:gd name="connsiteY0" fmla="*/ 2506 h 81714"/>
                <a:gd name="connsiteX1" fmla="*/ 8930 w 110302"/>
                <a:gd name="connsiteY1" fmla="*/ 2506 h 81714"/>
                <a:gd name="connsiteX2" fmla="*/ 8930 w 110302"/>
                <a:gd name="connsiteY2" fmla="*/ 15161 h 81714"/>
                <a:gd name="connsiteX3" fmla="*/ 21007 w 110302"/>
                <a:gd name="connsiteY3" fmla="*/ 3919 h 81714"/>
                <a:gd name="connsiteX4" fmla="*/ 35268 w 110302"/>
                <a:gd name="connsiteY4" fmla="*/ 64 h 81714"/>
                <a:gd name="connsiteX5" fmla="*/ 58074 w 110302"/>
                <a:gd name="connsiteY5" fmla="*/ 15932 h 81714"/>
                <a:gd name="connsiteX6" fmla="*/ 70537 w 110302"/>
                <a:gd name="connsiteY6" fmla="*/ 4112 h 81714"/>
                <a:gd name="connsiteX7" fmla="*/ 85955 w 110302"/>
                <a:gd name="connsiteY7" fmla="*/ 0 h 81714"/>
                <a:gd name="connsiteX8" fmla="*/ 104071 w 110302"/>
                <a:gd name="connsiteY8" fmla="*/ 6617 h 81714"/>
                <a:gd name="connsiteX9" fmla="*/ 110302 w 110302"/>
                <a:gd name="connsiteY9" fmla="*/ 26981 h 81714"/>
                <a:gd name="connsiteX10" fmla="*/ 110302 w 110302"/>
                <a:gd name="connsiteY10" fmla="*/ 81715 h 81714"/>
                <a:gd name="connsiteX11" fmla="*/ 101180 w 110302"/>
                <a:gd name="connsiteY11" fmla="*/ 81715 h 81714"/>
                <a:gd name="connsiteX12" fmla="*/ 101180 w 110302"/>
                <a:gd name="connsiteY12" fmla="*/ 28973 h 81714"/>
                <a:gd name="connsiteX13" fmla="*/ 96940 w 110302"/>
                <a:gd name="connsiteY13" fmla="*/ 12655 h 81714"/>
                <a:gd name="connsiteX14" fmla="*/ 84092 w 110302"/>
                <a:gd name="connsiteY14" fmla="*/ 7902 h 81714"/>
                <a:gd name="connsiteX15" fmla="*/ 74841 w 110302"/>
                <a:gd name="connsiteY15" fmla="*/ 9572 h 81714"/>
                <a:gd name="connsiteX16" fmla="*/ 66233 w 110302"/>
                <a:gd name="connsiteY16" fmla="*/ 15289 h 81714"/>
                <a:gd name="connsiteX17" fmla="*/ 61222 w 110302"/>
                <a:gd name="connsiteY17" fmla="*/ 22163 h 81714"/>
                <a:gd name="connsiteX18" fmla="*/ 59616 w 110302"/>
                <a:gd name="connsiteY18" fmla="*/ 31928 h 81714"/>
                <a:gd name="connsiteX19" fmla="*/ 59616 w 110302"/>
                <a:gd name="connsiteY19" fmla="*/ 81715 h 81714"/>
                <a:gd name="connsiteX20" fmla="*/ 50686 w 110302"/>
                <a:gd name="connsiteY20" fmla="*/ 81715 h 81714"/>
                <a:gd name="connsiteX21" fmla="*/ 50686 w 110302"/>
                <a:gd name="connsiteY21" fmla="*/ 28973 h 81714"/>
                <a:gd name="connsiteX22" fmla="*/ 46382 w 110302"/>
                <a:gd name="connsiteY22" fmla="*/ 12784 h 81714"/>
                <a:gd name="connsiteX23" fmla="*/ 33598 w 110302"/>
                <a:gd name="connsiteY23" fmla="*/ 7837 h 81714"/>
                <a:gd name="connsiteX24" fmla="*/ 15739 w 110302"/>
                <a:gd name="connsiteY24" fmla="*/ 15675 h 81714"/>
                <a:gd name="connsiteX25" fmla="*/ 10792 w 110302"/>
                <a:gd name="connsiteY25" fmla="*/ 22549 h 81714"/>
                <a:gd name="connsiteX26" fmla="*/ 8930 w 110302"/>
                <a:gd name="connsiteY26" fmla="*/ 33406 h 81714"/>
                <a:gd name="connsiteX27" fmla="*/ 8930 w 110302"/>
                <a:gd name="connsiteY27" fmla="*/ 81650 h 81714"/>
                <a:gd name="connsiteX28" fmla="*/ 0 w 110302"/>
                <a:gd name="connsiteY28" fmla="*/ 81650 h 81714"/>
                <a:gd name="connsiteX29" fmla="*/ 0 w 110302"/>
                <a:gd name="connsiteY29" fmla="*/ 2377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302" h="81714">
                  <a:moveTo>
                    <a:pt x="0" y="2506"/>
                  </a:moveTo>
                  <a:lnTo>
                    <a:pt x="8930" y="2506"/>
                  </a:lnTo>
                  <a:lnTo>
                    <a:pt x="8930" y="15161"/>
                  </a:lnTo>
                  <a:cubicBezTo>
                    <a:pt x="12399" y="10214"/>
                    <a:pt x="16446" y="6488"/>
                    <a:pt x="21007" y="3919"/>
                  </a:cubicBezTo>
                  <a:cubicBezTo>
                    <a:pt x="25568" y="1349"/>
                    <a:pt x="30322" y="64"/>
                    <a:pt x="35268" y="64"/>
                  </a:cubicBezTo>
                  <a:cubicBezTo>
                    <a:pt x="47281" y="64"/>
                    <a:pt x="54926" y="5332"/>
                    <a:pt x="58074" y="15932"/>
                  </a:cubicBezTo>
                  <a:cubicBezTo>
                    <a:pt x="61543" y="10792"/>
                    <a:pt x="65719" y="6874"/>
                    <a:pt x="70537" y="4112"/>
                  </a:cubicBezTo>
                  <a:cubicBezTo>
                    <a:pt x="75355" y="1349"/>
                    <a:pt x="80494" y="0"/>
                    <a:pt x="85955" y="0"/>
                  </a:cubicBezTo>
                  <a:cubicBezTo>
                    <a:pt x="93856" y="0"/>
                    <a:pt x="99895" y="2184"/>
                    <a:pt x="104071" y="6617"/>
                  </a:cubicBezTo>
                  <a:cubicBezTo>
                    <a:pt x="108246" y="11049"/>
                    <a:pt x="110302" y="17795"/>
                    <a:pt x="110302" y="26981"/>
                  </a:cubicBezTo>
                  <a:lnTo>
                    <a:pt x="110302" y="81715"/>
                  </a:lnTo>
                  <a:lnTo>
                    <a:pt x="101180" y="81715"/>
                  </a:lnTo>
                  <a:lnTo>
                    <a:pt x="101180" y="28973"/>
                  </a:lnTo>
                  <a:cubicBezTo>
                    <a:pt x="101180" y="21264"/>
                    <a:pt x="99766" y="15803"/>
                    <a:pt x="96940" y="12655"/>
                  </a:cubicBezTo>
                  <a:cubicBezTo>
                    <a:pt x="94113" y="9443"/>
                    <a:pt x="89809" y="7902"/>
                    <a:pt x="84092" y="7902"/>
                  </a:cubicBezTo>
                  <a:cubicBezTo>
                    <a:pt x="81008" y="7902"/>
                    <a:pt x="77925" y="8480"/>
                    <a:pt x="74841" y="9572"/>
                  </a:cubicBezTo>
                  <a:cubicBezTo>
                    <a:pt x="71757" y="10728"/>
                    <a:pt x="68866" y="12591"/>
                    <a:pt x="66233" y="15289"/>
                  </a:cubicBezTo>
                  <a:cubicBezTo>
                    <a:pt x="63984" y="17538"/>
                    <a:pt x="62314" y="19850"/>
                    <a:pt x="61222" y="22163"/>
                  </a:cubicBezTo>
                  <a:cubicBezTo>
                    <a:pt x="60130" y="24476"/>
                    <a:pt x="59616" y="27752"/>
                    <a:pt x="59616" y="31928"/>
                  </a:cubicBezTo>
                  <a:lnTo>
                    <a:pt x="59616" y="81715"/>
                  </a:lnTo>
                  <a:lnTo>
                    <a:pt x="50686" y="81715"/>
                  </a:lnTo>
                  <a:lnTo>
                    <a:pt x="50686" y="28973"/>
                  </a:lnTo>
                  <a:cubicBezTo>
                    <a:pt x="50686" y="21456"/>
                    <a:pt x="49273" y="16060"/>
                    <a:pt x="46382" y="12784"/>
                  </a:cubicBezTo>
                  <a:cubicBezTo>
                    <a:pt x="43491" y="9508"/>
                    <a:pt x="39251" y="7837"/>
                    <a:pt x="33598" y="7837"/>
                  </a:cubicBezTo>
                  <a:cubicBezTo>
                    <a:pt x="26788" y="7837"/>
                    <a:pt x="20878" y="10471"/>
                    <a:pt x="15739" y="15675"/>
                  </a:cubicBezTo>
                  <a:cubicBezTo>
                    <a:pt x="13683" y="17859"/>
                    <a:pt x="12013" y="20108"/>
                    <a:pt x="10792" y="22549"/>
                  </a:cubicBezTo>
                  <a:cubicBezTo>
                    <a:pt x="9572" y="24990"/>
                    <a:pt x="8930" y="28587"/>
                    <a:pt x="8930" y="33406"/>
                  </a:cubicBezTo>
                  <a:lnTo>
                    <a:pt x="8930" y="81650"/>
                  </a:lnTo>
                  <a:lnTo>
                    <a:pt x="0" y="81650"/>
                  </a:lnTo>
                  <a:lnTo>
                    <a:pt x="0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B21D684-E61E-8AAD-5046-45DBA27367B4}"/>
                </a:ext>
              </a:extLst>
            </p:cNvPr>
            <p:cNvSpPr/>
            <p:nvPr/>
          </p:nvSpPr>
          <p:spPr>
            <a:xfrm>
              <a:off x="3771201" y="6563338"/>
              <a:ext cx="64754" cy="83577"/>
            </a:xfrm>
            <a:custGeom>
              <a:avLst/>
              <a:gdLst>
                <a:gd name="connsiteX0" fmla="*/ 0 w 64754"/>
                <a:gd name="connsiteY0" fmla="*/ 59680 h 83577"/>
                <a:gd name="connsiteX1" fmla="*/ 5075 w 64754"/>
                <a:gd name="connsiteY1" fmla="*/ 44198 h 83577"/>
                <a:gd name="connsiteX2" fmla="*/ 19208 w 64754"/>
                <a:gd name="connsiteY2" fmla="*/ 36104 h 83577"/>
                <a:gd name="connsiteX3" fmla="*/ 39958 w 64754"/>
                <a:gd name="connsiteY3" fmla="*/ 33148 h 83577"/>
                <a:gd name="connsiteX4" fmla="*/ 55826 w 64754"/>
                <a:gd name="connsiteY4" fmla="*/ 32506 h 83577"/>
                <a:gd name="connsiteX5" fmla="*/ 55826 w 64754"/>
                <a:gd name="connsiteY5" fmla="*/ 29101 h 83577"/>
                <a:gd name="connsiteX6" fmla="*/ 50943 w 64754"/>
                <a:gd name="connsiteY6" fmla="*/ 12206 h 83577"/>
                <a:gd name="connsiteX7" fmla="*/ 34690 w 64754"/>
                <a:gd name="connsiteY7" fmla="*/ 7195 h 83577"/>
                <a:gd name="connsiteX8" fmla="*/ 19015 w 64754"/>
                <a:gd name="connsiteY8" fmla="*/ 10664 h 83577"/>
                <a:gd name="connsiteX9" fmla="*/ 12013 w 64754"/>
                <a:gd name="connsiteY9" fmla="*/ 20943 h 83577"/>
                <a:gd name="connsiteX10" fmla="*/ 3854 w 64754"/>
                <a:gd name="connsiteY10" fmla="*/ 20043 h 83577"/>
                <a:gd name="connsiteX11" fmla="*/ 13812 w 64754"/>
                <a:gd name="connsiteY11" fmla="*/ 4882 h 83577"/>
                <a:gd name="connsiteX12" fmla="*/ 35012 w 64754"/>
                <a:gd name="connsiteY12" fmla="*/ 0 h 83577"/>
                <a:gd name="connsiteX13" fmla="*/ 57881 w 64754"/>
                <a:gd name="connsiteY13" fmla="*/ 7388 h 83577"/>
                <a:gd name="connsiteX14" fmla="*/ 64755 w 64754"/>
                <a:gd name="connsiteY14" fmla="*/ 29422 h 83577"/>
                <a:gd name="connsiteX15" fmla="*/ 64755 w 64754"/>
                <a:gd name="connsiteY15" fmla="*/ 81715 h 83577"/>
                <a:gd name="connsiteX16" fmla="*/ 55954 w 64754"/>
                <a:gd name="connsiteY16" fmla="*/ 81715 h 83577"/>
                <a:gd name="connsiteX17" fmla="*/ 55954 w 64754"/>
                <a:gd name="connsiteY17" fmla="*/ 69252 h 83577"/>
                <a:gd name="connsiteX18" fmla="*/ 44455 w 64754"/>
                <a:gd name="connsiteY18" fmla="*/ 79595 h 83577"/>
                <a:gd name="connsiteX19" fmla="*/ 27559 w 64754"/>
                <a:gd name="connsiteY19" fmla="*/ 83578 h 83577"/>
                <a:gd name="connsiteX20" fmla="*/ 7452 w 64754"/>
                <a:gd name="connsiteY20" fmla="*/ 77475 h 83577"/>
                <a:gd name="connsiteX21" fmla="*/ 0 w 64754"/>
                <a:gd name="connsiteY21" fmla="*/ 59680 h 83577"/>
                <a:gd name="connsiteX22" fmla="*/ 9251 w 64754"/>
                <a:gd name="connsiteY22" fmla="*/ 59359 h 83577"/>
                <a:gd name="connsiteX23" fmla="*/ 14005 w 64754"/>
                <a:gd name="connsiteY23" fmla="*/ 71629 h 83577"/>
                <a:gd name="connsiteX24" fmla="*/ 28651 w 64754"/>
                <a:gd name="connsiteY24" fmla="*/ 75997 h 83577"/>
                <a:gd name="connsiteX25" fmla="*/ 47988 w 64754"/>
                <a:gd name="connsiteY25" fmla="*/ 69959 h 83577"/>
                <a:gd name="connsiteX26" fmla="*/ 55761 w 64754"/>
                <a:gd name="connsiteY26" fmla="*/ 52678 h 83577"/>
                <a:gd name="connsiteX27" fmla="*/ 55761 w 64754"/>
                <a:gd name="connsiteY27" fmla="*/ 39251 h 83577"/>
                <a:gd name="connsiteX28" fmla="*/ 40664 w 64754"/>
                <a:gd name="connsiteY28" fmla="*/ 39894 h 83577"/>
                <a:gd name="connsiteX29" fmla="*/ 21842 w 64754"/>
                <a:gd name="connsiteY29" fmla="*/ 42528 h 83577"/>
                <a:gd name="connsiteX30" fmla="*/ 12077 w 64754"/>
                <a:gd name="connsiteY30" fmla="*/ 48823 h 83577"/>
                <a:gd name="connsiteX31" fmla="*/ 9251 w 64754"/>
                <a:gd name="connsiteY31" fmla="*/ 59295 h 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4754" h="83577">
                  <a:moveTo>
                    <a:pt x="0" y="59680"/>
                  </a:moveTo>
                  <a:cubicBezTo>
                    <a:pt x="0" y="53127"/>
                    <a:pt x="1670" y="47924"/>
                    <a:pt x="5075" y="44198"/>
                  </a:cubicBezTo>
                  <a:cubicBezTo>
                    <a:pt x="8480" y="40472"/>
                    <a:pt x="13169" y="37774"/>
                    <a:pt x="19208" y="36104"/>
                  </a:cubicBezTo>
                  <a:cubicBezTo>
                    <a:pt x="25247" y="34433"/>
                    <a:pt x="32121" y="33469"/>
                    <a:pt x="39958" y="33148"/>
                  </a:cubicBezTo>
                  <a:lnTo>
                    <a:pt x="55826" y="32506"/>
                  </a:lnTo>
                  <a:lnTo>
                    <a:pt x="55826" y="29101"/>
                  </a:lnTo>
                  <a:cubicBezTo>
                    <a:pt x="55826" y="21200"/>
                    <a:pt x="54220" y="15546"/>
                    <a:pt x="50943" y="12206"/>
                  </a:cubicBezTo>
                  <a:cubicBezTo>
                    <a:pt x="47731" y="8865"/>
                    <a:pt x="42270" y="7195"/>
                    <a:pt x="34690" y="7195"/>
                  </a:cubicBezTo>
                  <a:cubicBezTo>
                    <a:pt x="27816" y="7195"/>
                    <a:pt x="22613" y="8351"/>
                    <a:pt x="19015" y="10664"/>
                  </a:cubicBezTo>
                  <a:cubicBezTo>
                    <a:pt x="15482" y="12976"/>
                    <a:pt x="13105" y="16381"/>
                    <a:pt x="12013" y="20943"/>
                  </a:cubicBezTo>
                  <a:lnTo>
                    <a:pt x="3854" y="20043"/>
                  </a:lnTo>
                  <a:cubicBezTo>
                    <a:pt x="5268" y="13169"/>
                    <a:pt x="8608" y="8094"/>
                    <a:pt x="13812" y="4882"/>
                  </a:cubicBezTo>
                  <a:cubicBezTo>
                    <a:pt x="19015" y="1670"/>
                    <a:pt x="26082" y="0"/>
                    <a:pt x="35012" y="0"/>
                  </a:cubicBezTo>
                  <a:cubicBezTo>
                    <a:pt x="45675" y="0"/>
                    <a:pt x="53320" y="2441"/>
                    <a:pt x="57881" y="7388"/>
                  </a:cubicBezTo>
                  <a:cubicBezTo>
                    <a:pt x="62442" y="12334"/>
                    <a:pt x="64755" y="19658"/>
                    <a:pt x="64755" y="29422"/>
                  </a:cubicBezTo>
                  <a:lnTo>
                    <a:pt x="64755" y="81715"/>
                  </a:lnTo>
                  <a:lnTo>
                    <a:pt x="55954" y="81715"/>
                  </a:lnTo>
                  <a:lnTo>
                    <a:pt x="55954" y="69252"/>
                  </a:lnTo>
                  <a:cubicBezTo>
                    <a:pt x="52999" y="73492"/>
                    <a:pt x="49144" y="76897"/>
                    <a:pt x="44455" y="79595"/>
                  </a:cubicBezTo>
                  <a:cubicBezTo>
                    <a:pt x="39765" y="82293"/>
                    <a:pt x="34176" y="83578"/>
                    <a:pt x="27559" y="83578"/>
                  </a:cubicBezTo>
                  <a:cubicBezTo>
                    <a:pt x="19144" y="83578"/>
                    <a:pt x="12399" y="81522"/>
                    <a:pt x="7452" y="77475"/>
                  </a:cubicBezTo>
                  <a:cubicBezTo>
                    <a:pt x="2441" y="73428"/>
                    <a:pt x="0" y="67453"/>
                    <a:pt x="0" y="59680"/>
                  </a:cubicBezTo>
                  <a:close/>
                  <a:moveTo>
                    <a:pt x="9251" y="59359"/>
                  </a:moveTo>
                  <a:cubicBezTo>
                    <a:pt x="9251" y="64627"/>
                    <a:pt x="10857" y="68674"/>
                    <a:pt x="14005" y="71629"/>
                  </a:cubicBezTo>
                  <a:cubicBezTo>
                    <a:pt x="17152" y="74584"/>
                    <a:pt x="22099" y="75997"/>
                    <a:pt x="28651" y="75997"/>
                  </a:cubicBezTo>
                  <a:cubicBezTo>
                    <a:pt x="36360" y="75997"/>
                    <a:pt x="42784" y="74006"/>
                    <a:pt x="47988" y="69959"/>
                  </a:cubicBezTo>
                  <a:cubicBezTo>
                    <a:pt x="53192" y="65976"/>
                    <a:pt x="55761" y="60194"/>
                    <a:pt x="55761" y="52678"/>
                  </a:cubicBezTo>
                  <a:lnTo>
                    <a:pt x="55761" y="39251"/>
                  </a:lnTo>
                  <a:lnTo>
                    <a:pt x="40664" y="39894"/>
                  </a:lnTo>
                  <a:cubicBezTo>
                    <a:pt x="32763" y="40215"/>
                    <a:pt x="26467" y="41050"/>
                    <a:pt x="21842" y="42528"/>
                  </a:cubicBezTo>
                  <a:cubicBezTo>
                    <a:pt x="17217" y="43941"/>
                    <a:pt x="13940" y="46061"/>
                    <a:pt x="12077" y="48823"/>
                  </a:cubicBezTo>
                  <a:cubicBezTo>
                    <a:pt x="10150" y="51586"/>
                    <a:pt x="9251" y="55119"/>
                    <a:pt x="9251" y="5929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CB34B93-EB1D-6D9D-E4EA-EEAC2BA02B86}"/>
                </a:ext>
              </a:extLst>
            </p:cNvPr>
            <p:cNvSpPr/>
            <p:nvPr/>
          </p:nvSpPr>
          <p:spPr>
            <a:xfrm>
              <a:off x="3857733" y="6563402"/>
              <a:ext cx="71500" cy="113321"/>
            </a:xfrm>
            <a:custGeom>
              <a:avLst/>
              <a:gdLst>
                <a:gd name="connsiteX0" fmla="*/ 62571 w 71500"/>
                <a:gd name="connsiteY0" fmla="*/ 77796 h 113321"/>
                <a:gd name="connsiteX1" fmla="*/ 62571 w 71500"/>
                <a:gd name="connsiteY1" fmla="*/ 63792 h 113321"/>
                <a:gd name="connsiteX2" fmla="*/ 51008 w 71500"/>
                <a:gd name="connsiteY2" fmla="*/ 75997 h 113321"/>
                <a:gd name="connsiteX3" fmla="*/ 34048 w 71500"/>
                <a:gd name="connsiteY3" fmla="*/ 80302 h 113321"/>
                <a:gd name="connsiteX4" fmla="*/ 15418 w 71500"/>
                <a:gd name="connsiteY4" fmla="*/ 75162 h 113321"/>
                <a:gd name="connsiteX5" fmla="*/ 3919 w 71500"/>
                <a:gd name="connsiteY5" fmla="*/ 60901 h 113321"/>
                <a:gd name="connsiteX6" fmla="*/ 0 w 71500"/>
                <a:gd name="connsiteY6" fmla="*/ 40215 h 113321"/>
                <a:gd name="connsiteX7" fmla="*/ 4304 w 71500"/>
                <a:gd name="connsiteY7" fmla="*/ 19015 h 113321"/>
                <a:gd name="connsiteX8" fmla="*/ 16639 w 71500"/>
                <a:gd name="connsiteY8" fmla="*/ 5011 h 113321"/>
                <a:gd name="connsiteX9" fmla="*/ 35590 w 71500"/>
                <a:gd name="connsiteY9" fmla="*/ 0 h 113321"/>
                <a:gd name="connsiteX10" fmla="*/ 51008 w 71500"/>
                <a:gd name="connsiteY10" fmla="*/ 3533 h 113321"/>
                <a:gd name="connsiteX11" fmla="*/ 62571 w 71500"/>
                <a:gd name="connsiteY11" fmla="*/ 15097 h 113321"/>
                <a:gd name="connsiteX12" fmla="*/ 62571 w 71500"/>
                <a:gd name="connsiteY12" fmla="*/ 2441 h 113321"/>
                <a:gd name="connsiteX13" fmla="*/ 71501 w 71500"/>
                <a:gd name="connsiteY13" fmla="*/ 2441 h 113321"/>
                <a:gd name="connsiteX14" fmla="*/ 71501 w 71500"/>
                <a:gd name="connsiteY14" fmla="*/ 74134 h 113321"/>
                <a:gd name="connsiteX15" fmla="*/ 68417 w 71500"/>
                <a:gd name="connsiteY15" fmla="*/ 95398 h 113321"/>
                <a:gd name="connsiteX16" fmla="*/ 57881 w 71500"/>
                <a:gd name="connsiteY16" fmla="*/ 108760 h 113321"/>
                <a:gd name="connsiteX17" fmla="*/ 37324 w 71500"/>
                <a:gd name="connsiteY17" fmla="*/ 113321 h 113321"/>
                <a:gd name="connsiteX18" fmla="*/ 13427 w 71500"/>
                <a:gd name="connsiteY18" fmla="*/ 107797 h 113321"/>
                <a:gd name="connsiteX19" fmla="*/ 3405 w 71500"/>
                <a:gd name="connsiteY19" fmla="*/ 90387 h 113321"/>
                <a:gd name="connsiteX20" fmla="*/ 12206 w 71500"/>
                <a:gd name="connsiteY20" fmla="*/ 90387 h 113321"/>
                <a:gd name="connsiteX21" fmla="*/ 19786 w 71500"/>
                <a:gd name="connsiteY21" fmla="*/ 102208 h 113321"/>
                <a:gd name="connsiteX22" fmla="*/ 37388 w 71500"/>
                <a:gd name="connsiteY22" fmla="*/ 105998 h 113321"/>
                <a:gd name="connsiteX23" fmla="*/ 56918 w 71500"/>
                <a:gd name="connsiteY23" fmla="*/ 99060 h 113321"/>
                <a:gd name="connsiteX24" fmla="*/ 62700 w 71500"/>
                <a:gd name="connsiteY24" fmla="*/ 77925 h 113321"/>
                <a:gd name="connsiteX25" fmla="*/ 56404 w 71500"/>
                <a:gd name="connsiteY25" fmla="*/ 15675 h 113321"/>
                <a:gd name="connsiteX26" fmla="*/ 36811 w 71500"/>
                <a:gd name="connsiteY26" fmla="*/ 7516 h 113321"/>
                <a:gd name="connsiteX27" fmla="*/ 17088 w 71500"/>
                <a:gd name="connsiteY27" fmla="*/ 15611 h 113321"/>
                <a:gd name="connsiteX28" fmla="*/ 9508 w 71500"/>
                <a:gd name="connsiteY28" fmla="*/ 40215 h 113321"/>
                <a:gd name="connsiteX29" fmla="*/ 16960 w 71500"/>
                <a:gd name="connsiteY29" fmla="*/ 64755 h 113321"/>
                <a:gd name="connsiteX30" fmla="*/ 35397 w 71500"/>
                <a:gd name="connsiteY30" fmla="*/ 72593 h 113321"/>
                <a:gd name="connsiteX31" fmla="*/ 55761 w 71500"/>
                <a:gd name="connsiteY31" fmla="*/ 64241 h 113321"/>
                <a:gd name="connsiteX32" fmla="*/ 62700 w 71500"/>
                <a:gd name="connsiteY32" fmla="*/ 42977 h 113321"/>
                <a:gd name="connsiteX33" fmla="*/ 62700 w 71500"/>
                <a:gd name="connsiteY33" fmla="*/ 37710 h 113321"/>
                <a:gd name="connsiteX34" fmla="*/ 56404 w 71500"/>
                <a:gd name="connsiteY34" fmla="*/ 15675 h 11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1500" h="113321">
                  <a:moveTo>
                    <a:pt x="62571" y="77796"/>
                  </a:moveTo>
                  <a:lnTo>
                    <a:pt x="62571" y="63792"/>
                  </a:lnTo>
                  <a:cubicBezTo>
                    <a:pt x="59616" y="69059"/>
                    <a:pt x="55761" y="73107"/>
                    <a:pt x="51008" y="75997"/>
                  </a:cubicBezTo>
                  <a:cubicBezTo>
                    <a:pt x="46254" y="78888"/>
                    <a:pt x="40601" y="80302"/>
                    <a:pt x="34048" y="80302"/>
                  </a:cubicBezTo>
                  <a:cubicBezTo>
                    <a:pt x="26660" y="80302"/>
                    <a:pt x="20429" y="78567"/>
                    <a:pt x="15418" y="75162"/>
                  </a:cubicBezTo>
                  <a:cubicBezTo>
                    <a:pt x="10407" y="71693"/>
                    <a:pt x="6553" y="66939"/>
                    <a:pt x="3919" y="60901"/>
                  </a:cubicBezTo>
                  <a:cubicBezTo>
                    <a:pt x="1285" y="54862"/>
                    <a:pt x="0" y="47924"/>
                    <a:pt x="0" y="40215"/>
                  </a:cubicBezTo>
                  <a:cubicBezTo>
                    <a:pt x="0" y="32121"/>
                    <a:pt x="1414" y="25054"/>
                    <a:pt x="4304" y="19015"/>
                  </a:cubicBezTo>
                  <a:cubicBezTo>
                    <a:pt x="7195" y="12976"/>
                    <a:pt x="11307" y="8351"/>
                    <a:pt x="16639" y="5011"/>
                  </a:cubicBezTo>
                  <a:cubicBezTo>
                    <a:pt x="21970" y="1670"/>
                    <a:pt x="28331" y="0"/>
                    <a:pt x="35590" y="0"/>
                  </a:cubicBezTo>
                  <a:cubicBezTo>
                    <a:pt x="41243" y="0"/>
                    <a:pt x="46382" y="1156"/>
                    <a:pt x="51008" y="3533"/>
                  </a:cubicBezTo>
                  <a:cubicBezTo>
                    <a:pt x="55633" y="5910"/>
                    <a:pt x="59487" y="9764"/>
                    <a:pt x="62571" y="15097"/>
                  </a:cubicBezTo>
                  <a:lnTo>
                    <a:pt x="62571" y="2441"/>
                  </a:lnTo>
                  <a:lnTo>
                    <a:pt x="71501" y="2441"/>
                  </a:lnTo>
                  <a:lnTo>
                    <a:pt x="71501" y="74134"/>
                  </a:lnTo>
                  <a:cubicBezTo>
                    <a:pt x="71501" y="82486"/>
                    <a:pt x="70473" y="89552"/>
                    <a:pt x="68417" y="95398"/>
                  </a:cubicBezTo>
                  <a:cubicBezTo>
                    <a:pt x="66361" y="101244"/>
                    <a:pt x="62828" y="105677"/>
                    <a:pt x="57881" y="108760"/>
                  </a:cubicBezTo>
                  <a:cubicBezTo>
                    <a:pt x="52871" y="111780"/>
                    <a:pt x="46061" y="113321"/>
                    <a:pt x="37324" y="113321"/>
                  </a:cubicBezTo>
                  <a:cubicBezTo>
                    <a:pt x="27174" y="113321"/>
                    <a:pt x="19208" y="111458"/>
                    <a:pt x="13427" y="107797"/>
                  </a:cubicBezTo>
                  <a:cubicBezTo>
                    <a:pt x="7645" y="104071"/>
                    <a:pt x="4304" y="98289"/>
                    <a:pt x="3405" y="90387"/>
                  </a:cubicBezTo>
                  <a:lnTo>
                    <a:pt x="12206" y="90387"/>
                  </a:lnTo>
                  <a:cubicBezTo>
                    <a:pt x="13362" y="95719"/>
                    <a:pt x="15868" y="99638"/>
                    <a:pt x="19786" y="102208"/>
                  </a:cubicBezTo>
                  <a:cubicBezTo>
                    <a:pt x="23705" y="104713"/>
                    <a:pt x="29551" y="105998"/>
                    <a:pt x="37388" y="105998"/>
                  </a:cubicBezTo>
                  <a:cubicBezTo>
                    <a:pt x="46511" y="105998"/>
                    <a:pt x="53063" y="103685"/>
                    <a:pt x="56918" y="99060"/>
                  </a:cubicBezTo>
                  <a:cubicBezTo>
                    <a:pt x="60772" y="94434"/>
                    <a:pt x="62700" y="87368"/>
                    <a:pt x="62700" y="77925"/>
                  </a:cubicBezTo>
                  <a:close/>
                  <a:moveTo>
                    <a:pt x="56404" y="15675"/>
                  </a:moveTo>
                  <a:cubicBezTo>
                    <a:pt x="52164" y="10214"/>
                    <a:pt x="45675" y="7516"/>
                    <a:pt x="36811" y="7516"/>
                  </a:cubicBezTo>
                  <a:cubicBezTo>
                    <a:pt x="28716" y="7516"/>
                    <a:pt x="22099" y="10214"/>
                    <a:pt x="17088" y="15611"/>
                  </a:cubicBezTo>
                  <a:cubicBezTo>
                    <a:pt x="12077" y="21007"/>
                    <a:pt x="9508" y="29230"/>
                    <a:pt x="9508" y="40215"/>
                  </a:cubicBezTo>
                  <a:cubicBezTo>
                    <a:pt x="9508" y="51200"/>
                    <a:pt x="12013" y="59487"/>
                    <a:pt x="16960" y="64755"/>
                  </a:cubicBezTo>
                  <a:cubicBezTo>
                    <a:pt x="21970" y="70023"/>
                    <a:pt x="28073" y="72593"/>
                    <a:pt x="35397" y="72593"/>
                  </a:cubicBezTo>
                  <a:cubicBezTo>
                    <a:pt x="44327" y="72593"/>
                    <a:pt x="51136" y="69830"/>
                    <a:pt x="55761" y="64241"/>
                  </a:cubicBezTo>
                  <a:cubicBezTo>
                    <a:pt x="60387" y="58716"/>
                    <a:pt x="62700" y="51586"/>
                    <a:pt x="62700" y="42977"/>
                  </a:cubicBezTo>
                  <a:lnTo>
                    <a:pt x="62700" y="37710"/>
                  </a:lnTo>
                  <a:cubicBezTo>
                    <a:pt x="62700" y="28459"/>
                    <a:pt x="60579" y="21135"/>
                    <a:pt x="56404" y="1567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7983875-453E-55B2-BBB5-5CD1A89BE92C}"/>
                </a:ext>
              </a:extLst>
            </p:cNvPr>
            <p:cNvSpPr/>
            <p:nvPr/>
          </p:nvSpPr>
          <p:spPr>
            <a:xfrm>
              <a:off x="3951590" y="6563338"/>
              <a:ext cx="70151" cy="84155"/>
            </a:xfrm>
            <a:custGeom>
              <a:avLst/>
              <a:gdLst>
                <a:gd name="connsiteX0" fmla="*/ 0 w 70151"/>
                <a:gd name="connsiteY0" fmla="*/ 42720 h 84155"/>
                <a:gd name="connsiteX1" fmla="*/ 10022 w 70151"/>
                <a:gd name="connsiteY1" fmla="*/ 11114 h 84155"/>
                <a:gd name="connsiteX2" fmla="*/ 36553 w 70151"/>
                <a:gd name="connsiteY2" fmla="*/ 0 h 84155"/>
                <a:gd name="connsiteX3" fmla="*/ 61929 w 70151"/>
                <a:gd name="connsiteY3" fmla="*/ 10664 h 84155"/>
                <a:gd name="connsiteX4" fmla="*/ 70152 w 70151"/>
                <a:gd name="connsiteY4" fmla="*/ 39316 h 84155"/>
                <a:gd name="connsiteX5" fmla="*/ 70152 w 70151"/>
                <a:gd name="connsiteY5" fmla="*/ 44262 h 84155"/>
                <a:gd name="connsiteX6" fmla="*/ 9123 w 70151"/>
                <a:gd name="connsiteY6" fmla="*/ 44262 h 84155"/>
                <a:gd name="connsiteX7" fmla="*/ 16574 w 70151"/>
                <a:gd name="connsiteY7" fmla="*/ 68288 h 84155"/>
                <a:gd name="connsiteX8" fmla="*/ 36553 w 70151"/>
                <a:gd name="connsiteY8" fmla="*/ 76768 h 84155"/>
                <a:gd name="connsiteX9" fmla="*/ 52421 w 70151"/>
                <a:gd name="connsiteY9" fmla="*/ 72593 h 84155"/>
                <a:gd name="connsiteX10" fmla="*/ 60001 w 70151"/>
                <a:gd name="connsiteY10" fmla="*/ 60901 h 84155"/>
                <a:gd name="connsiteX11" fmla="*/ 68610 w 70151"/>
                <a:gd name="connsiteY11" fmla="*/ 60901 h 84155"/>
                <a:gd name="connsiteX12" fmla="*/ 58524 w 70151"/>
                <a:gd name="connsiteY12" fmla="*/ 77925 h 84155"/>
                <a:gd name="connsiteX13" fmla="*/ 36553 w 70151"/>
                <a:gd name="connsiteY13" fmla="*/ 84156 h 84155"/>
                <a:gd name="connsiteX14" fmla="*/ 9508 w 70151"/>
                <a:gd name="connsiteY14" fmla="*/ 73235 h 84155"/>
                <a:gd name="connsiteX15" fmla="*/ 0 w 70151"/>
                <a:gd name="connsiteY15" fmla="*/ 42720 h 84155"/>
                <a:gd name="connsiteX16" fmla="*/ 16574 w 70151"/>
                <a:gd name="connsiteY16" fmla="*/ 15611 h 84155"/>
                <a:gd name="connsiteX17" fmla="*/ 9251 w 70151"/>
                <a:gd name="connsiteY17" fmla="*/ 37324 h 84155"/>
                <a:gd name="connsiteX18" fmla="*/ 61222 w 70151"/>
                <a:gd name="connsiteY18" fmla="*/ 37324 h 84155"/>
                <a:gd name="connsiteX19" fmla="*/ 55055 w 70151"/>
                <a:gd name="connsiteY19" fmla="*/ 14904 h 84155"/>
                <a:gd name="connsiteX20" fmla="*/ 36425 w 70151"/>
                <a:gd name="connsiteY20" fmla="*/ 7131 h 84155"/>
                <a:gd name="connsiteX21" fmla="*/ 16639 w 70151"/>
                <a:gd name="connsiteY21" fmla="*/ 15611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5">
                  <a:moveTo>
                    <a:pt x="0" y="42720"/>
                  </a:moveTo>
                  <a:cubicBezTo>
                    <a:pt x="0" y="29037"/>
                    <a:pt x="3341" y="18502"/>
                    <a:pt x="10022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2" y="27303"/>
                    <a:pt x="70152" y="39316"/>
                  </a:cubicBezTo>
                  <a:lnTo>
                    <a:pt x="70152" y="44262"/>
                  </a:lnTo>
                  <a:lnTo>
                    <a:pt x="9123" y="44262"/>
                  </a:lnTo>
                  <a:cubicBezTo>
                    <a:pt x="9444" y="54669"/>
                    <a:pt x="11949" y="62635"/>
                    <a:pt x="16574" y="68288"/>
                  </a:cubicBezTo>
                  <a:cubicBezTo>
                    <a:pt x="21264" y="73942"/>
                    <a:pt x="27881" y="76768"/>
                    <a:pt x="36553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1" y="68096"/>
                    <a:pt x="63920" y="73749"/>
                    <a:pt x="58524" y="77925"/>
                  </a:cubicBezTo>
                  <a:cubicBezTo>
                    <a:pt x="53128" y="82100"/>
                    <a:pt x="45804" y="84156"/>
                    <a:pt x="36553" y="84156"/>
                  </a:cubicBezTo>
                  <a:cubicBezTo>
                    <a:pt x="24862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5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59"/>
                    <a:pt x="58845" y="20108"/>
                    <a:pt x="55055" y="14904"/>
                  </a:cubicBezTo>
                  <a:cubicBezTo>
                    <a:pt x="51265" y="9700"/>
                    <a:pt x="45033" y="7131"/>
                    <a:pt x="36425" y="7131"/>
                  </a:cubicBezTo>
                  <a:cubicBezTo>
                    <a:pt x="27817" y="7131"/>
                    <a:pt x="20878" y="9957"/>
                    <a:pt x="16639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6337207-A2A7-CB72-F929-E8454F6CB351}"/>
                </a:ext>
              </a:extLst>
            </p:cNvPr>
            <p:cNvSpPr/>
            <p:nvPr/>
          </p:nvSpPr>
          <p:spPr>
            <a:xfrm>
              <a:off x="4078145" y="6563402"/>
              <a:ext cx="64755" cy="84091"/>
            </a:xfrm>
            <a:custGeom>
              <a:avLst/>
              <a:gdLst>
                <a:gd name="connsiteX0" fmla="*/ 55569 w 64755"/>
                <a:gd name="connsiteY0" fmla="*/ 61029 h 84091"/>
                <a:gd name="connsiteX1" fmla="*/ 51971 w 64755"/>
                <a:gd name="connsiteY1" fmla="*/ 51071 h 84091"/>
                <a:gd name="connsiteX2" fmla="*/ 37388 w 64755"/>
                <a:gd name="connsiteY2" fmla="*/ 45611 h 84091"/>
                <a:gd name="connsiteX3" fmla="*/ 28459 w 64755"/>
                <a:gd name="connsiteY3" fmla="*/ 44198 h 84091"/>
                <a:gd name="connsiteX4" fmla="*/ 8737 w 64755"/>
                <a:gd name="connsiteY4" fmla="*/ 37131 h 84091"/>
                <a:gd name="connsiteX5" fmla="*/ 2249 w 64755"/>
                <a:gd name="connsiteY5" fmla="*/ 22163 h 84091"/>
                <a:gd name="connsiteX6" fmla="*/ 10471 w 64755"/>
                <a:gd name="connsiteY6" fmla="*/ 5846 h 84091"/>
                <a:gd name="connsiteX7" fmla="*/ 32121 w 64755"/>
                <a:gd name="connsiteY7" fmla="*/ 0 h 84091"/>
                <a:gd name="connsiteX8" fmla="*/ 48438 w 64755"/>
                <a:gd name="connsiteY8" fmla="*/ 2441 h 84091"/>
                <a:gd name="connsiteX9" fmla="*/ 58010 w 64755"/>
                <a:gd name="connsiteY9" fmla="*/ 9508 h 84091"/>
                <a:gd name="connsiteX10" fmla="*/ 63085 w 64755"/>
                <a:gd name="connsiteY10" fmla="*/ 20429 h 84091"/>
                <a:gd name="connsiteX11" fmla="*/ 54926 w 64755"/>
                <a:gd name="connsiteY11" fmla="*/ 21842 h 84091"/>
                <a:gd name="connsiteX12" fmla="*/ 47667 w 64755"/>
                <a:gd name="connsiteY12" fmla="*/ 10728 h 84091"/>
                <a:gd name="connsiteX13" fmla="*/ 32378 w 64755"/>
                <a:gd name="connsiteY13" fmla="*/ 7195 h 84091"/>
                <a:gd name="connsiteX14" fmla="*/ 15803 w 64755"/>
                <a:gd name="connsiteY14" fmla="*/ 11178 h 84091"/>
                <a:gd name="connsiteX15" fmla="*/ 10792 w 64755"/>
                <a:gd name="connsiteY15" fmla="*/ 21649 h 84091"/>
                <a:gd name="connsiteX16" fmla="*/ 14583 w 64755"/>
                <a:gd name="connsiteY16" fmla="*/ 30964 h 84091"/>
                <a:gd name="connsiteX17" fmla="*/ 28395 w 64755"/>
                <a:gd name="connsiteY17" fmla="*/ 35975 h 84091"/>
                <a:gd name="connsiteX18" fmla="*/ 38417 w 64755"/>
                <a:gd name="connsiteY18" fmla="*/ 37517 h 84091"/>
                <a:gd name="connsiteX19" fmla="*/ 58845 w 64755"/>
                <a:gd name="connsiteY19" fmla="*/ 45226 h 84091"/>
                <a:gd name="connsiteX20" fmla="*/ 64755 w 64755"/>
                <a:gd name="connsiteY20" fmla="*/ 60965 h 84091"/>
                <a:gd name="connsiteX21" fmla="*/ 56982 w 64755"/>
                <a:gd name="connsiteY21" fmla="*/ 77796 h 84091"/>
                <a:gd name="connsiteX22" fmla="*/ 33920 w 64755"/>
                <a:gd name="connsiteY22" fmla="*/ 84092 h 84091"/>
                <a:gd name="connsiteX23" fmla="*/ 10343 w 64755"/>
                <a:gd name="connsiteY23" fmla="*/ 78310 h 84091"/>
                <a:gd name="connsiteX24" fmla="*/ 0 w 64755"/>
                <a:gd name="connsiteY24" fmla="*/ 59551 h 84091"/>
                <a:gd name="connsiteX25" fmla="*/ 8608 w 64755"/>
                <a:gd name="connsiteY25" fmla="*/ 59551 h 84091"/>
                <a:gd name="connsiteX26" fmla="*/ 16318 w 64755"/>
                <a:gd name="connsiteY26" fmla="*/ 72593 h 84091"/>
                <a:gd name="connsiteX27" fmla="*/ 33727 w 64755"/>
                <a:gd name="connsiteY27" fmla="*/ 76704 h 84091"/>
                <a:gd name="connsiteX28" fmla="*/ 50301 w 64755"/>
                <a:gd name="connsiteY28" fmla="*/ 72593 h 84091"/>
                <a:gd name="connsiteX29" fmla="*/ 55440 w 64755"/>
                <a:gd name="connsiteY29" fmla="*/ 60965 h 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755" h="84091">
                  <a:moveTo>
                    <a:pt x="55569" y="61029"/>
                  </a:moveTo>
                  <a:cubicBezTo>
                    <a:pt x="55569" y="56789"/>
                    <a:pt x="54348" y="53513"/>
                    <a:pt x="51971" y="51071"/>
                  </a:cubicBezTo>
                  <a:cubicBezTo>
                    <a:pt x="49530" y="48630"/>
                    <a:pt x="44712" y="46832"/>
                    <a:pt x="37388" y="45611"/>
                  </a:cubicBezTo>
                  <a:lnTo>
                    <a:pt x="28459" y="44198"/>
                  </a:lnTo>
                  <a:cubicBezTo>
                    <a:pt x="19594" y="42785"/>
                    <a:pt x="13041" y="40408"/>
                    <a:pt x="8737" y="37131"/>
                  </a:cubicBezTo>
                  <a:cubicBezTo>
                    <a:pt x="4433" y="33855"/>
                    <a:pt x="2249" y="28844"/>
                    <a:pt x="2249" y="22163"/>
                  </a:cubicBezTo>
                  <a:cubicBezTo>
                    <a:pt x="2249" y="15482"/>
                    <a:pt x="5011" y="9700"/>
                    <a:pt x="10471" y="5846"/>
                  </a:cubicBezTo>
                  <a:cubicBezTo>
                    <a:pt x="15996" y="1927"/>
                    <a:pt x="23191" y="0"/>
                    <a:pt x="32121" y="0"/>
                  </a:cubicBezTo>
                  <a:cubicBezTo>
                    <a:pt x="38930" y="0"/>
                    <a:pt x="44327" y="835"/>
                    <a:pt x="48438" y="2441"/>
                  </a:cubicBezTo>
                  <a:cubicBezTo>
                    <a:pt x="52549" y="4111"/>
                    <a:pt x="55761" y="6424"/>
                    <a:pt x="58010" y="9508"/>
                  </a:cubicBezTo>
                  <a:cubicBezTo>
                    <a:pt x="60258" y="12591"/>
                    <a:pt x="61993" y="16253"/>
                    <a:pt x="63085" y="20429"/>
                  </a:cubicBezTo>
                  <a:lnTo>
                    <a:pt x="54926" y="21842"/>
                  </a:lnTo>
                  <a:cubicBezTo>
                    <a:pt x="53256" y="16831"/>
                    <a:pt x="50879" y="13105"/>
                    <a:pt x="47667" y="10728"/>
                  </a:cubicBezTo>
                  <a:cubicBezTo>
                    <a:pt x="44455" y="8351"/>
                    <a:pt x="39380" y="7195"/>
                    <a:pt x="32378" y="7195"/>
                  </a:cubicBezTo>
                  <a:cubicBezTo>
                    <a:pt x="24669" y="7195"/>
                    <a:pt x="19144" y="8544"/>
                    <a:pt x="15803" y="11178"/>
                  </a:cubicBezTo>
                  <a:cubicBezTo>
                    <a:pt x="12463" y="13876"/>
                    <a:pt x="10792" y="17345"/>
                    <a:pt x="10792" y="21649"/>
                  </a:cubicBezTo>
                  <a:cubicBezTo>
                    <a:pt x="10792" y="25632"/>
                    <a:pt x="12077" y="28780"/>
                    <a:pt x="14583" y="30964"/>
                  </a:cubicBezTo>
                  <a:cubicBezTo>
                    <a:pt x="17088" y="33148"/>
                    <a:pt x="21714" y="34819"/>
                    <a:pt x="28395" y="35975"/>
                  </a:cubicBezTo>
                  <a:lnTo>
                    <a:pt x="38417" y="37517"/>
                  </a:lnTo>
                  <a:cubicBezTo>
                    <a:pt x="48053" y="39187"/>
                    <a:pt x="54862" y="41757"/>
                    <a:pt x="58845" y="45226"/>
                  </a:cubicBezTo>
                  <a:cubicBezTo>
                    <a:pt x="62828" y="48695"/>
                    <a:pt x="64755" y="53962"/>
                    <a:pt x="64755" y="60965"/>
                  </a:cubicBezTo>
                  <a:cubicBezTo>
                    <a:pt x="64755" y="67967"/>
                    <a:pt x="62185" y="73556"/>
                    <a:pt x="56982" y="77796"/>
                  </a:cubicBezTo>
                  <a:cubicBezTo>
                    <a:pt x="51778" y="82036"/>
                    <a:pt x="44134" y="84092"/>
                    <a:pt x="33920" y="84092"/>
                  </a:cubicBezTo>
                  <a:cubicBezTo>
                    <a:pt x="24348" y="84092"/>
                    <a:pt x="16510" y="82164"/>
                    <a:pt x="10343" y="78310"/>
                  </a:cubicBezTo>
                  <a:cubicBezTo>
                    <a:pt x="4176" y="74455"/>
                    <a:pt x="707" y="68224"/>
                    <a:pt x="0" y="59551"/>
                  </a:cubicBezTo>
                  <a:lnTo>
                    <a:pt x="8608" y="59551"/>
                  </a:lnTo>
                  <a:cubicBezTo>
                    <a:pt x="9508" y="65526"/>
                    <a:pt x="12077" y="69830"/>
                    <a:pt x="16318" y="72593"/>
                  </a:cubicBezTo>
                  <a:cubicBezTo>
                    <a:pt x="20557" y="75291"/>
                    <a:pt x="26339" y="76704"/>
                    <a:pt x="33727" y="76704"/>
                  </a:cubicBezTo>
                  <a:cubicBezTo>
                    <a:pt x="41115" y="76704"/>
                    <a:pt x="46832" y="75355"/>
                    <a:pt x="50301" y="72593"/>
                  </a:cubicBezTo>
                  <a:cubicBezTo>
                    <a:pt x="53770" y="69895"/>
                    <a:pt x="55440" y="65976"/>
                    <a:pt x="55440" y="6096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EE108D3-7C62-1AED-C1BD-906A3C29C3DA}"/>
                </a:ext>
              </a:extLst>
            </p:cNvPr>
            <p:cNvSpPr/>
            <p:nvPr/>
          </p:nvSpPr>
          <p:spPr>
            <a:xfrm>
              <a:off x="4161916" y="6563338"/>
              <a:ext cx="69572" cy="84220"/>
            </a:xfrm>
            <a:custGeom>
              <a:avLst/>
              <a:gdLst>
                <a:gd name="connsiteX0" fmla="*/ 0 w 69572"/>
                <a:gd name="connsiteY0" fmla="*/ 42592 h 84220"/>
                <a:gd name="connsiteX1" fmla="*/ 4497 w 69572"/>
                <a:gd name="connsiteY1" fmla="*/ 19979 h 84220"/>
                <a:gd name="connsiteX2" fmla="*/ 17345 w 69572"/>
                <a:gd name="connsiteY2" fmla="*/ 5268 h 84220"/>
                <a:gd name="connsiteX3" fmla="*/ 37131 w 69572"/>
                <a:gd name="connsiteY3" fmla="*/ 0 h 84220"/>
                <a:gd name="connsiteX4" fmla="*/ 58074 w 69572"/>
                <a:gd name="connsiteY4" fmla="*/ 6810 h 84220"/>
                <a:gd name="connsiteX5" fmla="*/ 68224 w 69572"/>
                <a:gd name="connsiteY5" fmla="*/ 25953 h 84220"/>
                <a:gd name="connsiteX6" fmla="*/ 59295 w 69572"/>
                <a:gd name="connsiteY6" fmla="*/ 27624 h 84220"/>
                <a:gd name="connsiteX7" fmla="*/ 52228 w 69572"/>
                <a:gd name="connsiteY7" fmla="*/ 12976 h 84220"/>
                <a:gd name="connsiteX8" fmla="*/ 36682 w 69572"/>
                <a:gd name="connsiteY8" fmla="*/ 7580 h 84220"/>
                <a:gd name="connsiteX9" fmla="*/ 21264 w 69572"/>
                <a:gd name="connsiteY9" fmla="*/ 12142 h 84220"/>
                <a:gd name="connsiteX10" fmla="*/ 12399 w 69572"/>
                <a:gd name="connsiteY10" fmla="*/ 24540 h 84220"/>
                <a:gd name="connsiteX11" fmla="*/ 9572 w 69572"/>
                <a:gd name="connsiteY11" fmla="*/ 42270 h 84220"/>
                <a:gd name="connsiteX12" fmla="*/ 12334 w 69572"/>
                <a:gd name="connsiteY12" fmla="*/ 59744 h 84220"/>
                <a:gd name="connsiteX13" fmla="*/ 21071 w 69572"/>
                <a:gd name="connsiteY13" fmla="*/ 72078 h 84220"/>
                <a:gd name="connsiteX14" fmla="*/ 36425 w 69572"/>
                <a:gd name="connsiteY14" fmla="*/ 76640 h 84220"/>
                <a:gd name="connsiteX15" fmla="*/ 53256 w 69572"/>
                <a:gd name="connsiteY15" fmla="*/ 70730 h 84220"/>
                <a:gd name="connsiteX16" fmla="*/ 60644 w 69572"/>
                <a:gd name="connsiteY16" fmla="*/ 55247 h 84220"/>
                <a:gd name="connsiteX17" fmla="*/ 69573 w 69572"/>
                <a:gd name="connsiteY17" fmla="*/ 55247 h 84220"/>
                <a:gd name="connsiteX18" fmla="*/ 59230 w 69572"/>
                <a:gd name="connsiteY18" fmla="*/ 76383 h 84220"/>
                <a:gd name="connsiteX19" fmla="*/ 36232 w 69572"/>
                <a:gd name="connsiteY19" fmla="*/ 84220 h 84220"/>
                <a:gd name="connsiteX20" fmla="*/ 9572 w 69572"/>
                <a:gd name="connsiteY20" fmla="*/ 73171 h 84220"/>
                <a:gd name="connsiteX21" fmla="*/ 0 w 69572"/>
                <a:gd name="connsiteY21" fmla="*/ 42592 h 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572" h="84220">
                  <a:moveTo>
                    <a:pt x="0" y="42592"/>
                  </a:moveTo>
                  <a:cubicBezTo>
                    <a:pt x="0" y="33855"/>
                    <a:pt x="1477" y="26339"/>
                    <a:pt x="4497" y="19979"/>
                  </a:cubicBezTo>
                  <a:cubicBezTo>
                    <a:pt x="7452" y="13683"/>
                    <a:pt x="11756" y="8737"/>
                    <a:pt x="17345" y="5268"/>
                  </a:cubicBezTo>
                  <a:cubicBezTo>
                    <a:pt x="22934" y="1799"/>
                    <a:pt x="29551" y="0"/>
                    <a:pt x="37131" y="0"/>
                  </a:cubicBezTo>
                  <a:cubicBezTo>
                    <a:pt x="45997" y="0"/>
                    <a:pt x="52935" y="2248"/>
                    <a:pt x="58074" y="6810"/>
                  </a:cubicBezTo>
                  <a:cubicBezTo>
                    <a:pt x="63213" y="11307"/>
                    <a:pt x="66618" y="17731"/>
                    <a:pt x="68224" y="25953"/>
                  </a:cubicBezTo>
                  <a:lnTo>
                    <a:pt x="59295" y="27624"/>
                  </a:lnTo>
                  <a:cubicBezTo>
                    <a:pt x="57945" y="21456"/>
                    <a:pt x="55568" y="16574"/>
                    <a:pt x="52228" y="12976"/>
                  </a:cubicBezTo>
                  <a:cubicBezTo>
                    <a:pt x="48823" y="9379"/>
                    <a:pt x="43620" y="7580"/>
                    <a:pt x="36682" y="7580"/>
                  </a:cubicBezTo>
                  <a:cubicBezTo>
                    <a:pt x="30386" y="7580"/>
                    <a:pt x="25247" y="9122"/>
                    <a:pt x="21264" y="12142"/>
                  </a:cubicBezTo>
                  <a:cubicBezTo>
                    <a:pt x="17281" y="15161"/>
                    <a:pt x="14326" y="19337"/>
                    <a:pt x="12399" y="24540"/>
                  </a:cubicBezTo>
                  <a:cubicBezTo>
                    <a:pt x="10471" y="29808"/>
                    <a:pt x="9572" y="35718"/>
                    <a:pt x="9572" y="42270"/>
                  </a:cubicBezTo>
                  <a:cubicBezTo>
                    <a:pt x="9572" y="48823"/>
                    <a:pt x="10471" y="54605"/>
                    <a:pt x="12334" y="59744"/>
                  </a:cubicBezTo>
                  <a:cubicBezTo>
                    <a:pt x="14197" y="64884"/>
                    <a:pt x="17088" y="69059"/>
                    <a:pt x="21071" y="72078"/>
                  </a:cubicBezTo>
                  <a:cubicBezTo>
                    <a:pt x="25054" y="75098"/>
                    <a:pt x="30129" y="76640"/>
                    <a:pt x="36425" y="76640"/>
                  </a:cubicBezTo>
                  <a:cubicBezTo>
                    <a:pt x="43748" y="76640"/>
                    <a:pt x="49337" y="74648"/>
                    <a:pt x="53256" y="70730"/>
                  </a:cubicBezTo>
                  <a:cubicBezTo>
                    <a:pt x="57174" y="66747"/>
                    <a:pt x="59616" y="61607"/>
                    <a:pt x="60644" y="55247"/>
                  </a:cubicBezTo>
                  <a:lnTo>
                    <a:pt x="69573" y="55247"/>
                  </a:lnTo>
                  <a:cubicBezTo>
                    <a:pt x="68224" y="64113"/>
                    <a:pt x="64819" y="71115"/>
                    <a:pt x="59230" y="76383"/>
                  </a:cubicBezTo>
                  <a:cubicBezTo>
                    <a:pt x="53706" y="81650"/>
                    <a:pt x="45997" y="84220"/>
                    <a:pt x="36232" y="84220"/>
                  </a:cubicBezTo>
                  <a:cubicBezTo>
                    <a:pt x="24797" y="84220"/>
                    <a:pt x="15932" y="80558"/>
                    <a:pt x="9572" y="73171"/>
                  </a:cubicBezTo>
                  <a:cubicBezTo>
                    <a:pt x="3212" y="65847"/>
                    <a:pt x="0" y="55633"/>
                    <a:pt x="0" y="4259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687EB6-3DC1-B9C0-1FCB-A029A8164420}"/>
                </a:ext>
              </a:extLst>
            </p:cNvPr>
            <p:cNvSpPr/>
            <p:nvPr/>
          </p:nvSpPr>
          <p:spPr>
            <a:xfrm>
              <a:off x="4253267" y="6564494"/>
              <a:ext cx="40600" cy="80622"/>
            </a:xfrm>
            <a:custGeom>
              <a:avLst/>
              <a:gdLst>
                <a:gd name="connsiteX0" fmla="*/ 64 w 40600"/>
                <a:gd name="connsiteY0" fmla="*/ 1349 h 80622"/>
                <a:gd name="connsiteX1" fmla="*/ 8994 w 40600"/>
                <a:gd name="connsiteY1" fmla="*/ 1349 h 80622"/>
                <a:gd name="connsiteX2" fmla="*/ 8994 w 40600"/>
                <a:gd name="connsiteY2" fmla="*/ 14326 h 80622"/>
                <a:gd name="connsiteX3" fmla="*/ 34112 w 40600"/>
                <a:gd name="connsiteY3" fmla="*/ 0 h 80622"/>
                <a:gd name="connsiteX4" fmla="*/ 37453 w 40600"/>
                <a:gd name="connsiteY4" fmla="*/ 129 h 80622"/>
                <a:gd name="connsiteX5" fmla="*/ 40601 w 40600"/>
                <a:gd name="connsiteY5" fmla="*/ 578 h 80622"/>
                <a:gd name="connsiteX6" fmla="*/ 39509 w 40600"/>
                <a:gd name="connsiteY6" fmla="*/ 8930 h 80622"/>
                <a:gd name="connsiteX7" fmla="*/ 36553 w 40600"/>
                <a:gd name="connsiteY7" fmla="*/ 8480 h 80622"/>
                <a:gd name="connsiteX8" fmla="*/ 33470 w 40600"/>
                <a:gd name="connsiteY8" fmla="*/ 8351 h 80622"/>
                <a:gd name="connsiteX9" fmla="*/ 23320 w 40600"/>
                <a:gd name="connsiteY9" fmla="*/ 10407 h 80622"/>
                <a:gd name="connsiteX10" fmla="*/ 14519 w 40600"/>
                <a:gd name="connsiteY10" fmla="*/ 16960 h 80622"/>
                <a:gd name="connsiteX11" fmla="*/ 10343 w 40600"/>
                <a:gd name="connsiteY11" fmla="*/ 23255 h 80622"/>
                <a:gd name="connsiteX12" fmla="*/ 8930 w 40600"/>
                <a:gd name="connsiteY12" fmla="*/ 32506 h 80622"/>
                <a:gd name="connsiteX13" fmla="*/ 8930 w 40600"/>
                <a:gd name="connsiteY13" fmla="*/ 80623 h 80622"/>
                <a:gd name="connsiteX14" fmla="*/ 0 w 40600"/>
                <a:gd name="connsiteY14" fmla="*/ 80623 h 80622"/>
                <a:gd name="connsiteX15" fmla="*/ 0 w 40600"/>
                <a:gd name="connsiteY15" fmla="*/ 1349 h 8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600" h="80622">
                  <a:moveTo>
                    <a:pt x="64" y="1349"/>
                  </a:moveTo>
                  <a:lnTo>
                    <a:pt x="8994" y="1349"/>
                  </a:lnTo>
                  <a:lnTo>
                    <a:pt x="8994" y="14326"/>
                  </a:lnTo>
                  <a:cubicBezTo>
                    <a:pt x="15354" y="4754"/>
                    <a:pt x="23769" y="0"/>
                    <a:pt x="34112" y="0"/>
                  </a:cubicBezTo>
                  <a:cubicBezTo>
                    <a:pt x="35268" y="0"/>
                    <a:pt x="36361" y="0"/>
                    <a:pt x="37453" y="129"/>
                  </a:cubicBezTo>
                  <a:cubicBezTo>
                    <a:pt x="38545" y="257"/>
                    <a:pt x="39573" y="385"/>
                    <a:pt x="40601" y="578"/>
                  </a:cubicBezTo>
                  <a:lnTo>
                    <a:pt x="39509" y="8930"/>
                  </a:lnTo>
                  <a:cubicBezTo>
                    <a:pt x="38480" y="8737"/>
                    <a:pt x="37517" y="8544"/>
                    <a:pt x="36553" y="8480"/>
                  </a:cubicBezTo>
                  <a:cubicBezTo>
                    <a:pt x="35654" y="8351"/>
                    <a:pt x="34626" y="8351"/>
                    <a:pt x="33470" y="8351"/>
                  </a:cubicBezTo>
                  <a:cubicBezTo>
                    <a:pt x="29872" y="8351"/>
                    <a:pt x="26467" y="9058"/>
                    <a:pt x="23320" y="10407"/>
                  </a:cubicBezTo>
                  <a:cubicBezTo>
                    <a:pt x="20108" y="11820"/>
                    <a:pt x="17217" y="14005"/>
                    <a:pt x="14519" y="16960"/>
                  </a:cubicBezTo>
                  <a:cubicBezTo>
                    <a:pt x="12656" y="18887"/>
                    <a:pt x="11307" y="21007"/>
                    <a:pt x="10343" y="23255"/>
                  </a:cubicBezTo>
                  <a:cubicBezTo>
                    <a:pt x="9444" y="25504"/>
                    <a:pt x="8930" y="28587"/>
                    <a:pt x="8930" y="32506"/>
                  </a:cubicBezTo>
                  <a:lnTo>
                    <a:pt x="8930" y="80623"/>
                  </a:lnTo>
                  <a:lnTo>
                    <a:pt x="0" y="80623"/>
                  </a:lnTo>
                  <a:lnTo>
                    <a:pt x="0" y="13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2E286E9-E8FD-2A9A-FCD4-6474B152211A}"/>
                </a:ext>
              </a:extLst>
            </p:cNvPr>
            <p:cNvSpPr/>
            <p:nvPr/>
          </p:nvSpPr>
          <p:spPr>
            <a:xfrm>
              <a:off x="4305431" y="6563338"/>
              <a:ext cx="70151" cy="84155"/>
            </a:xfrm>
            <a:custGeom>
              <a:avLst/>
              <a:gdLst>
                <a:gd name="connsiteX0" fmla="*/ 0 w 70151"/>
                <a:gd name="connsiteY0" fmla="*/ 42720 h 84155"/>
                <a:gd name="connsiteX1" fmla="*/ 10022 w 70151"/>
                <a:gd name="connsiteY1" fmla="*/ 11114 h 84155"/>
                <a:gd name="connsiteX2" fmla="*/ 36553 w 70151"/>
                <a:gd name="connsiteY2" fmla="*/ 0 h 84155"/>
                <a:gd name="connsiteX3" fmla="*/ 61929 w 70151"/>
                <a:gd name="connsiteY3" fmla="*/ 10664 h 84155"/>
                <a:gd name="connsiteX4" fmla="*/ 70151 w 70151"/>
                <a:gd name="connsiteY4" fmla="*/ 39316 h 84155"/>
                <a:gd name="connsiteX5" fmla="*/ 70151 w 70151"/>
                <a:gd name="connsiteY5" fmla="*/ 44262 h 84155"/>
                <a:gd name="connsiteX6" fmla="*/ 9122 w 70151"/>
                <a:gd name="connsiteY6" fmla="*/ 44262 h 84155"/>
                <a:gd name="connsiteX7" fmla="*/ 16574 w 70151"/>
                <a:gd name="connsiteY7" fmla="*/ 68288 h 84155"/>
                <a:gd name="connsiteX8" fmla="*/ 36553 w 70151"/>
                <a:gd name="connsiteY8" fmla="*/ 76768 h 84155"/>
                <a:gd name="connsiteX9" fmla="*/ 52421 w 70151"/>
                <a:gd name="connsiteY9" fmla="*/ 72593 h 84155"/>
                <a:gd name="connsiteX10" fmla="*/ 60001 w 70151"/>
                <a:gd name="connsiteY10" fmla="*/ 60901 h 84155"/>
                <a:gd name="connsiteX11" fmla="*/ 68610 w 70151"/>
                <a:gd name="connsiteY11" fmla="*/ 60901 h 84155"/>
                <a:gd name="connsiteX12" fmla="*/ 58524 w 70151"/>
                <a:gd name="connsiteY12" fmla="*/ 77925 h 84155"/>
                <a:gd name="connsiteX13" fmla="*/ 36553 w 70151"/>
                <a:gd name="connsiteY13" fmla="*/ 84156 h 84155"/>
                <a:gd name="connsiteX14" fmla="*/ 9508 w 70151"/>
                <a:gd name="connsiteY14" fmla="*/ 73235 h 84155"/>
                <a:gd name="connsiteX15" fmla="*/ 0 w 70151"/>
                <a:gd name="connsiteY15" fmla="*/ 42720 h 84155"/>
                <a:gd name="connsiteX16" fmla="*/ 16574 w 70151"/>
                <a:gd name="connsiteY16" fmla="*/ 15611 h 84155"/>
                <a:gd name="connsiteX17" fmla="*/ 9251 w 70151"/>
                <a:gd name="connsiteY17" fmla="*/ 37324 h 84155"/>
                <a:gd name="connsiteX18" fmla="*/ 61222 w 70151"/>
                <a:gd name="connsiteY18" fmla="*/ 37324 h 84155"/>
                <a:gd name="connsiteX19" fmla="*/ 55055 w 70151"/>
                <a:gd name="connsiteY19" fmla="*/ 14904 h 84155"/>
                <a:gd name="connsiteX20" fmla="*/ 36425 w 70151"/>
                <a:gd name="connsiteY20" fmla="*/ 7131 h 84155"/>
                <a:gd name="connsiteX21" fmla="*/ 16639 w 70151"/>
                <a:gd name="connsiteY21" fmla="*/ 15611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5">
                  <a:moveTo>
                    <a:pt x="0" y="42720"/>
                  </a:moveTo>
                  <a:cubicBezTo>
                    <a:pt x="0" y="29037"/>
                    <a:pt x="3341" y="18502"/>
                    <a:pt x="10022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1" y="27303"/>
                    <a:pt x="70151" y="39316"/>
                  </a:cubicBezTo>
                  <a:lnTo>
                    <a:pt x="70151" y="44262"/>
                  </a:lnTo>
                  <a:lnTo>
                    <a:pt x="9122" y="44262"/>
                  </a:lnTo>
                  <a:cubicBezTo>
                    <a:pt x="9444" y="54669"/>
                    <a:pt x="11949" y="62635"/>
                    <a:pt x="16574" y="68288"/>
                  </a:cubicBezTo>
                  <a:cubicBezTo>
                    <a:pt x="21264" y="73942"/>
                    <a:pt x="27881" y="76768"/>
                    <a:pt x="36553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1" y="68096"/>
                    <a:pt x="63920" y="73749"/>
                    <a:pt x="58524" y="77925"/>
                  </a:cubicBezTo>
                  <a:cubicBezTo>
                    <a:pt x="53128" y="82100"/>
                    <a:pt x="45804" y="84156"/>
                    <a:pt x="36553" y="84156"/>
                  </a:cubicBezTo>
                  <a:cubicBezTo>
                    <a:pt x="24861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4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59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7" y="7131"/>
                    <a:pt x="20878" y="9957"/>
                    <a:pt x="16639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E317ED5-A77A-587C-E05F-36943C446FD1}"/>
                </a:ext>
              </a:extLst>
            </p:cNvPr>
            <p:cNvSpPr/>
            <p:nvPr/>
          </p:nvSpPr>
          <p:spPr>
            <a:xfrm>
              <a:off x="4394726" y="6563338"/>
              <a:ext cx="70151" cy="84155"/>
            </a:xfrm>
            <a:custGeom>
              <a:avLst/>
              <a:gdLst>
                <a:gd name="connsiteX0" fmla="*/ 0 w 70151"/>
                <a:gd name="connsiteY0" fmla="*/ 42720 h 84155"/>
                <a:gd name="connsiteX1" fmla="*/ 10022 w 70151"/>
                <a:gd name="connsiteY1" fmla="*/ 11114 h 84155"/>
                <a:gd name="connsiteX2" fmla="*/ 36553 w 70151"/>
                <a:gd name="connsiteY2" fmla="*/ 0 h 84155"/>
                <a:gd name="connsiteX3" fmla="*/ 61929 w 70151"/>
                <a:gd name="connsiteY3" fmla="*/ 10664 h 84155"/>
                <a:gd name="connsiteX4" fmla="*/ 70151 w 70151"/>
                <a:gd name="connsiteY4" fmla="*/ 39316 h 84155"/>
                <a:gd name="connsiteX5" fmla="*/ 70151 w 70151"/>
                <a:gd name="connsiteY5" fmla="*/ 44262 h 84155"/>
                <a:gd name="connsiteX6" fmla="*/ 9122 w 70151"/>
                <a:gd name="connsiteY6" fmla="*/ 44262 h 84155"/>
                <a:gd name="connsiteX7" fmla="*/ 16574 w 70151"/>
                <a:gd name="connsiteY7" fmla="*/ 68288 h 84155"/>
                <a:gd name="connsiteX8" fmla="*/ 36553 w 70151"/>
                <a:gd name="connsiteY8" fmla="*/ 76768 h 84155"/>
                <a:gd name="connsiteX9" fmla="*/ 52421 w 70151"/>
                <a:gd name="connsiteY9" fmla="*/ 72593 h 84155"/>
                <a:gd name="connsiteX10" fmla="*/ 60001 w 70151"/>
                <a:gd name="connsiteY10" fmla="*/ 60901 h 84155"/>
                <a:gd name="connsiteX11" fmla="*/ 68610 w 70151"/>
                <a:gd name="connsiteY11" fmla="*/ 60901 h 84155"/>
                <a:gd name="connsiteX12" fmla="*/ 58524 w 70151"/>
                <a:gd name="connsiteY12" fmla="*/ 77925 h 84155"/>
                <a:gd name="connsiteX13" fmla="*/ 36553 w 70151"/>
                <a:gd name="connsiteY13" fmla="*/ 84156 h 84155"/>
                <a:gd name="connsiteX14" fmla="*/ 9508 w 70151"/>
                <a:gd name="connsiteY14" fmla="*/ 73235 h 84155"/>
                <a:gd name="connsiteX15" fmla="*/ 0 w 70151"/>
                <a:gd name="connsiteY15" fmla="*/ 42720 h 84155"/>
                <a:gd name="connsiteX16" fmla="*/ 16574 w 70151"/>
                <a:gd name="connsiteY16" fmla="*/ 15611 h 84155"/>
                <a:gd name="connsiteX17" fmla="*/ 9251 w 70151"/>
                <a:gd name="connsiteY17" fmla="*/ 37324 h 84155"/>
                <a:gd name="connsiteX18" fmla="*/ 61222 w 70151"/>
                <a:gd name="connsiteY18" fmla="*/ 37324 h 84155"/>
                <a:gd name="connsiteX19" fmla="*/ 55055 w 70151"/>
                <a:gd name="connsiteY19" fmla="*/ 14904 h 84155"/>
                <a:gd name="connsiteX20" fmla="*/ 36425 w 70151"/>
                <a:gd name="connsiteY20" fmla="*/ 7131 h 84155"/>
                <a:gd name="connsiteX21" fmla="*/ 16638 w 70151"/>
                <a:gd name="connsiteY21" fmla="*/ 15611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5">
                  <a:moveTo>
                    <a:pt x="0" y="42720"/>
                  </a:moveTo>
                  <a:cubicBezTo>
                    <a:pt x="0" y="29037"/>
                    <a:pt x="3340" y="18502"/>
                    <a:pt x="10022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8" y="0"/>
                    <a:pt x="56404" y="3533"/>
                    <a:pt x="61929" y="10664"/>
                  </a:cubicBezTo>
                  <a:cubicBezTo>
                    <a:pt x="67453" y="17731"/>
                    <a:pt x="70151" y="27303"/>
                    <a:pt x="70151" y="39316"/>
                  </a:cubicBezTo>
                  <a:lnTo>
                    <a:pt x="70151" y="44262"/>
                  </a:lnTo>
                  <a:lnTo>
                    <a:pt x="9122" y="44262"/>
                  </a:lnTo>
                  <a:cubicBezTo>
                    <a:pt x="9443" y="54669"/>
                    <a:pt x="11949" y="62635"/>
                    <a:pt x="16574" y="68288"/>
                  </a:cubicBezTo>
                  <a:cubicBezTo>
                    <a:pt x="21264" y="73942"/>
                    <a:pt x="27880" y="76768"/>
                    <a:pt x="36553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0" y="68096"/>
                    <a:pt x="63920" y="73749"/>
                    <a:pt x="58524" y="77925"/>
                  </a:cubicBezTo>
                  <a:cubicBezTo>
                    <a:pt x="53127" y="82100"/>
                    <a:pt x="45804" y="84156"/>
                    <a:pt x="36553" y="84156"/>
                  </a:cubicBezTo>
                  <a:cubicBezTo>
                    <a:pt x="24861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4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59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6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12908ED-DD5A-FB22-2976-1F3F7075C3FD}"/>
                </a:ext>
              </a:extLst>
            </p:cNvPr>
            <p:cNvSpPr/>
            <p:nvPr/>
          </p:nvSpPr>
          <p:spPr>
            <a:xfrm>
              <a:off x="4487041" y="6563338"/>
              <a:ext cx="64947" cy="81714"/>
            </a:xfrm>
            <a:custGeom>
              <a:avLst/>
              <a:gdLst>
                <a:gd name="connsiteX0" fmla="*/ 0 w 64947"/>
                <a:gd name="connsiteY0" fmla="*/ 2506 h 81714"/>
                <a:gd name="connsiteX1" fmla="*/ 8930 w 64947"/>
                <a:gd name="connsiteY1" fmla="*/ 2506 h 81714"/>
                <a:gd name="connsiteX2" fmla="*/ 8930 w 64947"/>
                <a:gd name="connsiteY2" fmla="*/ 15289 h 81714"/>
                <a:gd name="connsiteX3" fmla="*/ 22292 w 64947"/>
                <a:gd name="connsiteY3" fmla="*/ 3726 h 81714"/>
                <a:gd name="connsiteX4" fmla="*/ 38416 w 64947"/>
                <a:gd name="connsiteY4" fmla="*/ 0 h 81714"/>
                <a:gd name="connsiteX5" fmla="*/ 58331 w 64947"/>
                <a:gd name="connsiteY5" fmla="*/ 7324 h 81714"/>
                <a:gd name="connsiteX6" fmla="*/ 64948 w 64947"/>
                <a:gd name="connsiteY6" fmla="*/ 28844 h 81714"/>
                <a:gd name="connsiteX7" fmla="*/ 64948 w 64947"/>
                <a:gd name="connsiteY7" fmla="*/ 81715 h 81714"/>
                <a:gd name="connsiteX8" fmla="*/ 56018 w 64947"/>
                <a:gd name="connsiteY8" fmla="*/ 81715 h 81714"/>
                <a:gd name="connsiteX9" fmla="*/ 56018 w 64947"/>
                <a:gd name="connsiteY9" fmla="*/ 30515 h 81714"/>
                <a:gd name="connsiteX10" fmla="*/ 51136 w 64947"/>
                <a:gd name="connsiteY10" fmla="*/ 13234 h 81714"/>
                <a:gd name="connsiteX11" fmla="*/ 36553 w 64947"/>
                <a:gd name="connsiteY11" fmla="*/ 7837 h 81714"/>
                <a:gd name="connsiteX12" fmla="*/ 25696 w 64947"/>
                <a:gd name="connsiteY12" fmla="*/ 9764 h 81714"/>
                <a:gd name="connsiteX13" fmla="*/ 16381 w 64947"/>
                <a:gd name="connsiteY13" fmla="*/ 15675 h 81714"/>
                <a:gd name="connsiteX14" fmla="*/ 10664 w 64947"/>
                <a:gd name="connsiteY14" fmla="*/ 22998 h 81714"/>
                <a:gd name="connsiteX15" fmla="*/ 8994 w 64947"/>
                <a:gd name="connsiteY15" fmla="*/ 33534 h 81714"/>
                <a:gd name="connsiteX16" fmla="*/ 8994 w 64947"/>
                <a:gd name="connsiteY16" fmla="*/ 81650 h 81714"/>
                <a:gd name="connsiteX17" fmla="*/ 64 w 64947"/>
                <a:gd name="connsiteY17" fmla="*/ 81650 h 81714"/>
                <a:gd name="connsiteX18" fmla="*/ 64 w 64947"/>
                <a:gd name="connsiteY18" fmla="*/ 2377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47" h="81714">
                  <a:moveTo>
                    <a:pt x="0" y="2506"/>
                  </a:moveTo>
                  <a:lnTo>
                    <a:pt x="8930" y="2506"/>
                  </a:lnTo>
                  <a:lnTo>
                    <a:pt x="8930" y="15289"/>
                  </a:lnTo>
                  <a:cubicBezTo>
                    <a:pt x="12848" y="10022"/>
                    <a:pt x="17281" y="6167"/>
                    <a:pt x="22292" y="3726"/>
                  </a:cubicBezTo>
                  <a:cubicBezTo>
                    <a:pt x="27303" y="1285"/>
                    <a:pt x="32635" y="0"/>
                    <a:pt x="38416" y="0"/>
                  </a:cubicBezTo>
                  <a:cubicBezTo>
                    <a:pt x="47281" y="0"/>
                    <a:pt x="53899" y="2441"/>
                    <a:pt x="58331" y="7324"/>
                  </a:cubicBezTo>
                  <a:cubicBezTo>
                    <a:pt x="62764" y="12206"/>
                    <a:pt x="64948" y="19401"/>
                    <a:pt x="64948" y="28844"/>
                  </a:cubicBezTo>
                  <a:lnTo>
                    <a:pt x="64948" y="81715"/>
                  </a:lnTo>
                  <a:lnTo>
                    <a:pt x="56018" y="81715"/>
                  </a:lnTo>
                  <a:lnTo>
                    <a:pt x="56018" y="30515"/>
                  </a:lnTo>
                  <a:cubicBezTo>
                    <a:pt x="56018" y="22613"/>
                    <a:pt x="54412" y="16831"/>
                    <a:pt x="51136" y="13234"/>
                  </a:cubicBezTo>
                  <a:cubicBezTo>
                    <a:pt x="47924" y="9636"/>
                    <a:pt x="43042" y="7837"/>
                    <a:pt x="36553" y="7837"/>
                  </a:cubicBezTo>
                  <a:cubicBezTo>
                    <a:pt x="32763" y="7837"/>
                    <a:pt x="29101" y="8480"/>
                    <a:pt x="25696" y="9764"/>
                  </a:cubicBezTo>
                  <a:cubicBezTo>
                    <a:pt x="22227" y="11049"/>
                    <a:pt x="19144" y="13041"/>
                    <a:pt x="16381" y="15675"/>
                  </a:cubicBezTo>
                  <a:cubicBezTo>
                    <a:pt x="13683" y="18116"/>
                    <a:pt x="11820" y="20557"/>
                    <a:pt x="10664" y="22998"/>
                  </a:cubicBezTo>
                  <a:cubicBezTo>
                    <a:pt x="9508" y="25439"/>
                    <a:pt x="8994" y="28909"/>
                    <a:pt x="8994" y="33534"/>
                  </a:cubicBezTo>
                  <a:lnTo>
                    <a:pt x="8994" y="81650"/>
                  </a:lnTo>
                  <a:lnTo>
                    <a:pt x="64" y="81650"/>
                  </a:lnTo>
                  <a:lnTo>
                    <a:pt x="64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88" name="Graphic 93">
            <a:extLst>
              <a:ext uri="{FF2B5EF4-FFF2-40B4-BE49-F238E27FC236}">
                <a16:creationId xmlns:a16="http://schemas.microsoft.com/office/drawing/2014/main" id="{3C163554-6D33-DEF0-B86C-176B3EBEAA4F}"/>
              </a:ext>
            </a:extLst>
          </p:cNvPr>
          <p:cNvGrpSpPr/>
          <p:nvPr userDrawn="1"/>
        </p:nvGrpSpPr>
        <p:grpSpPr>
          <a:xfrm>
            <a:off x="253025" y="8874210"/>
            <a:ext cx="264352" cy="112550"/>
            <a:chOff x="259903" y="6535007"/>
            <a:chExt cx="264352" cy="112550"/>
          </a:xfrm>
          <a:solidFill>
            <a:srgbClr val="000000"/>
          </a:solidFill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755492C-92B0-6718-6C35-AFF673FCB270}"/>
                </a:ext>
              </a:extLst>
            </p:cNvPr>
            <p:cNvSpPr/>
            <p:nvPr/>
          </p:nvSpPr>
          <p:spPr>
            <a:xfrm>
              <a:off x="259903" y="6535007"/>
              <a:ext cx="75098" cy="110173"/>
            </a:xfrm>
            <a:custGeom>
              <a:avLst/>
              <a:gdLst>
                <a:gd name="connsiteX0" fmla="*/ 0 w 75098"/>
                <a:gd name="connsiteY0" fmla="*/ 0 h 110173"/>
                <a:gd name="connsiteX1" fmla="*/ 37324 w 75098"/>
                <a:gd name="connsiteY1" fmla="*/ 0 h 110173"/>
                <a:gd name="connsiteX2" fmla="*/ 59744 w 75098"/>
                <a:gd name="connsiteY2" fmla="*/ 4112 h 110173"/>
                <a:gd name="connsiteX3" fmla="*/ 71565 w 75098"/>
                <a:gd name="connsiteY3" fmla="*/ 15418 h 110173"/>
                <a:gd name="connsiteX4" fmla="*/ 75098 w 75098"/>
                <a:gd name="connsiteY4" fmla="*/ 32249 h 110173"/>
                <a:gd name="connsiteX5" fmla="*/ 71372 w 75098"/>
                <a:gd name="connsiteY5" fmla="*/ 49466 h 110173"/>
                <a:gd name="connsiteX6" fmla="*/ 59359 w 75098"/>
                <a:gd name="connsiteY6" fmla="*/ 61286 h 110173"/>
                <a:gd name="connsiteX7" fmla="*/ 37003 w 75098"/>
                <a:gd name="connsiteY7" fmla="*/ 65590 h 110173"/>
                <a:gd name="connsiteX8" fmla="*/ 9379 w 75098"/>
                <a:gd name="connsiteY8" fmla="*/ 65590 h 110173"/>
                <a:gd name="connsiteX9" fmla="*/ 9379 w 75098"/>
                <a:gd name="connsiteY9" fmla="*/ 110174 h 110173"/>
                <a:gd name="connsiteX10" fmla="*/ 0 w 75098"/>
                <a:gd name="connsiteY10" fmla="*/ 110174 h 110173"/>
                <a:gd name="connsiteX11" fmla="*/ 0 w 75098"/>
                <a:gd name="connsiteY11" fmla="*/ 64 h 110173"/>
                <a:gd name="connsiteX12" fmla="*/ 65526 w 75098"/>
                <a:gd name="connsiteY12" fmla="*/ 32378 h 110173"/>
                <a:gd name="connsiteX13" fmla="*/ 59102 w 75098"/>
                <a:gd name="connsiteY13" fmla="*/ 14133 h 110173"/>
                <a:gd name="connsiteX14" fmla="*/ 36810 w 75098"/>
                <a:gd name="connsiteY14" fmla="*/ 8223 h 110173"/>
                <a:gd name="connsiteX15" fmla="*/ 9379 w 75098"/>
                <a:gd name="connsiteY15" fmla="*/ 8223 h 110173"/>
                <a:gd name="connsiteX16" fmla="*/ 9379 w 75098"/>
                <a:gd name="connsiteY16" fmla="*/ 57432 h 110173"/>
                <a:gd name="connsiteX17" fmla="*/ 37003 w 75098"/>
                <a:gd name="connsiteY17" fmla="*/ 57432 h 110173"/>
                <a:gd name="connsiteX18" fmla="*/ 59295 w 75098"/>
                <a:gd name="connsiteY18" fmla="*/ 50943 h 110173"/>
                <a:gd name="connsiteX19" fmla="*/ 65526 w 75098"/>
                <a:gd name="connsiteY19" fmla="*/ 32442 h 1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098" h="110173">
                  <a:moveTo>
                    <a:pt x="0" y="0"/>
                  </a:moveTo>
                  <a:lnTo>
                    <a:pt x="37324" y="0"/>
                  </a:lnTo>
                  <a:cubicBezTo>
                    <a:pt x="46768" y="0"/>
                    <a:pt x="54284" y="1349"/>
                    <a:pt x="59744" y="4112"/>
                  </a:cubicBezTo>
                  <a:cubicBezTo>
                    <a:pt x="65269" y="6810"/>
                    <a:pt x="69188" y="10600"/>
                    <a:pt x="71565" y="15418"/>
                  </a:cubicBezTo>
                  <a:cubicBezTo>
                    <a:pt x="73942" y="20236"/>
                    <a:pt x="75098" y="25825"/>
                    <a:pt x="75098" y="32249"/>
                  </a:cubicBezTo>
                  <a:cubicBezTo>
                    <a:pt x="75098" y="38673"/>
                    <a:pt x="73877" y="44455"/>
                    <a:pt x="71372" y="49466"/>
                  </a:cubicBezTo>
                  <a:cubicBezTo>
                    <a:pt x="68931" y="54477"/>
                    <a:pt x="64884" y="58395"/>
                    <a:pt x="59359" y="61286"/>
                  </a:cubicBezTo>
                  <a:cubicBezTo>
                    <a:pt x="53834" y="64177"/>
                    <a:pt x="46382" y="65590"/>
                    <a:pt x="37003" y="65590"/>
                  </a:cubicBezTo>
                  <a:lnTo>
                    <a:pt x="9379" y="65590"/>
                  </a:lnTo>
                  <a:lnTo>
                    <a:pt x="9379" y="110174"/>
                  </a:lnTo>
                  <a:lnTo>
                    <a:pt x="0" y="110174"/>
                  </a:lnTo>
                  <a:lnTo>
                    <a:pt x="0" y="64"/>
                  </a:lnTo>
                  <a:close/>
                  <a:moveTo>
                    <a:pt x="65526" y="32378"/>
                  </a:moveTo>
                  <a:cubicBezTo>
                    <a:pt x="65526" y="24155"/>
                    <a:pt x="63406" y="18052"/>
                    <a:pt x="59102" y="14133"/>
                  </a:cubicBezTo>
                  <a:cubicBezTo>
                    <a:pt x="54862" y="10150"/>
                    <a:pt x="47410" y="8223"/>
                    <a:pt x="36810" y="8223"/>
                  </a:cubicBezTo>
                  <a:lnTo>
                    <a:pt x="9379" y="8223"/>
                  </a:lnTo>
                  <a:lnTo>
                    <a:pt x="9379" y="57432"/>
                  </a:lnTo>
                  <a:lnTo>
                    <a:pt x="37003" y="57432"/>
                  </a:lnTo>
                  <a:cubicBezTo>
                    <a:pt x="47667" y="57432"/>
                    <a:pt x="55119" y="55248"/>
                    <a:pt x="59295" y="50943"/>
                  </a:cubicBezTo>
                  <a:cubicBezTo>
                    <a:pt x="63470" y="46639"/>
                    <a:pt x="65526" y="40472"/>
                    <a:pt x="65526" y="3244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6BCF171-9460-666E-8F8F-E5CECEC4871D}"/>
                </a:ext>
              </a:extLst>
            </p:cNvPr>
            <p:cNvSpPr/>
            <p:nvPr/>
          </p:nvSpPr>
          <p:spPr>
            <a:xfrm>
              <a:off x="356714" y="6535007"/>
              <a:ext cx="8929" cy="110109"/>
            </a:xfrm>
            <a:custGeom>
              <a:avLst/>
              <a:gdLst>
                <a:gd name="connsiteX0" fmla="*/ 0 w 8929"/>
                <a:gd name="connsiteY0" fmla="*/ 0 h 110109"/>
                <a:gd name="connsiteX1" fmla="*/ 8930 w 8929"/>
                <a:gd name="connsiteY1" fmla="*/ 0 h 110109"/>
                <a:gd name="connsiteX2" fmla="*/ 8930 w 8929"/>
                <a:gd name="connsiteY2" fmla="*/ 110110 h 110109"/>
                <a:gd name="connsiteX3" fmla="*/ 0 w 8929"/>
                <a:gd name="connsiteY3" fmla="*/ 110110 h 110109"/>
                <a:gd name="connsiteX4" fmla="*/ 0 w 8929"/>
                <a:gd name="connsiteY4" fmla="*/ 0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9" h="110109">
                  <a:moveTo>
                    <a:pt x="0" y="0"/>
                  </a:moveTo>
                  <a:lnTo>
                    <a:pt x="8930" y="0"/>
                  </a:lnTo>
                  <a:lnTo>
                    <a:pt x="8930" y="110110"/>
                  </a:lnTo>
                  <a:lnTo>
                    <a:pt x="0" y="11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0827F69-7737-7D1D-16BF-36277F523A15}"/>
                </a:ext>
              </a:extLst>
            </p:cNvPr>
            <p:cNvSpPr/>
            <p:nvPr/>
          </p:nvSpPr>
          <p:spPr>
            <a:xfrm>
              <a:off x="388321" y="6563402"/>
              <a:ext cx="74776" cy="84155"/>
            </a:xfrm>
            <a:custGeom>
              <a:avLst/>
              <a:gdLst>
                <a:gd name="connsiteX0" fmla="*/ 0 w 74776"/>
                <a:gd name="connsiteY0" fmla="*/ 42206 h 84155"/>
                <a:gd name="connsiteX1" fmla="*/ 10150 w 74776"/>
                <a:gd name="connsiteY1" fmla="*/ 11242 h 84155"/>
                <a:gd name="connsiteX2" fmla="*/ 37581 w 74776"/>
                <a:gd name="connsiteY2" fmla="*/ 0 h 84155"/>
                <a:gd name="connsiteX3" fmla="*/ 64884 w 74776"/>
                <a:gd name="connsiteY3" fmla="*/ 11178 h 84155"/>
                <a:gd name="connsiteX4" fmla="*/ 74777 w 74776"/>
                <a:gd name="connsiteY4" fmla="*/ 41949 h 84155"/>
                <a:gd name="connsiteX5" fmla="*/ 64755 w 74776"/>
                <a:gd name="connsiteY5" fmla="*/ 72849 h 84155"/>
                <a:gd name="connsiteX6" fmla="*/ 37324 w 74776"/>
                <a:gd name="connsiteY6" fmla="*/ 84156 h 84155"/>
                <a:gd name="connsiteX7" fmla="*/ 9829 w 74776"/>
                <a:gd name="connsiteY7" fmla="*/ 72978 h 84155"/>
                <a:gd name="connsiteX8" fmla="*/ 64 w 74776"/>
                <a:gd name="connsiteY8" fmla="*/ 42206 h 84155"/>
                <a:gd name="connsiteX9" fmla="*/ 9572 w 74776"/>
                <a:gd name="connsiteY9" fmla="*/ 42078 h 84155"/>
                <a:gd name="connsiteX10" fmla="*/ 16446 w 74776"/>
                <a:gd name="connsiteY10" fmla="*/ 67260 h 84155"/>
                <a:gd name="connsiteX11" fmla="*/ 37324 w 74776"/>
                <a:gd name="connsiteY11" fmla="*/ 76575 h 84155"/>
                <a:gd name="connsiteX12" fmla="*/ 58460 w 74776"/>
                <a:gd name="connsiteY12" fmla="*/ 67196 h 84155"/>
                <a:gd name="connsiteX13" fmla="*/ 65398 w 74776"/>
                <a:gd name="connsiteY13" fmla="*/ 41885 h 84155"/>
                <a:gd name="connsiteX14" fmla="*/ 58460 w 74776"/>
                <a:gd name="connsiteY14" fmla="*/ 16831 h 84155"/>
                <a:gd name="connsiteX15" fmla="*/ 37324 w 74776"/>
                <a:gd name="connsiteY15" fmla="*/ 7516 h 84155"/>
                <a:gd name="connsiteX16" fmla="*/ 16446 w 74776"/>
                <a:gd name="connsiteY16" fmla="*/ 16831 h 84155"/>
                <a:gd name="connsiteX17" fmla="*/ 9572 w 74776"/>
                <a:gd name="connsiteY17" fmla="*/ 42014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776" h="84155">
                  <a:moveTo>
                    <a:pt x="0" y="42206"/>
                  </a:moveTo>
                  <a:cubicBezTo>
                    <a:pt x="0" y="29037"/>
                    <a:pt x="3405" y="18694"/>
                    <a:pt x="10150" y="11242"/>
                  </a:cubicBezTo>
                  <a:cubicBezTo>
                    <a:pt x="16960" y="3726"/>
                    <a:pt x="26082" y="0"/>
                    <a:pt x="37581" y="0"/>
                  </a:cubicBezTo>
                  <a:cubicBezTo>
                    <a:pt x="49080" y="0"/>
                    <a:pt x="58267" y="3726"/>
                    <a:pt x="64884" y="11178"/>
                  </a:cubicBezTo>
                  <a:cubicBezTo>
                    <a:pt x="71436" y="18630"/>
                    <a:pt x="74777" y="28909"/>
                    <a:pt x="74777" y="41949"/>
                  </a:cubicBezTo>
                  <a:cubicBezTo>
                    <a:pt x="74777" y="54990"/>
                    <a:pt x="71436" y="65333"/>
                    <a:pt x="64755" y="72849"/>
                  </a:cubicBezTo>
                  <a:cubicBezTo>
                    <a:pt x="58074" y="80365"/>
                    <a:pt x="48952" y="84156"/>
                    <a:pt x="37324" y="84156"/>
                  </a:cubicBezTo>
                  <a:cubicBezTo>
                    <a:pt x="25696" y="84156"/>
                    <a:pt x="16317" y="80430"/>
                    <a:pt x="9829" y="72978"/>
                  </a:cubicBezTo>
                  <a:cubicBezTo>
                    <a:pt x="3276" y="65526"/>
                    <a:pt x="64" y="55247"/>
                    <a:pt x="64" y="42206"/>
                  </a:cubicBezTo>
                  <a:close/>
                  <a:moveTo>
                    <a:pt x="9572" y="42078"/>
                  </a:moveTo>
                  <a:cubicBezTo>
                    <a:pt x="9572" y="52678"/>
                    <a:pt x="11885" y="61093"/>
                    <a:pt x="16446" y="67260"/>
                  </a:cubicBezTo>
                  <a:cubicBezTo>
                    <a:pt x="21007" y="73492"/>
                    <a:pt x="28009" y="76575"/>
                    <a:pt x="37324" y="76575"/>
                  </a:cubicBezTo>
                  <a:cubicBezTo>
                    <a:pt x="46639" y="76575"/>
                    <a:pt x="53834" y="73428"/>
                    <a:pt x="58460" y="67196"/>
                  </a:cubicBezTo>
                  <a:cubicBezTo>
                    <a:pt x="63085" y="60965"/>
                    <a:pt x="65398" y="52485"/>
                    <a:pt x="65398" y="41885"/>
                  </a:cubicBezTo>
                  <a:cubicBezTo>
                    <a:pt x="65398" y="31285"/>
                    <a:pt x="63085" y="23062"/>
                    <a:pt x="58460" y="16831"/>
                  </a:cubicBezTo>
                  <a:cubicBezTo>
                    <a:pt x="53834" y="10600"/>
                    <a:pt x="46768" y="7516"/>
                    <a:pt x="37324" y="7516"/>
                  </a:cubicBezTo>
                  <a:cubicBezTo>
                    <a:pt x="27881" y="7516"/>
                    <a:pt x="21007" y="10600"/>
                    <a:pt x="16446" y="16831"/>
                  </a:cubicBezTo>
                  <a:cubicBezTo>
                    <a:pt x="11885" y="23062"/>
                    <a:pt x="9572" y="31478"/>
                    <a:pt x="9572" y="420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8452CD2-8291-E4D7-BD67-258A07A86302}"/>
                </a:ext>
              </a:extLst>
            </p:cNvPr>
            <p:cNvSpPr/>
            <p:nvPr/>
          </p:nvSpPr>
          <p:spPr>
            <a:xfrm>
              <a:off x="477616" y="6543937"/>
              <a:ext cx="46639" cy="102850"/>
            </a:xfrm>
            <a:custGeom>
              <a:avLst/>
              <a:gdLst>
                <a:gd name="connsiteX0" fmla="*/ 12334 w 46639"/>
                <a:gd name="connsiteY0" fmla="*/ 77090 h 102850"/>
                <a:gd name="connsiteX1" fmla="*/ 12334 w 46639"/>
                <a:gd name="connsiteY1" fmla="*/ 29165 h 102850"/>
                <a:gd name="connsiteX2" fmla="*/ 0 w 46639"/>
                <a:gd name="connsiteY2" fmla="*/ 29165 h 102850"/>
                <a:gd name="connsiteX3" fmla="*/ 0 w 46639"/>
                <a:gd name="connsiteY3" fmla="*/ 21906 h 102850"/>
                <a:gd name="connsiteX4" fmla="*/ 12334 w 46639"/>
                <a:gd name="connsiteY4" fmla="*/ 21906 h 102850"/>
                <a:gd name="connsiteX5" fmla="*/ 12334 w 46639"/>
                <a:gd name="connsiteY5" fmla="*/ 0 h 102850"/>
                <a:gd name="connsiteX6" fmla="*/ 21264 w 46639"/>
                <a:gd name="connsiteY6" fmla="*/ 0 h 102850"/>
                <a:gd name="connsiteX7" fmla="*/ 21264 w 46639"/>
                <a:gd name="connsiteY7" fmla="*/ 21906 h 102850"/>
                <a:gd name="connsiteX8" fmla="*/ 44840 w 46639"/>
                <a:gd name="connsiteY8" fmla="*/ 21906 h 102850"/>
                <a:gd name="connsiteX9" fmla="*/ 44840 w 46639"/>
                <a:gd name="connsiteY9" fmla="*/ 29165 h 102850"/>
                <a:gd name="connsiteX10" fmla="*/ 21264 w 46639"/>
                <a:gd name="connsiteY10" fmla="*/ 29165 h 102850"/>
                <a:gd name="connsiteX11" fmla="*/ 21264 w 46639"/>
                <a:gd name="connsiteY11" fmla="*/ 79402 h 102850"/>
                <a:gd name="connsiteX12" fmla="*/ 24412 w 46639"/>
                <a:gd name="connsiteY12" fmla="*/ 91094 h 102850"/>
                <a:gd name="connsiteX13" fmla="*/ 34176 w 46639"/>
                <a:gd name="connsiteY13" fmla="*/ 95270 h 102850"/>
                <a:gd name="connsiteX14" fmla="*/ 40022 w 46639"/>
                <a:gd name="connsiteY14" fmla="*/ 94756 h 102850"/>
                <a:gd name="connsiteX15" fmla="*/ 44969 w 46639"/>
                <a:gd name="connsiteY15" fmla="*/ 93278 h 102850"/>
                <a:gd name="connsiteX16" fmla="*/ 46639 w 46639"/>
                <a:gd name="connsiteY16" fmla="*/ 100345 h 102850"/>
                <a:gd name="connsiteX17" fmla="*/ 40408 w 46639"/>
                <a:gd name="connsiteY17" fmla="*/ 102144 h 102850"/>
                <a:gd name="connsiteX18" fmla="*/ 32956 w 46639"/>
                <a:gd name="connsiteY18" fmla="*/ 102850 h 102850"/>
                <a:gd name="connsiteX19" fmla="*/ 16703 w 46639"/>
                <a:gd name="connsiteY19" fmla="*/ 96041 h 102850"/>
                <a:gd name="connsiteX20" fmla="*/ 12334 w 46639"/>
                <a:gd name="connsiteY20" fmla="*/ 77090 h 10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9" h="102850">
                  <a:moveTo>
                    <a:pt x="12334" y="77090"/>
                  </a:moveTo>
                  <a:lnTo>
                    <a:pt x="12334" y="29165"/>
                  </a:lnTo>
                  <a:lnTo>
                    <a:pt x="0" y="29165"/>
                  </a:lnTo>
                  <a:lnTo>
                    <a:pt x="0" y="21906"/>
                  </a:lnTo>
                  <a:lnTo>
                    <a:pt x="12334" y="21906"/>
                  </a:lnTo>
                  <a:lnTo>
                    <a:pt x="12334" y="0"/>
                  </a:lnTo>
                  <a:lnTo>
                    <a:pt x="21264" y="0"/>
                  </a:lnTo>
                  <a:lnTo>
                    <a:pt x="21264" y="21906"/>
                  </a:lnTo>
                  <a:lnTo>
                    <a:pt x="44840" y="21906"/>
                  </a:lnTo>
                  <a:lnTo>
                    <a:pt x="44840" y="29165"/>
                  </a:lnTo>
                  <a:lnTo>
                    <a:pt x="21264" y="29165"/>
                  </a:lnTo>
                  <a:lnTo>
                    <a:pt x="21264" y="79402"/>
                  </a:lnTo>
                  <a:cubicBezTo>
                    <a:pt x="21264" y="84413"/>
                    <a:pt x="22292" y="88332"/>
                    <a:pt x="24412" y="91094"/>
                  </a:cubicBezTo>
                  <a:cubicBezTo>
                    <a:pt x="26532" y="93856"/>
                    <a:pt x="29808" y="95270"/>
                    <a:pt x="34176" y="95270"/>
                  </a:cubicBezTo>
                  <a:cubicBezTo>
                    <a:pt x="36361" y="95270"/>
                    <a:pt x="38288" y="95077"/>
                    <a:pt x="40022" y="94756"/>
                  </a:cubicBezTo>
                  <a:cubicBezTo>
                    <a:pt x="41757" y="94370"/>
                    <a:pt x="43427" y="93921"/>
                    <a:pt x="44969" y="93278"/>
                  </a:cubicBezTo>
                  <a:lnTo>
                    <a:pt x="46639" y="100345"/>
                  </a:lnTo>
                  <a:cubicBezTo>
                    <a:pt x="44712" y="101051"/>
                    <a:pt x="42592" y="101630"/>
                    <a:pt x="40408" y="102144"/>
                  </a:cubicBezTo>
                  <a:cubicBezTo>
                    <a:pt x="38224" y="102593"/>
                    <a:pt x="35718" y="102850"/>
                    <a:pt x="32956" y="102850"/>
                  </a:cubicBezTo>
                  <a:cubicBezTo>
                    <a:pt x="25054" y="102850"/>
                    <a:pt x="19594" y="100602"/>
                    <a:pt x="16703" y="96041"/>
                  </a:cubicBezTo>
                  <a:cubicBezTo>
                    <a:pt x="13812" y="91479"/>
                    <a:pt x="12334" y="85184"/>
                    <a:pt x="12334" y="7709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41327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fram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751D9ED1-E399-5FC5-2E4F-271D9F95252A}"/>
              </a:ext>
            </a:extLst>
          </p:cNvPr>
          <p:cNvSpPr/>
          <p:nvPr/>
        </p:nvSpPr>
        <p:spPr>
          <a:xfrm>
            <a:off x="1417336" y="8577419"/>
            <a:ext cx="5440773" cy="1329328"/>
          </a:xfrm>
          <a:custGeom>
            <a:avLst/>
            <a:gdLst/>
            <a:ahLst/>
            <a:cxnLst/>
            <a:rect l="l" t="t" r="r" b="b"/>
            <a:pathLst>
              <a:path w="14932025" h="1517650">
                <a:moveTo>
                  <a:pt x="14931849" y="0"/>
                </a:moveTo>
                <a:lnTo>
                  <a:pt x="0" y="0"/>
                </a:lnTo>
                <a:lnTo>
                  <a:pt x="0" y="1517042"/>
                </a:lnTo>
                <a:lnTo>
                  <a:pt x="14931849" y="1517042"/>
                </a:lnTo>
                <a:lnTo>
                  <a:pt x="14931849" y="0"/>
                </a:lnTo>
                <a:close/>
              </a:path>
            </a:pathLst>
          </a:custGeom>
          <a:solidFill>
            <a:srgbClr val="67CCAA"/>
          </a:solidFill>
        </p:spPr>
        <p:txBody>
          <a:bodyPr vert="horz" wrap="square" lIns="0" tIns="0" rIns="0" bIns="0" rtlCol="0" anchor="t" anchorCtr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3143684-BA16-B8D9-33F6-646896C153A1}"/>
              </a:ext>
            </a:extLst>
          </p:cNvPr>
          <p:cNvSpPr/>
          <p:nvPr/>
        </p:nvSpPr>
        <p:spPr>
          <a:xfrm>
            <a:off x="0" y="8578811"/>
            <a:ext cx="1417336" cy="1326547"/>
          </a:xfrm>
          <a:custGeom>
            <a:avLst/>
            <a:gdLst/>
            <a:ahLst/>
            <a:cxnLst/>
            <a:rect l="l" t="t" r="r" b="b"/>
            <a:pathLst>
              <a:path w="5172710" h="1514475">
                <a:moveTo>
                  <a:pt x="5172250" y="0"/>
                </a:moveTo>
                <a:lnTo>
                  <a:pt x="0" y="0"/>
                </a:lnTo>
                <a:lnTo>
                  <a:pt x="0" y="1514414"/>
                </a:lnTo>
                <a:lnTo>
                  <a:pt x="5172250" y="1514414"/>
                </a:lnTo>
                <a:lnTo>
                  <a:pt x="517225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t" anchorCtr="0"/>
          <a:lstStyle/>
          <a:p>
            <a:endParaRPr/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D273E0FD-F75B-8F12-BF6A-B48375CD25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8540" y="603002"/>
            <a:ext cx="2493670" cy="153888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s-MX" sz="1000" spc="33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6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78" name="Text Placeholder 33">
            <a:extLst>
              <a:ext uri="{FF2B5EF4-FFF2-40B4-BE49-F238E27FC236}">
                <a16:creationId xmlns:a16="http://schemas.microsoft.com/office/drawing/2014/main" id="{6283F612-D091-A36A-B493-AA554F9F08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96487" y="9091519"/>
            <a:ext cx="4625572" cy="153888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s-MX" sz="1000" spc="33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6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92" name="Text Placeholder 33">
            <a:extLst>
              <a:ext uri="{FF2B5EF4-FFF2-40B4-BE49-F238E27FC236}">
                <a16:creationId xmlns:a16="http://schemas.microsoft.com/office/drawing/2014/main" id="{0587322A-AF42-FD16-070D-286C509681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6722" y="9082128"/>
            <a:ext cx="368482" cy="153888"/>
          </a:xfr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lang="es-MX" sz="1000" spc="33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6"/>
              </a:spcBef>
            </a:pPr>
            <a:r>
              <a:rPr lang="es-MX" dirty="0"/>
              <a:t>000</a:t>
            </a:r>
          </a:p>
        </p:txBody>
      </p:sp>
      <p:sp>
        <p:nvSpPr>
          <p:cNvPr id="177" name="Text Placeholder 33">
            <a:extLst>
              <a:ext uri="{FF2B5EF4-FFF2-40B4-BE49-F238E27FC236}">
                <a16:creationId xmlns:a16="http://schemas.microsoft.com/office/drawing/2014/main" id="{B8A0B9F5-0E91-9C1A-7C9F-32D05DE467B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95927" y="7012569"/>
            <a:ext cx="2492308" cy="29082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178" name="Text Placeholder 33">
            <a:extLst>
              <a:ext uri="{FF2B5EF4-FFF2-40B4-BE49-F238E27FC236}">
                <a16:creationId xmlns:a16="http://schemas.microsoft.com/office/drawing/2014/main" id="{EECDEFEE-F4AD-166D-4A8B-28D937AE5C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90189" y="7869101"/>
            <a:ext cx="2492308" cy="29082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179" name="Text Placeholder 33">
            <a:extLst>
              <a:ext uri="{FF2B5EF4-FFF2-40B4-BE49-F238E27FC236}">
                <a16:creationId xmlns:a16="http://schemas.microsoft.com/office/drawing/2014/main" id="{16E92D55-EAB5-D5C9-6788-AD61C1306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912" y="7001058"/>
            <a:ext cx="2492308" cy="29082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180" name="Text Placeholder 33">
            <a:extLst>
              <a:ext uri="{FF2B5EF4-FFF2-40B4-BE49-F238E27FC236}">
                <a16:creationId xmlns:a16="http://schemas.microsoft.com/office/drawing/2014/main" id="{1977A16D-7F34-889C-D848-E857E2E252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1097" y="7850887"/>
            <a:ext cx="2492308" cy="29082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grpSp>
        <p:nvGrpSpPr>
          <p:cNvPr id="2" name="Graphic 93">
            <a:extLst>
              <a:ext uri="{FF2B5EF4-FFF2-40B4-BE49-F238E27FC236}">
                <a16:creationId xmlns:a16="http://schemas.microsoft.com/office/drawing/2014/main" id="{FACDBBF2-BA9D-AFC0-F391-E3DD05052441}"/>
              </a:ext>
            </a:extLst>
          </p:cNvPr>
          <p:cNvGrpSpPr/>
          <p:nvPr userDrawn="1"/>
        </p:nvGrpSpPr>
        <p:grpSpPr>
          <a:xfrm>
            <a:off x="2990457" y="625462"/>
            <a:ext cx="877085" cy="115441"/>
            <a:chOff x="9290937" y="573805"/>
            <a:chExt cx="877085" cy="115441"/>
          </a:xfrm>
          <a:solidFill>
            <a:srgbClr val="000000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37975BD-DE4F-0535-E336-DA75EDD0C431}"/>
                </a:ext>
              </a:extLst>
            </p:cNvPr>
            <p:cNvSpPr/>
            <p:nvPr/>
          </p:nvSpPr>
          <p:spPr>
            <a:xfrm>
              <a:off x="9290937" y="573805"/>
              <a:ext cx="81714" cy="115441"/>
            </a:xfrm>
            <a:custGeom>
              <a:avLst/>
              <a:gdLst>
                <a:gd name="connsiteX0" fmla="*/ 71757 w 81714"/>
                <a:gd name="connsiteY0" fmla="*/ 84220 h 115441"/>
                <a:gd name="connsiteX1" fmla="*/ 66810 w 81714"/>
                <a:gd name="connsiteY1" fmla="*/ 69830 h 115441"/>
                <a:gd name="connsiteX2" fmla="*/ 47988 w 81714"/>
                <a:gd name="connsiteY2" fmla="*/ 62057 h 115441"/>
                <a:gd name="connsiteX3" fmla="*/ 34754 w 81714"/>
                <a:gd name="connsiteY3" fmla="*/ 59873 h 115441"/>
                <a:gd name="connsiteX4" fmla="*/ 10792 w 81714"/>
                <a:gd name="connsiteY4" fmla="*/ 50365 h 115441"/>
                <a:gd name="connsiteX5" fmla="*/ 2698 w 81714"/>
                <a:gd name="connsiteY5" fmla="*/ 29615 h 115441"/>
                <a:gd name="connsiteX6" fmla="*/ 7580 w 81714"/>
                <a:gd name="connsiteY6" fmla="*/ 13362 h 115441"/>
                <a:gd name="connsiteX7" fmla="*/ 21135 w 81714"/>
                <a:gd name="connsiteY7" fmla="*/ 3405 h 115441"/>
                <a:gd name="connsiteX8" fmla="*/ 41242 w 81714"/>
                <a:gd name="connsiteY8" fmla="*/ 0 h 115441"/>
                <a:gd name="connsiteX9" fmla="*/ 61736 w 81714"/>
                <a:gd name="connsiteY9" fmla="*/ 3533 h 115441"/>
                <a:gd name="connsiteX10" fmla="*/ 73942 w 81714"/>
                <a:gd name="connsiteY10" fmla="*/ 13234 h 115441"/>
                <a:gd name="connsiteX11" fmla="*/ 80237 w 81714"/>
                <a:gd name="connsiteY11" fmla="*/ 27431 h 115441"/>
                <a:gd name="connsiteX12" fmla="*/ 71436 w 81714"/>
                <a:gd name="connsiteY12" fmla="*/ 29294 h 115441"/>
                <a:gd name="connsiteX13" fmla="*/ 61800 w 81714"/>
                <a:gd name="connsiteY13" fmla="*/ 13362 h 115441"/>
                <a:gd name="connsiteX14" fmla="*/ 41371 w 81714"/>
                <a:gd name="connsiteY14" fmla="*/ 8223 h 115441"/>
                <a:gd name="connsiteX15" fmla="*/ 19079 w 81714"/>
                <a:gd name="connsiteY15" fmla="*/ 14005 h 115441"/>
                <a:gd name="connsiteX16" fmla="*/ 12205 w 81714"/>
                <a:gd name="connsiteY16" fmla="*/ 29358 h 115441"/>
                <a:gd name="connsiteX17" fmla="*/ 17473 w 81714"/>
                <a:gd name="connsiteY17" fmla="*/ 43684 h 115441"/>
                <a:gd name="connsiteX18" fmla="*/ 35653 w 81714"/>
                <a:gd name="connsiteY18" fmla="*/ 50751 h 115441"/>
                <a:gd name="connsiteX19" fmla="*/ 49658 w 81714"/>
                <a:gd name="connsiteY19" fmla="*/ 53063 h 115441"/>
                <a:gd name="connsiteX20" fmla="*/ 74005 w 81714"/>
                <a:gd name="connsiteY20" fmla="*/ 63149 h 115441"/>
                <a:gd name="connsiteX21" fmla="*/ 81715 w 81714"/>
                <a:gd name="connsiteY21" fmla="*/ 84349 h 115441"/>
                <a:gd name="connsiteX22" fmla="*/ 72014 w 81714"/>
                <a:gd name="connsiteY22" fmla="*/ 106833 h 115441"/>
                <a:gd name="connsiteX23" fmla="*/ 43170 w 81714"/>
                <a:gd name="connsiteY23" fmla="*/ 115442 h 115441"/>
                <a:gd name="connsiteX24" fmla="*/ 13105 w 81714"/>
                <a:gd name="connsiteY24" fmla="*/ 107668 h 115441"/>
                <a:gd name="connsiteX25" fmla="*/ 0 w 81714"/>
                <a:gd name="connsiteY25" fmla="*/ 83835 h 115441"/>
                <a:gd name="connsiteX26" fmla="*/ 9379 w 81714"/>
                <a:gd name="connsiteY26" fmla="*/ 83835 h 115441"/>
                <a:gd name="connsiteX27" fmla="*/ 43170 w 81714"/>
                <a:gd name="connsiteY27" fmla="*/ 107090 h 115441"/>
                <a:gd name="connsiteX28" fmla="*/ 65076 w 81714"/>
                <a:gd name="connsiteY28" fmla="*/ 100795 h 115441"/>
                <a:gd name="connsiteX29" fmla="*/ 71693 w 81714"/>
                <a:gd name="connsiteY29" fmla="*/ 84156 h 11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714" h="115441">
                  <a:moveTo>
                    <a:pt x="71757" y="84220"/>
                  </a:moveTo>
                  <a:cubicBezTo>
                    <a:pt x="71757" y="78246"/>
                    <a:pt x="70087" y="73428"/>
                    <a:pt x="66810" y="69830"/>
                  </a:cubicBezTo>
                  <a:cubicBezTo>
                    <a:pt x="63534" y="66168"/>
                    <a:pt x="57238" y="63599"/>
                    <a:pt x="47988" y="62057"/>
                  </a:cubicBezTo>
                  <a:lnTo>
                    <a:pt x="34754" y="59873"/>
                  </a:lnTo>
                  <a:cubicBezTo>
                    <a:pt x="24155" y="58010"/>
                    <a:pt x="16188" y="54862"/>
                    <a:pt x="10792" y="50365"/>
                  </a:cubicBezTo>
                  <a:cubicBezTo>
                    <a:pt x="5396" y="45868"/>
                    <a:pt x="2698" y="38994"/>
                    <a:pt x="2698" y="29615"/>
                  </a:cubicBezTo>
                  <a:cubicBezTo>
                    <a:pt x="2698" y="23127"/>
                    <a:pt x="4304" y="17731"/>
                    <a:pt x="7580" y="13362"/>
                  </a:cubicBezTo>
                  <a:cubicBezTo>
                    <a:pt x="10792" y="8994"/>
                    <a:pt x="15353" y="5653"/>
                    <a:pt x="21135" y="3405"/>
                  </a:cubicBezTo>
                  <a:cubicBezTo>
                    <a:pt x="26917" y="1156"/>
                    <a:pt x="33662" y="0"/>
                    <a:pt x="41242" y="0"/>
                  </a:cubicBezTo>
                  <a:cubicBezTo>
                    <a:pt x="49658" y="0"/>
                    <a:pt x="56532" y="1156"/>
                    <a:pt x="61736" y="3533"/>
                  </a:cubicBezTo>
                  <a:cubicBezTo>
                    <a:pt x="66939" y="5910"/>
                    <a:pt x="71050" y="9122"/>
                    <a:pt x="73942" y="13234"/>
                  </a:cubicBezTo>
                  <a:cubicBezTo>
                    <a:pt x="76832" y="17345"/>
                    <a:pt x="78952" y="22099"/>
                    <a:pt x="80237" y="27431"/>
                  </a:cubicBezTo>
                  <a:lnTo>
                    <a:pt x="71436" y="29294"/>
                  </a:lnTo>
                  <a:cubicBezTo>
                    <a:pt x="69509" y="22099"/>
                    <a:pt x="66297" y="16767"/>
                    <a:pt x="61800" y="13362"/>
                  </a:cubicBezTo>
                  <a:cubicBezTo>
                    <a:pt x="57303" y="9957"/>
                    <a:pt x="50494" y="8223"/>
                    <a:pt x="41371" y="8223"/>
                  </a:cubicBezTo>
                  <a:cubicBezTo>
                    <a:pt x="31093" y="8223"/>
                    <a:pt x="23640" y="10150"/>
                    <a:pt x="19079" y="14005"/>
                  </a:cubicBezTo>
                  <a:cubicBezTo>
                    <a:pt x="14519" y="17859"/>
                    <a:pt x="12205" y="22998"/>
                    <a:pt x="12205" y="29358"/>
                  </a:cubicBezTo>
                  <a:cubicBezTo>
                    <a:pt x="12205" y="35718"/>
                    <a:pt x="13940" y="40408"/>
                    <a:pt x="17473" y="43684"/>
                  </a:cubicBezTo>
                  <a:cubicBezTo>
                    <a:pt x="20943" y="46960"/>
                    <a:pt x="27045" y="49337"/>
                    <a:pt x="35653" y="50751"/>
                  </a:cubicBezTo>
                  <a:lnTo>
                    <a:pt x="49658" y="53063"/>
                  </a:lnTo>
                  <a:cubicBezTo>
                    <a:pt x="60772" y="54926"/>
                    <a:pt x="68866" y="58267"/>
                    <a:pt x="74005" y="63149"/>
                  </a:cubicBezTo>
                  <a:cubicBezTo>
                    <a:pt x="79145" y="68031"/>
                    <a:pt x="81715" y="75098"/>
                    <a:pt x="81715" y="84349"/>
                  </a:cubicBezTo>
                  <a:cubicBezTo>
                    <a:pt x="81715" y="93600"/>
                    <a:pt x="78503" y="101116"/>
                    <a:pt x="72014" y="106833"/>
                  </a:cubicBezTo>
                  <a:cubicBezTo>
                    <a:pt x="65526" y="112615"/>
                    <a:pt x="55954" y="115442"/>
                    <a:pt x="43170" y="115442"/>
                  </a:cubicBezTo>
                  <a:cubicBezTo>
                    <a:pt x="30386" y="115442"/>
                    <a:pt x="20685" y="112872"/>
                    <a:pt x="13105" y="107668"/>
                  </a:cubicBezTo>
                  <a:cubicBezTo>
                    <a:pt x="5525" y="102465"/>
                    <a:pt x="1156" y="94563"/>
                    <a:pt x="0" y="83835"/>
                  </a:cubicBezTo>
                  <a:lnTo>
                    <a:pt x="9379" y="83835"/>
                  </a:lnTo>
                  <a:cubicBezTo>
                    <a:pt x="11949" y="99381"/>
                    <a:pt x="23191" y="107090"/>
                    <a:pt x="43170" y="107090"/>
                  </a:cubicBezTo>
                  <a:cubicBezTo>
                    <a:pt x="53320" y="107090"/>
                    <a:pt x="60643" y="104970"/>
                    <a:pt x="65076" y="100795"/>
                  </a:cubicBezTo>
                  <a:cubicBezTo>
                    <a:pt x="69509" y="96619"/>
                    <a:pt x="71693" y="91030"/>
                    <a:pt x="71693" y="8415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4668AE6-658F-A1BE-2BB1-48FB303CD036}"/>
                </a:ext>
              </a:extLst>
            </p:cNvPr>
            <p:cNvSpPr/>
            <p:nvPr/>
          </p:nvSpPr>
          <p:spPr>
            <a:xfrm>
              <a:off x="9392438" y="604962"/>
              <a:ext cx="69573" cy="84220"/>
            </a:xfrm>
            <a:custGeom>
              <a:avLst/>
              <a:gdLst>
                <a:gd name="connsiteX0" fmla="*/ 0 w 69573"/>
                <a:gd name="connsiteY0" fmla="*/ 42592 h 84220"/>
                <a:gd name="connsiteX1" fmla="*/ 4497 w 69573"/>
                <a:gd name="connsiteY1" fmla="*/ 19979 h 84220"/>
                <a:gd name="connsiteX2" fmla="*/ 17346 w 69573"/>
                <a:gd name="connsiteY2" fmla="*/ 5268 h 84220"/>
                <a:gd name="connsiteX3" fmla="*/ 37132 w 69573"/>
                <a:gd name="connsiteY3" fmla="*/ 0 h 84220"/>
                <a:gd name="connsiteX4" fmla="*/ 58074 w 69573"/>
                <a:gd name="connsiteY4" fmla="*/ 6810 h 84220"/>
                <a:gd name="connsiteX5" fmla="*/ 68224 w 69573"/>
                <a:gd name="connsiteY5" fmla="*/ 25953 h 84220"/>
                <a:gd name="connsiteX6" fmla="*/ 59295 w 69573"/>
                <a:gd name="connsiteY6" fmla="*/ 27624 h 84220"/>
                <a:gd name="connsiteX7" fmla="*/ 52228 w 69573"/>
                <a:gd name="connsiteY7" fmla="*/ 12977 h 84220"/>
                <a:gd name="connsiteX8" fmla="*/ 36682 w 69573"/>
                <a:gd name="connsiteY8" fmla="*/ 7580 h 84220"/>
                <a:gd name="connsiteX9" fmla="*/ 21264 w 69573"/>
                <a:gd name="connsiteY9" fmla="*/ 12142 h 84220"/>
                <a:gd name="connsiteX10" fmla="*/ 12399 w 69573"/>
                <a:gd name="connsiteY10" fmla="*/ 24540 h 84220"/>
                <a:gd name="connsiteX11" fmla="*/ 9572 w 69573"/>
                <a:gd name="connsiteY11" fmla="*/ 42271 h 84220"/>
                <a:gd name="connsiteX12" fmla="*/ 12335 w 69573"/>
                <a:gd name="connsiteY12" fmla="*/ 59744 h 84220"/>
                <a:gd name="connsiteX13" fmla="*/ 21071 w 69573"/>
                <a:gd name="connsiteY13" fmla="*/ 72079 h 84220"/>
                <a:gd name="connsiteX14" fmla="*/ 36425 w 69573"/>
                <a:gd name="connsiteY14" fmla="*/ 76640 h 84220"/>
                <a:gd name="connsiteX15" fmla="*/ 53256 w 69573"/>
                <a:gd name="connsiteY15" fmla="*/ 70730 h 84220"/>
                <a:gd name="connsiteX16" fmla="*/ 60644 w 69573"/>
                <a:gd name="connsiteY16" fmla="*/ 55247 h 84220"/>
                <a:gd name="connsiteX17" fmla="*/ 69574 w 69573"/>
                <a:gd name="connsiteY17" fmla="*/ 55247 h 84220"/>
                <a:gd name="connsiteX18" fmla="*/ 59230 w 69573"/>
                <a:gd name="connsiteY18" fmla="*/ 76383 h 84220"/>
                <a:gd name="connsiteX19" fmla="*/ 36232 w 69573"/>
                <a:gd name="connsiteY19" fmla="*/ 84220 h 84220"/>
                <a:gd name="connsiteX20" fmla="*/ 9572 w 69573"/>
                <a:gd name="connsiteY20" fmla="*/ 73171 h 84220"/>
                <a:gd name="connsiteX21" fmla="*/ 0 w 69573"/>
                <a:gd name="connsiteY21" fmla="*/ 42592 h 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573" h="84220">
                  <a:moveTo>
                    <a:pt x="0" y="42592"/>
                  </a:moveTo>
                  <a:cubicBezTo>
                    <a:pt x="0" y="33855"/>
                    <a:pt x="1477" y="26339"/>
                    <a:pt x="4497" y="19979"/>
                  </a:cubicBezTo>
                  <a:cubicBezTo>
                    <a:pt x="7452" y="13683"/>
                    <a:pt x="11757" y="8737"/>
                    <a:pt x="17346" y="5268"/>
                  </a:cubicBezTo>
                  <a:cubicBezTo>
                    <a:pt x="22935" y="1799"/>
                    <a:pt x="29551" y="0"/>
                    <a:pt x="37132" y="0"/>
                  </a:cubicBezTo>
                  <a:cubicBezTo>
                    <a:pt x="45997" y="0"/>
                    <a:pt x="52935" y="2248"/>
                    <a:pt x="58074" y="6810"/>
                  </a:cubicBezTo>
                  <a:cubicBezTo>
                    <a:pt x="63213" y="11306"/>
                    <a:pt x="66618" y="17731"/>
                    <a:pt x="68224" y="25953"/>
                  </a:cubicBezTo>
                  <a:lnTo>
                    <a:pt x="59295" y="27624"/>
                  </a:lnTo>
                  <a:cubicBezTo>
                    <a:pt x="57946" y="21457"/>
                    <a:pt x="55569" y="16574"/>
                    <a:pt x="52228" y="12977"/>
                  </a:cubicBezTo>
                  <a:cubicBezTo>
                    <a:pt x="48823" y="9379"/>
                    <a:pt x="43620" y="7580"/>
                    <a:pt x="36682" y="7580"/>
                  </a:cubicBezTo>
                  <a:cubicBezTo>
                    <a:pt x="30386" y="7580"/>
                    <a:pt x="25247" y="9122"/>
                    <a:pt x="21264" y="12142"/>
                  </a:cubicBezTo>
                  <a:cubicBezTo>
                    <a:pt x="17281" y="15161"/>
                    <a:pt x="14326" y="19337"/>
                    <a:pt x="12399" y="24540"/>
                  </a:cubicBezTo>
                  <a:cubicBezTo>
                    <a:pt x="10536" y="29808"/>
                    <a:pt x="9572" y="35718"/>
                    <a:pt x="9572" y="42271"/>
                  </a:cubicBezTo>
                  <a:cubicBezTo>
                    <a:pt x="9572" y="48823"/>
                    <a:pt x="10471" y="54605"/>
                    <a:pt x="12335" y="59744"/>
                  </a:cubicBezTo>
                  <a:cubicBezTo>
                    <a:pt x="14198" y="64948"/>
                    <a:pt x="17088" y="69059"/>
                    <a:pt x="21071" y="72079"/>
                  </a:cubicBezTo>
                  <a:cubicBezTo>
                    <a:pt x="25054" y="75098"/>
                    <a:pt x="30130" y="76640"/>
                    <a:pt x="36425" y="76640"/>
                  </a:cubicBezTo>
                  <a:cubicBezTo>
                    <a:pt x="43749" y="76640"/>
                    <a:pt x="49338" y="74648"/>
                    <a:pt x="53256" y="70730"/>
                  </a:cubicBezTo>
                  <a:cubicBezTo>
                    <a:pt x="57175" y="66747"/>
                    <a:pt x="59616" y="61607"/>
                    <a:pt x="60644" y="55247"/>
                  </a:cubicBezTo>
                  <a:lnTo>
                    <a:pt x="69574" y="55247"/>
                  </a:lnTo>
                  <a:cubicBezTo>
                    <a:pt x="68224" y="64113"/>
                    <a:pt x="64819" y="71115"/>
                    <a:pt x="59230" y="76383"/>
                  </a:cubicBezTo>
                  <a:cubicBezTo>
                    <a:pt x="53641" y="81651"/>
                    <a:pt x="45997" y="84220"/>
                    <a:pt x="36232" y="84220"/>
                  </a:cubicBezTo>
                  <a:cubicBezTo>
                    <a:pt x="24797" y="84220"/>
                    <a:pt x="15932" y="80559"/>
                    <a:pt x="9572" y="73171"/>
                  </a:cubicBezTo>
                  <a:cubicBezTo>
                    <a:pt x="3212" y="65847"/>
                    <a:pt x="0" y="55633"/>
                    <a:pt x="0" y="4259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D160378-91C8-A72C-3AF3-073473A21AA2}"/>
                </a:ext>
              </a:extLst>
            </p:cNvPr>
            <p:cNvSpPr/>
            <p:nvPr/>
          </p:nvSpPr>
          <p:spPr>
            <a:xfrm>
              <a:off x="9480769" y="604962"/>
              <a:ext cx="70151" cy="84156"/>
            </a:xfrm>
            <a:custGeom>
              <a:avLst/>
              <a:gdLst>
                <a:gd name="connsiteX0" fmla="*/ 0 w 70151"/>
                <a:gd name="connsiteY0" fmla="*/ 42720 h 84156"/>
                <a:gd name="connsiteX1" fmla="*/ 10022 w 70151"/>
                <a:gd name="connsiteY1" fmla="*/ 11114 h 84156"/>
                <a:gd name="connsiteX2" fmla="*/ 36554 w 70151"/>
                <a:gd name="connsiteY2" fmla="*/ 0 h 84156"/>
                <a:gd name="connsiteX3" fmla="*/ 61929 w 70151"/>
                <a:gd name="connsiteY3" fmla="*/ 10664 h 84156"/>
                <a:gd name="connsiteX4" fmla="*/ 70152 w 70151"/>
                <a:gd name="connsiteY4" fmla="*/ 39316 h 84156"/>
                <a:gd name="connsiteX5" fmla="*/ 70152 w 70151"/>
                <a:gd name="connsiteY5" fmla="*/ 44262 h 84156"/>
                <a:gd name="connsiteX6" fmla="*/ 9123 w 70151"/>
                <a:gd name="connsiteY6" fmla="*/ 44262 h 84156"/>
                <a:gd name="connsiteX7" fmla="*/ 16575 w 70151"/>
                <a:gd name="connsiteY7" fmla="*/ 68288 h 84156"/>
                <a:gd name="connsiteX8" fmla="*/ 36554 w 70151"/>
                <a:gd name="connsiteY8" fmla="*/ 76768 h 84156"/>
                <a:gd name="connsiteX9" fmla="*/ 52421 w 70151"/>
                <a:gd name="connsiteY9" fmla="*/ 72593 h 84156"/>
                <a:gd name="connsiteX10" fmla="*/ 60001 w 70151"/>
                <a:gd name="connsiteY10" fmla="*/ 60901 h 84156"/>
                <a:gd name="connsiteX11" fmla="*/ 68610 w 70151"/>
                <a:gd name="connsiteY11" fmla="*/ 60901 h 84156"/>
                <a:gd name="connsiteX12" fmla="*/ 58524 w 70151"/>
                <a:gd name="connsiteY12" fmla="*/ 77925 h 84156"/>
                <a:gd name="connsiteX13" fmla="*/ 36554 w 70151"/>
                <a:gd name="connsiteY13" fmla="*/ 84156 h 84156"/>
                <a:gd name="connsiteX14" fmla="*/ 9508 w 70151"/>
                <a:gd name="connsiteY14" fmla="*/ 73235 h 84156"/>
                <a:gd name="connsiteX15" fmla="*/ 0 w 70151"/>
                <a:gd name="connsiteY15" fmla="*/ 42720 h 84156"/>
                <a:gd name="connsiteX16" fmla="*/ 16575 w 70151"/>
                <a:gd name="connsiteY16" fmla="*/ 15611 h 84156"/>
                <a:gd name="connsiteX17" fmla="*/ 9251 w 70151"/>
                <a:gd name="connsiteY17" fmla="*/ 37324 h 84156"/>
                <a:gd name="connsiteX18" fmla="*/ 61222 w 70151"/>
                <a:gd name="connsiteY18" fmla="*/ 37324 h 84156"/>
                <a:gd name="connsiteX19" fmla="*/ 55055 w 70151"/>
                <a:gd name="connsiteY19" fmla="*/ 14904 h 84156"/>
                <a:gd name="connsiteX20" fmla="*/ 36425 w 70151"/>
                <a:gd name="connsiteY20" fmla="*/ 7131 h 84156"/>
                <a:gd name="connsiteX21" fmla="*/ 16638 w 70151"/>
                <a:gd name="connsiteY21" fmla="*/ 15611 h 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6">
                  <a:moveTo>
                    <a:pt x="0" y="42720"/>
                  </a:moveTo>
                  <a:cubicBezTo>
                    <a:pt x="0" y="29037"/>
                    <a:pt x="3341" y="18501"/>
                    <a:pt x="10022" y="11114"/>
                  </a:cubicBezTo>
                  <a:cubicBezTo>
                    <a:pt x="16703" y="3726"/>
                    <a:pt x="25568" y="0"/>
                    <a:pt x="36554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2" y="27303"/>
                    <a:pt x="70152" y="39316"/>
                  </a:cubicBezTo>
                  <a:lnTo>
                    <a:pt x="70152" y="44262"/>
                  </a:lnTo>
                  <a:lnTo>
                    <a:pt x="9123" y="44262"/>
                  </a:lnTo>
                  <a:cubicBezTo>
                    <a:pt x="9443" y="54669"/>
                    <a:pt x="11949" y="62635"/>
                    <a:pt x="16575" y="68288"/>
                  </a:cubicBezTo>
                  <a:cubicBezTo>
                    <a:pt x="21200" y="73942"/>
                    <a:pt x="27880" y="76768"/>
                    <a:pt x="36554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0" y="68096"/>
                    <a:pt x="63921" y="73749"/>
                    <a:pt x="58524" y="77925"/>
                  </a:cubicBezTo>
                  <a:cubicBezTo>
                    <a:pt x="53128" y="82100"/>
                    <a:pt x="45804" y="84156"/>
                    <a:pt x="36554" y="84156"/>
                  </a:cubicBezTo>
                  <a:cubicBezTo>
                    <a:pt x="24861" y="84156"/>
                    <a:pt x="15804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5" y="15611"/>
                  </a:moveTo>
                  <a:cubicBezTo>
                    <a:pt x="12335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60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7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8AFAFB-7B5E-626C-B5B6-32707692A149}"/>
                </a:ext>
              </a:extLst>
            </p:cNvPr>
            <p:cNvSpPr/>
            <p:nvPr/>
          </p:nvSpPr>
          <p:spPr>
            <a:xfrm>
              <a:off x="9573084" y="604962"/>
              <a:ext cx="64947" cy="81714"/>
            </a:xfrm>
            <a:custGeom>
              <a:avLst/>
              <a:gdLst>
                <a:gd name="connsiteX0" fmla="*/ 0 w 64947"/>
                <a:gd name="connsiteY0" fmla="*/ 2505 h 81714"/>
                <a:gd name="connsiteX1" fmla="*/ 8930 w 64947"/>
                <a:gd name="connsiteY1" fmla="*/ 2505 h 81714"/>
                <a:gd name="connsiteX2" fmla="*/ 8930 w 64947"/>
                <a:gd name="connsiteY2" fmla="*/ 15289 h 81714"/>
                <a:gd name="connsiteX3" fmla="*/ 22292 w 64947"/>
                <a:gd name="connsiteY3" fmla="*/ 3726 h 81714"/>
                <a:gd name="connsiteX4" fmla="*/ 38416 w 64947"/>
                <a:gd name="connsiteY4" fmla="*/ 0 h 81714"/>
                <a:gd name="connsiteX5" fmla="*/ 58332 w 64947"/>
                <a:gd name="connsiteY5" fmla="*/ 7324 h 81714"/>
                <a:gd name="connsiteX6" fmla="*/ 64948 w 64947"/>
                <a:gd name="connsiteY6" fmla="*/ 28844 h 81714"/>
                <a:gd name="connsiteX7" fmla="*/ 64948 w 64947"/>
                <a:gd name="connsiteY7" fmla="*/ 81715 h 81714"/>
                <a:gd name="connsiteX8" fmla="*/ 56018 w 64947"/>
                <a:gd name="connsiteY8" fmla="*/ 81715 h 81714"/>
                <a:gd name="connsiteX9" fmla="*/ 56018 w 64947"/>
                <a:gd name="connsiteY9" fmla="*/ 30515 h 81714"/>
                <a:gd name="connsiteX10" fmla="*/ 51137 w 64947"/>
                <a:gd name="connsiteY10" fmla="*/ 13234 h 81714"/>
                <a:gd name="connsiteX11" fmla="*/ 36554 w 64947"/>
                <a:gd name="connsiteY11" fmla="*/ 7837 h 81714"/>
                <a:gd name="connsiteX12" fmla="*/ 25696 w 64947"/>
                <a:gd name="connsiteY12" fmla="*/ 9765 h 81714"/>
                <a:gd name="connsiteX13" fmla="*/ 16382 w 64947"/>
                <a:gd name="connsiteY13" fmla="*/ 15675 h 81714"/>
                <a:gd name="connsiteX14" fmla="*/ 10664 w 64947"/>
                <a:gd name="connsiteY14" fmla="*/ 22998 h 81714"/>
                <a:gd name="connsiteX15" fmla="*/ 8994 w 64947"/>
                <a:gd name="connsiteY15" fmla="*/ 33534 h 81714"/>
                <a:gd name="connsiteX16" fmla="*/ 8994 w 64947"/>
                <a:gd name="connsiteY16" fmla="*/ 81651 h 81714"/>
                <a:gd name="connsiteX17" fmla="*/ 64 w 64947"/>
                <a:gd name="connsiteY17" fmla="*/ 81651 h 81714"/>
                <a:gd name="connsiteX18" fmla="*/ 64 w 64947"/>
                <a:gd name="connsiteY18" fmla="*/ 2505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47" h="81714">
                  <a:moveTo>
                    <a:pt x="0" y="2505"/>
                  </a:moveTo>
                  <a:lnTo>
                    <a:pt x="8930" y="2505"/>
                  </a:lnTo>
                  <a:lnTo>
                    <a:pt x="8930" y="15289"/>
                  </a:lnTo>
                  <a:cubicBezTo>
                    <a:pt x="12848" y="10022"/>
                    <a:pt x="17281" y="6167"/>
                    <a:pt x="22292" y="3726"/>
                  </a:cubicBezTo>
                  <a:cubicBezTo>
                    <a:pt x="27303" y="1285"/>
                    <a:pt x="32635" y="0"/>
                    <a:pt x="38416" y="0"/>
                  </a:cubicBezTo>
                  <a:cubicBezTo>
                    <a:pt x="47281" y="0"/>
                    <a:pt x="53899" y="2441"/>
                    <a:pt x="58332" y="7324"/>
                  </a:cubicBezTo>
                  <a:cubicBezTo>
                    <a:pt x="62764" y="12206"/>
                    <a:pt x="64948" y="19401"/>
                    <a:pt x="64948" y="28844"/>
                  </a:cubicBezTo>
                  <a:lnTo>
                    <a:pt x="64948" y="81715"/>
                  </a:lnTo>
                  <a:lnTo>
                    <a:pt x="56018" y="81715"/>
                  </a:lnTo>
                  <a:lnTo>
                    <a:pt x="56018" y="30515"/>
                  </a:lnTo>
                  <a:cubicBezTo>
                    <a:pt x="56018" y="22613"/>
                    <a:pt x="54412" y="16831"/>
                    <a:pt x="51137" y="13234"/>
                  </a:cubicBezTo>
                  <a:cubicBezTo>
                    <a:pt x="47925" y="9636"/>
                    <a:pt x="43042" y="7837"/>
                    <a:pt x="36554" y="7837"/>
                  </a:cubicBezTo>
                  <a:cubicBezTo>
                    <a:pt x="32763" y="7837"/>
                    <a:pt x="29101" y="8480"/>
                    <a:pt x="25696" y="9765"/>
                  </a:cubicBezTo>
                  <a:cubicBezTo>
                    <a:pt x="22228" y="11049"/>
                    <a:pt x="19144" y="13041"/>
                    <a:pt x="16382" y="15675"/>
                  </a:cubicBezTo>
                  <a:cubicBezTo>
                    <a:pt x="13683" y="18116"/>
                    <a:pt x="11821" y="20557"/>
                    <a:pt x="10664" y="22998"/>
                  </a:cubicBezTo>
                  <a:cubicBezTo>
                    <a:pt x="9508" y="25440"/>
                    <a:pt x="8994" y="28909"/>
                    <a:pt x="8994" y="33534"/>
                  </a:cubicBezTo>
                  <a:lnTo>
                    <a:pt x="8994" y="81651"/>
                  </a:lnTo>
                  <a:lnTo>
                    <a:pt x="64" y="81651"/>
                  </a:lnTo>
                  <a:lnTo>
                    <a:pt x="64" y="25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C05D0A-E91A-5697-1A5D-A5BFFD22D90D}"/>
                </a:ext>
              </a:extLst>
            </p:cNvPr>
            <p:cNvSpPr/>
            <p:nvPr/>
          </p:nvSpPr>
          <p:spPr>
            <a:xfrm>
              <a:off x="9659938" y="604962"/>
              <a:ext cx="70151" cy="84156"/>
            </a:xfrm>
            <a:custGeom>
              <a:avLst/>
              <a:gdLst>
                <a:gd name="connsiteX0" fmla="*/ 0 w 70151"/>
                <a:gd name="connsiteY0" fmla="*/ 42720 h 84156"/>
                <a:gd name="connsiteX1" fmla="*/ 10022 w 70151"/>
                <a:gd name="connsiteY1" fmla="*/ 11114 h 84156"/>
                <a:gd name="connsiteX2" fmla="*/ 36554 w 70151"/>
                <a:gd name="connsiteY2" fmla="*/ 0 h 84156"/>
                <a:gd name="connsiteX3" fmla="*/ 61929 w 70151"/>
                <a:gd name="connsiteY3" fmla="*/ 10664 h 84156"/>
                <a:gd name="connsiteX4" fmla="*/ 70152 w 70151"/>
                <a:gd name="connsiteY4" fmla="*/ 39316 h 84156"/>
                <a:gd name="connsiteX5" fmla="*/ 70152 w 70151"/>
                <a:gd name="connsiteY5" fmla="*/ 44262 h 84156"/>
                <a:gd name="connsiteX6" fmla="*/ 9123 w 70151"/>
                <a:gd name="connsiteY6" fmla="*/ 44262 h 84156"/>
                <a:gd name="connsiteX7" fmla="*/ 16574 w 70151"/>
                <a:gd name="connsiteY7" fmla="*/ 68288 h 84156"/>
                <a:gd name="connsiteX8" fmla="*/ 36554 w 70151"/>
                <a:gd name="connsiteY8" fmla="*/ 76768 h 84156"/>
                <a:gd name="connsiteX9" fmla="*/ 52421 w 70151"/>
                <a:gd name="connsiteY9" fmla="*/ 72593 h 84156"/>
                <a:gd name="connsiteX10" fmla="*/ 60001 w 70151"/>
                <a:gd name="connsiteY10" fmla="*/ 60901 h 84156"/>
                <a:gd name="connsiteX11" fmla="*/ 68610 w 70151"/>
                <a:gd name="connsiteY11" fmla="*/ 60901 h 84156"/>
                <a:gd name="connsiteX12" fmla="*/ 58524 w 70151"/>
                <a:gd name="connsiteY12" fmla="*/ 77925 h 84156"/>
                <a:gd name="connsiteX13" fmla="*/ 36554 w 70151"/>
                <a:gd name="connsiteY13" fmla="*/ 84156 h 84156"/>
                <a:gd name="connsiteX14" fmla="*/ 9508 w 70151"/>
                <a:gd name="connsiteY14" fmla="*/ 73235 h 84156"/>
                <a:gd name="connsiteX15" fmla="*/ 0 w 70151"/>
                <a:gd name="connsiteY15" fmla="*/ 42720 h 84156"/>
                <a:gd name="connsiteX16" fmla="*/ 16574 w 70151"/>
                <a:gd name="connsiteY16" fmla="*/ 15611 h 84156"/>
                <a:gd name="connsiteX17" fmla="*/ 9251 w 70151"/>
                <a:gd name="connsiteY17" fmla="*/ 37324 h 84156"/>
                <a:gd name="connsiteX18" fmla="*/ 61222 w 70151"/>
                <a:gd name="connsiteY18" fmla="*/ 37324 h 84156"/>
                <a:gd name="connsiteX19" fmla="*/ 55055 w 70151"/>
                <a:gd name="connsiteY19" fmla="*/ 14904 h 84156"/>
                <a:gd name="connsiteX20" fmla="*/ 36425 w 70151"/>
                <a:gd name="connsiteY20" fmla="*/ 7131 h 84156"/>
                <a:gd name="connsiteX21" fmla="*/ 16638 w 70151"/>
                <a:gd name="connsiteY21" fmla="*/ 15611 h 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6">
                  <a:moveTo>
                    <a:pt x="0" y="42720"/>
                  </a:moveTo>
                  <a:cubicBezTo>
                    <a:pt x="0" y="29037"/>
                    <a:pt x="3341" y="18501"/>
                    <a:pt x="10022" y="11114"/>
                  </a:cubicBezTo>
                  <a:cubicBezTo>
                    <a:pt x="16703" y="3726"/>
                    <a:pt x="25568" y="0"/>
                    <a:pt x="36554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2" y="27303"/>
                    <a:pt x="70152" y="39316"/>
                  </a:cubicBezTo>
                  <a:lnTo>
                    <a:pt x="70152" y="44262"/>
                  </a:lnTo>
                  <a:lnTo>
                    <a:pt x="9123" y="44262"/>
                  </a:lnTo>
                  <a:cubicBezTo>
                    <a:pt x="9443" y="54669"/>
                    <a:pt x="11949" y="62635"/>
                    <a:pt x="16574" y="68288"/>
                  </a:cubicBezTo>
                  <a:cubicBezTo>
                    <a:pt x="21200" y="73942"/>
                    <a:pt x="27880" y="76768"/>
                    <a:pt x="36554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0" y="68096"/>
                    <a:pt x="63920" y="73749"/>
                    <a:pt x="58524" y="77925"/>
                  </a:cubicBezTo>
                  <a:cubicBezTo>
                    <a:pt x="53128" y="82100"/>
                    <a:pt x="45804" y="84156"/>
                    <a:pt x="36554" y="84156"/>
                  </a:cubicBezTo>
                  <a:cubicBezTo>
                    <a:pt x="24861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5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60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6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F763979-94F7-72E9-FD88-413965E3936C}"/>
                </a:ext>
              </a:extLst>
            </p:cNvPr>
            <p:cNvSpPr/>
            <p:nvPr/>
          </p:nvSpPr>
          <p:spPr>
            <a:xfrm>
              <a:off x="9790669" y="604962"/>
              <a:ext cx="64947" cy="81714"/>
            </a:xfrm>
            <a:custGeom>
              <a:avLst/>
              <a:gdLst>
                <a:gd name="connsiteX0" fmla="*/ 0 w 64947"/>
                <a:gd name="connsiteY0" fmla="*/ 2505 h 81714"/>
                <a:gd name="connsiteX1" fmla="*/ 8930 w 64947"/>
                <a:gd name="connsiteY1" fmla="*/ 2505 h 81714"/>
                <a:gd name="connsiteX2" fmla="*/ 8930 w 64947"/>
                <a:gd name="connsiteY2" fmla="*/ 15289 h 81714"/>
                <a:gd name="connsiteX3" fmla="*/ 22292 w 64947"/>
                <a:gd name="connsiteY3" fmla="*/ 3726 h 81714"/>
                <a:gd name="connsiteX4" fmla="*/ 38416 w 64947"/>
                <a:gd name="connsiteY4" fmla="*/ 0 h 81714"/>
                <a:gd name="connsiteX5" fmla="*/ 58332 w 64947"/>
                <a:gd name="connsiteY5" fmla="*/ 7324 h 81714"/>
                <a:gd name="connsiteX6" fmla="*/ 64948 w 64947"/>
                <a:gd name="connsiteY6" fmla="*/ 28844 h 81714"/>
                <a:gd name="connsiteX7" fmla="*/ 64948 w 64947"/>
                <a:gd name="connsiteY7" fmla="*/ 81715 h 81714"/>
                <a:gd name="connsiteX8" fmla="*/ 56019 w 64947"/>
                <a:gd name="connsiteY8" fmla="*/ 81715 h 81714"/>
                <a:gd name="connsiteX9" fmla="*/ 56019 w 64947"/>
                <a:gd name="connsiteY9" fmla="*/ 30515 h 81714"/>
                <a:gd name="connsiteX10" fmla="*/ 51137 w 64947"/>
                <a:gd name="connsiteY10" fmla="*/ 13234 h 81714"/>
                <a:gd name="connsiteX11" fmla="*/ 36554 w 64947"/>
                <a:gd name="connsiteY11" fmla="*/ 7837 h 81714"/>
                <a:gd name="connsiteX12" fmla="*/ 25696 w 64947"/>
                <a:gd name="connsiteY12" fmla="*/ 9765 h 81714"/>
                <a:gd name="connsiteX13" fmla="*/ 16382 w 64947"/>
                <a:gd name="connsiteY13" fmla="*/ 15675 h 81714"/>
                <a:gd name="connsiteX14" fmla="*/ 10664 w 64947"/>
                <a:gd name="connsiteY14" fmla="*/ 22998 h 81714"/>
                <a:gd name="connsiteX15" fmla="*/ 8994 w 64947"/>
                <a:gd name="connsiteY15" fmla="*/ 33534 h 81714"/>
                <a:gd name="connsiteX16" fmla="*/ 8994 w 64947"/>
                <a:gd name="connsiteY16" fmla="*/ 81651 h 81714"/>
                <a:gd name="connsiteX17" fmla="*/ 64 w 64947"/>
                <a:gd name="connsiteY17" fmla="*/ 81651 h 81714"/>
                <a:gd name="connsiteX18" fmla="*/ 64 w 64947"/>
                <a:gd name="connsiteY18" fmla="*/ 2505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47" h="81714">
                  <a:moveTo>
                    <a:pt x="0" y="2505"/>
                  </a:moveTo>
                  <a:lnTo>
                    <a:pt x="8930" y="2505"/>
                  </a:lnTo>
                  <a:lnTo>
                    <a:pt x="8930" y="15289"/>
                  </a:lnTo>
                  <a:cubicBezTo>
                    <a:pt x="12848" y="10022"/>
                    <a:pt x="17281" y="6167"/>
                    <a:pt x="22292" y="3726"/>
                  </a:cubicBezTo>
                  <a:cubicBezTo>
                    <a:pt x="27303" y="1285"/>
                    <a:pt x="32635" y="0"/>
                    <a:pt x="38416" y="0"/>
                  </a:cubicBezTo>
                  <a:cubicBezTo>
                    <a:pt x="47281" y="0"/>
                    <a:pt x="53899" y="2441"/>
                    <a:pt x="58332" y="7324"/>
                  </a:cubicBezTo>
                  <a:cubicBezTo>
                    <a:pt x="62764" y="12206"/>
                    <a:pt x="64948" y="19401"/>
                    <a:pt x="64948" y="28844"/>
                  </a:cubicBezTo>
                  <a:lnTo>
                    <a:pt x="64948" y="81715"/>
                  </a:lnTo>
                  <a:lnTo>
                    <a:pt x="56019" y="81715"/>
                  </a:lnTo>
                  <a:lnTo>
                    <a:pt x="56019" y="30515"/>
                  </a:lnTo>
                  <a:cubicBezTo>
                    <a:pt x="56019" y="22613"/>
                    <a:pt x="54413" y="16831"/>
                    <a:pt x="51137" y="13234"/>
                  </a:cubicBezTo>
                  <a:cubicBezTo>
                    <a:pt x="47925" y="9636"/>
                    <a:pt x="43042" y="7837"/>
                    <a:pt x="36554" y="7837"/>
                  </a:cubicBezTo>
                  <a:cubicBezTo>
                    <a:pt x="32763" y="7837"/>
                    <a:pt x="29101" y="8480"/>
                    <a:pt x="25696" y="9765"/>
                  </a:cubicBezTo>
                  <a:cubicBezTo>
                    <a:pt x="22228" y="11049"/>
                    <a:pt x="19144" y="13041"/>
                    <a:pt x="16382" y="15675"/>
                  </a:cubicBezTo>
                  <a:cubicBezTo>
                    <a:pt x="13683" y="18116"/>
                    <a:pt x="11821" y="20557"/>
                    <a:pt x="10664" y="22998"/>
                  </a:cubicBezTo>
                  <a:cubicBezTo>
                    <a:pt x="9508" y="25440"/>
                    <a:pt x="8994" y="28909"/>
                    <a:pt x="8994" y="33534"/>
                  </a:cubicBezTo>
                  <a:lnTo>
                    <a:pt x="8994" y="81651"/>
                  </a:lnTo>
                  <a:lnTo>
                    <a:pt x="64" y="81651"/>
                  </a:lnTo>
                  <a:lnTo>
                    <a:pt x="64" y="25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385B3D9-EB88-9D8F-905F-B3FAA210A856}"/>
                </a:ext>
              </a:extLst>
            </p:cNvPr>
            <p:cNvSpPr/>
            <p:nvPr/>
          </p:nvSpPr>
          <p:spPr>
            <a:xfrm>
              <a:off x="9875789" y="605026"/>
              <a:ext cx="64755" cy="83577"/>
            </a:xfrm>
            <a:custGeom>
              <a:avLst/>
              <a:gdLst>
                <a:gd name="connsiteX0" fmla="*/ 0 w 64755"/>
                <a:gd name="connsiteY0" fmla="*/ 59680 h 83577"/>
                <a:gd name="connsiteX1" fmla="*/ 5075 w 64755"/>
                <a:gd name="connsiteY1" fmla="*/ 44198 h 83577"/>
                <a:gd name="connsiteX2" fmla="*/ 19208 w 64755"/>
                <a:gd name="connsiteY2" fmla="*/ 36104 h 83577"/>
                <a:gd name="connsiteX3" fmla="*/ 39959 w 64755"/>
                <a:gd name="connsiteY3" fmla="*/ 33148 h 83577"/>
                <a:gd name="connsiteX4" fmla="*/ 55826 w 64755"/>
                <a:gd name="connsiteY4" fmla="*/ 32506 h 83577"/>
                <a:gd name="connsiteX5" fmla="*/ 55826 w 64755"/>
                <a:gd name="connsiteY5" fmla="*/ 29101 h 83577"/>
                <a:gd name="connsiteX6" fmla="*/ 50944 w 64755"/>
                <a:gd name="connsiteY6" fmla="*/ 12206 h 83577"/>
                <a:gd name="connsiteX7" fmla="*/ 34690 w 64755"/>
                <a:gd name="connsiteY7" fmla="*/ 7195 h 83577"/>
                <a:gd name="connsiteX8" fmla="*/ 19016 w 64755"/>
                <a:gd name="connsiteY8" fmla="*/ 10664 h 83577"/>
                <a:gd name="connsiteX9" fmla="*/ 12013 w 64755"/>
                <a:gd name="connsiteY9" fmla="*/ 20943 h 83577"/>
                <a:gd name="connsiteX10" fmla="*/ 3854 w 64755"/>
                <a:gd name="connsiteY10" fmla="*/ 20043 h 83577"/>
                <a:gd name="connsiteX11" fmla="*/ 13812 w 64755"/>
                <a:gd name="connsiteY11" fmla="*/ 4882 h 83577"/>
                <a:gd name="connsiteX12" fmla="*/ 35012 w 64755"/>
                <a:gd name="connsiteY12" fmla="*/ 0 h 83577"/>
                <a:gd name="connsiteX13" fmla="*/ 57881 w 64755"/>
                <a:gd name="connsiteY13" fmla="*/ 7388 h 83577"/>
                <a:gd name="connsiteX14" fmla="*/ 64756 w 64755"/>
                <a:gd name="connsiteY14" fmla="*/ 29422 h 83577"/>
                <a:gd name="connsiteX15" fmla="*/ 64756 w 64755"/>
                <a:gd name="connsiteY15" fmla="*/ 81715 h 83577"/>
                <a:gd name="connsiteX16" fmla="*/ 55955 w 64755"/>
                <a:gd name="connsiteY16" fmla="*/ 81715 h 83577"/>
                <a:gd name="connsiteX17" fmla="*/ 55955 w 64755"/>
                <a:gd name="connsiteY17" fmla="*/ 69252 h 83577"/>
                <a:gd name="connsiteX18" fmla="*/ 44455 w 64755"/>
                <a:gd name="connsiteY18" fmla="*/ 79595 h 83577"/>
                <a:gd name="connsiteX19" fmla="*/ 27560 w 64755"/>
                <a:gd name="connsiteY19" fmla="*/ 83578 h 83577"/>
                <a:gd name="connsiteX20" fmla="*/ 7452 w 64755"/>
                <a:gd name="connsiteY20" fmla="*/ 77475 h 83577"/>
                <a:gd name="connsiteX21" fmla="*/ 0 w 64755"/>
                <a:gd name="connsiteY21" fmla="*/ 59680 h 83577"/>
                <a:gd name="connsiteX22" fmla="*/ 9251 w 64755"/>
                <a:gd name="connsiteY22" fmla="*/ 59359 h 83577"/>
                <a:gd name="connsiteX23" fmla="*/ 14005 w 64755"/>
                <a:gd name="connsiteY23" fmla="*/ 71629 h 83577"/>
                <a:gd name="connsiteX24" fmla="*/ 28652 w 64755"/>
                <a:gd name="connsiteY24" fmla="*/ 75997 h 83577"/>
                <a:gd name="connsiteX25" fmla="*/ 47989 w 64755"/>
                <a:gd name="connsiteY25" fmla="*/ 69959 h 83577"/>
                <a:gd name="connsiteX26" fmla="*/ 55762 w 64755"/>
                <a:gd name="connsiteY26" fmla="*/ 52678 h 83577"/>
                <a:gd name="connsiteX27" fmla="*/ 55762 w 64755"/>
                <a:gd name="connsiteY27" fmla="*/ 39251 h 83577"/>
                <a:gd name="connsiteX28" fmla="*/ 40665 w 64755"/>
                <a:gd name="connsiteY28" fmla="*/ 39894 h 83577"/>
                <a:gd name="connsiteX29" fmla="*/ 21842 w 64755"/>
                <a:gd name="connsiteY29" fmla="*/ 42528 h 83577"/>
                <a:gd name="connsiteX30" fmla="*/ 12077 w 64755"/>
                <a:gd name="connsiteY30" fmla="*/ 48823 h 83577"/>
                <a:gd name="connsiteX31" fmla="*/ 9251 w 64755"/>
                <a:gd name="connsiteY31" fmla="*/ 59295 h 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4755" h="83577">
                  <a:moveTo>
                    <a:pt x="0" y="59680"/>
                  </a:moveTo>
                  <a:cubicBezTo>
                    <a:pt x="0" y="53128"/>
                    <a:pt x="1735" y="47924"/>
                    <a:pt x="5075" y="44198"/>
                  </a:cubicBezTo>
                  <a:cubicBezTo>
                    <a:pt x="8416" y="40472"/>
                    <a:pt x="13170" y="37774"/>
                    <a:pt x="19208" y="36104"/>
                  </a:cubicBezTo>
                  <a:cubicBezTo>
                    <a:pt x="25247" y="34433"/>
                    <a:pt x="32121" y="33470"/>
                    <a:pt x="39959" y="33148"/>
                  </a:cubicBezTo>
                  <a:lnTo>
                    <a:pt x="55826" y="32506"/>
                  </a:lnTo>
                  <a:lnTo>
                    <a:pt x="55826" y="29101"/>
                  </a:lnTo>
                  <a:cubicBezTo>
                    <a:pt x="55826" y="21200"/>
                    <a:pt x="54220" y="15546"/>
                    <a:pt x="50944" y="12206"/>
                  </a:cubicBezTo>
                  <a:cubicBezTo>
                    <a:pt x="47732" y="8865"/>
                    <a:pt x="42271" y="7195"/>
                    <a:pt x="34690" y="7195"/>
                  </a:cubicBezTo>
                  <a:cubicBezTo>
                    <a:pt x="27817" y="7195"/>
                    <a:pt x="22613" y="8351"/>
                    <a:pt x="19016" y="10664"/>
                  </a:cubicBezTo>
                  <a:cubicBezTo>
                    <a:pt x="15482" y="12977"/>
                    <a:pt x="13105" y="16382"/>
                    <a:pt x="12013" y="20943"/>
                  </a:cubicBezTo>
                  <a:lnTo>
                    <a:pt x="3854" y="20043"/>
                  </a:lnTo>
                  <a:cubicBezTo>
                    <a:pt x="5268" y="13169"/>
                    <a:pt x="8609" y="8094"/>
                    <a:pt x="13812" y="4882"/>
                  </a:cubicBezTo>
                  <a:cubicBezTo>
                    <a:pt x="19016" y="1670"/>
                    <a:pt x="26082" y="0"/>
                    <a:pt x="35012" y="0"/>
                  </a:cubicBezTo>
                  <a:cubicBezTo>
                    <a:pt x="45675" y="0"/>
                    <a:pt x="53321" y="2441"/>
                    <a:pt x="57881" y="7388"/>
                  </a:cubicBezTo>
                  <a:cubicBezTo>
                    <a:pt x="62443" y="12334"/>
                    <a:pt x="64756" y="19658"/>
                    <a:pt x="64756" y="29422"/>
                  </a:cubicBezTo>
                  <a:lnTo>
                    <a:pt x="64756" y="81715"/>
                  </a:lnTo>
                  <a:lnTo>
                    <a:pt x="55955" y="81715"/>
                  </a:lnTo>
                  <a:lnTo>
                    <a:pt x="55955" y="69252"/>
                  </a:lnTo>
                  <a:cubicBezTo>
                    <a:pt x="52999" y="73492"/>
                    <a:pt x="49145" y="76897"/>
                    <a:pt x="44455" y="79595"/>
                  </a:cubicBezTo>
                  <a:cubicBezTo>
                    <a:pt x="39766" y="82293"/>
                    <a:pt x="34112" y="83578"/>
                    <a:pt x="27560" y="83578"/>
                  </a:cubicBezTo>
                  <a:cubicBezTo>
                    <a:pt x="19144" y="83578"/>
                    <a:pt x="12399" y="81522"/>
                    <a:pt x="7452" y="77475"/>
                  </a:cubicBezTo>
                  <a:cubicBezTo>
                    <a:pt x="2441" y="73428"/>
                    <a:pt x="0" y="67453"/>
                    <a:pt x="0" y="59680"/>
                  </a:cubicBezTo>
                  <a:close/>
                  <a:moveTo>
                    <a:pt x="9251" y="59359"/>
                  </a:moveTo>
                  <a:cubicBezTo>
                    <a:pt x="9251" y="64627"/>
                    <a:pt x="10857" y="68674"/>
                    <a:pt x="14005" y="71629"/>
                  </a:cubicBezTo>
                  <a:cubicBezTo>
                    <a:pt x="17153" y="74584"/>
                    <a:pt x="22099" y="75997"/>
                    <a:pt x="28652" y="75997"/>
                  </a:cubicBezTo>
                  <a:cubicBezTo>
                    <a:pt x="36361" y="75997"/>
                    <a:pt x="42785" y="74006"/>
                    <a:pt x="47989" y="69959"/>
                  </a:cubicBezTo>
                  <a:cubicBezTo>
                    <a:pt x="53192" y="65912"/>
                    <a:pt x="55762" y="60194"/>
                    <a:pt x="55762" y="52678"/>
                  </a:cubicBezTo>
                  <a:lnTo>
                    <a:pt x="55762" y="39251"/>
                  </a:lnTo>
                  <a:lnTo>
                    <a:pt x="40665" y="39894"/>
                  </a:lnTo>
                  <a:cubicBezTo>
                    <a:pt x="32763" y="40215"/>
                    <a:pt x="26467" y="41050"/>
                    <a:pt x="21842" y="42528"/>
                  </a:cubicBezTo>
                  <a:cubicBezTo>
                    <a:pt x="17217" y="43941"/>
                    <a:pt x="13941" y="46061"/>
                    <a:pt x="12077" y="48823"/>
                  </a:cubicBezTo>
                  <a:cubicBezTo>
                    <a:pt x="10151" y="51586"/>
                    <a:pt x="9251" y="55119"/>
                    <a:pt x="9251" y="5929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7F4C8-36C0-FF45-F001-0C1C7C450AD2}"/>
                </a:ext>
              </a:extLst>
            </p:cNvPr>
            <p:cNvSpPr/>
            <p:nvPr/>
          </p:nvSpPr>
          <p:spPr>
            <a:xfrm>
              <a:off x="9965470" y="604962"/>
              <a:ext cx="110366" cy="81714"/>
            </a:xfrm>
            <a:custGeom>
              <a:avLst/>
              <a:gdLst>
                <a:gd name="connsiteX0" fmla="*/ 0 w 110366"/>
                <a:gd name="connsiteY0" fmla="*/ 2505 h 81714"/>
                <a:gd name="connsiteX1" fmla="*/ 8929 w 110366"/>
                <a:gd name="connsiteY1" fmla="*/ 2505 h 81714"/>
                <a:gd name="connsiteX2" fmla="*/ 8929 w 110366"/>
                <a:gd name="connsiteY2" fmla="*/ 15161 h 81714"/>
                <a:gd name="connsiteX3" fmla="*/ 21006 w 110366"/>
                <a:gd name="connsiteY3" fmla="*/ 3919 h 81714"/>
                <a:gd name="connsiteX4" fmla="*/ 35268 w 110366"/>
                <a:gd name="connsiteY4" fmla="*/ 64 h 81714"/>
                <a:gd name="connsiteX5" fmla="*/ 58074 w 110366"/>
                <a:gd name="connsiteY5" fmla="*/ 15932 h 81714"/>
                <a:gd name="connsiteX6" fmla="*/ 70601 w 110366"/>
                <a:gd name="connsiteY6" fmla="*/ 4111 h 81714"/>
                <a:gd name="connsiteX7" fmla="*/ 86018 w 110366"/>
                <a:gd name="connsiteY7" fmla="*/ 0 h 81714"/>
                <a:gd name="connsiteX8" fmla="*/ 104135 w 110366"/>
                <a:gd name="connsiteY8" fmla="*/ 6617 h 81714"/>
                <a:gd name="connsiteX9" fmla="*/ 110366 w 110366"/>
                <a:gd name="connsiteY9" fmla="*/ 26981 h 81714"/>
                <a:gd name="connsiteX10" fmla="*/ 110366 w 110366"/>
                <a:gd name="connsiteY10" fmla="*/ 81715 h 81714"/>
                <a:gd name="connsiteX11" fmla="*/ 101244 w 110366"/>
                <a:gd name="connsiteY11" fmla="*/ 81715 h 81714"/>
                <a:gd name="connsiteX12" fmla="*/ 101244 w 110366"/>
                <a:gd name="connsiteY12" fmla="*/ 28973 h 81714"/>
                <a:gd name="connsiteX13" fmla="*/ 97004 w 110366"/>
                <a:gd name="connsiteY13" fmla="*/ 12656 h 81714"/>
                <a:gd name="connsiteX14" fmla="*/ 84156 w 110366"/>
                <a:gd name="connsiteY14" fmla="*/ 7902 h 81714"/>
                <a:gd name="connsiteX15" fmla="*/ 74905 w 110366"/>
                <a:gd name="connsiteY15" fmla="*/ 9572 h 81714"/>
                <a:gd name="connsiteX16" fmla="*/ 66297 w 110366"/>
                <a:gd name="connsiteY16" fmla="*/ 15289 h 81714"/>
                <a:gd name="connsiteX17" fmla="*/ 61286 w 110366"/>
                <a:gd name="connsiteY17" fmla="*/ 22163 h 81714"/>
                <a:gd name="connsiteX18" fmla="*/ 59680 w 110366"/>
                <a:gd name="connsiteY18" fmla="*/ 31928 h 81714"/>
                <a:gd name="connsiteX19" fmla="*/ 59680 w 110366"/>
                <a:gd name="connsiteY19" fmla="*/ 81715 h 81714"/>
                <a:gd name="connsiteX20" fmla="*/ 50750 w 110366"/>
                <a:gd name="connsiteY20" fmla="*/ 81715 h 81714"/>
                <a:gd name="connsiteX21" fmla="*/ 50750 w 110366"/>
                <a:gd name="connsiteY21" fmla="*/ 28973 h 81714"/>
                <a:gd name="connsiteX22" fmla="*/ 46446 w 110366"/>
                <a:gd name="connsiteY22" fmla="*/ 12784 h 81714"/>
                <a:gd name="connsiteX23" fmla="*/ 33662 w 110366"/>
                <a:gd name="connsiteY23" fmla="*/ 7837 h 81714"/>
                <a:gd name="connsiteX24" fmla="*/ 15739 w 110366"/>
                <a:gd name="connsiteY24" fmla="*/ 15675 h 81714"/>
                <a:gd name="connsiteX25" fmla="*/ 10792 w 110366"/>
                <a:gd name="connsiteY25" fmla="*/ 22549 h 81714"/>
                <a:gd name="connsiteX26" fmla="*/ 8929 w 110366"/>
                <a:gd name="connsiteY26" fmla="*/ 33405 h 81714"/>
                <a:gd name="connsiteX27" fmla="*/ 8929 w 110366"/>
                <a:gd name="connsiteY27" fmla="*/ 81651 h 81714"/>
                <a:gd name="connsiteX28" fmla="*/ 0 w 110366"/>
                <a:gd name="connsiteY28" fmla="*/ 81651 h 81714"/>
                <a:gd name="connsiteX29" fmla="*/ 0 w 110366"/>
                <a:gd name="connsiteY29" fmla="*/ 2505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366" h="81714">
                  <a:moveTo>
                    <a:pt x="0" y="2505"/>
                  </a:moveTo>
                  <a:lnTo>
                    <a:pt x="8929" y="2505"/>
                  </a:lnTo>
                  <a:lnTo>
                    <a:pt x="8929" y="15161"/>
                  </a:lnTo>
                  <a:cubicBezTo>
                    <a:pt x="12398" y="10214"/>
                    <a:pt x="16445" y="6488"/>
                    <a:pt x="21006" y="3919"/>
                  </a:cubicBezTo>
                  <a:cubicBezTo>
                    <a:pt x="25568" y="1349"/>
                    <a:pt x="30322" y="64"/>
                    <a:pt x="35268" y="64"/>
                  </a:cubicBezTo>
                  <a:cubicBezTo>
                    <a:pt x="47281" y="64"/>
                    <a:pt x="54861" y="5332"/>
                    <a:pt x="58074" y="15932"/>
                  </a:cubicBezTo>
                  <a:cubicBezTo>
                    <a:pt x="61543" y="10793"/>
                    <a:pt x="65719" y="6874"/>
                    <a:pt x="70601" y="4111"/>
                  </a:cubicBezTo>
                  <a:cubicBezTo>
                    <a:pt x="75483" y="1349"/>
                    <a:pt x="80558" y="0"/>
                    <a:pt x="86018" y="0"/>
                  </a:cubicBezTo>
                  <a:cubicBezTo>
                    <a:pt x="93921" y="0"/>
                    <a:pt x="99959" y="2184"/>
                    <a:pt x="104135" y="6617"/>
                  </a:cubicBezTo>
                  <a:cubicBezTo>
                    <a:pt x="108311" y="11049"/>
                    <a:pt x="110366" y="17795"/>
                    <a:pt x="110366" y="26981"/>
                  </a:cubicBezTo>
                  <a:lnTo>
                    <a:pt x="110366" y="81715"/>
                  </a:lnTo>
                  <a:lnTo>
                    <a:pt x="101244" y="81715"/>
                  </a:lnTo>
                  <a:lnTo>
                    <a:pt x="101244" y="28973"/>
                  </a:lnTo>
                  <a:cubicBezTo>
                    <a:pt x="101244" y="21264"/>
                    <a:pt x="99830" y="15803"/>
                    <a:pt x="97004" y="12656"/>
                  </a:cubicBezTo>
                  <a:cubicBezTo>
                    <a:pt x="94177" y="9508"/>
                    <a:pt x="89873" y="7902"/>
                    <a:pt x="84156" y="7902"/>
                  </a:cubicBezTo>
                  <a:cubicBezTo>
                    <a:pt x="81072" y="7902"/>
                    <a:pt x="77988" y="8480"/>
                    <a:pt x="74905" y="9572"/>
                  </a:cubicBezTo>
                  <a:cubicBezTo>
                    <a:pt x="71821" y="10728"/>
                    <a:pt x="68931" y="12591"/>
                    <a:pt x="66297" y="15289"/>
                  </a:cubicBezTo>
                  <a:cubicBezTo>
                    <a:pt x="64048" y="17538"/>
                    <a:pt x="62378" y="19851"/>
                    <a:pt x="61286" y="22163"/>
                  </a:cubicBezTo>
                  <a:cubicBezTo>
                    <a:pt x="60194" y="24476"/>
                    <a:pt x="59680" y="27752"/>
                    <a:pt x="59680" y="31928"/>
                  </a:cubicBezTo>
                  <a:lnTo>
                    <a:pt x="59680" y="81715"/>
                  </a:lnTo>
                  <a:lnTo>
                    <a:pt x="50750" y="81715"/>
                  </a:lnTo>
                  <a:lnTo>
                    <a:pt x="50750" y="28973"/>
                  </a:lnTo>
                  <a:cubicBezTo>
                    <a:pt x="50750" y="21457"/>
                    <a:pt x="49337" y="16060"/>
                    <a:pt x="46446" y="12784"/>
                  </a:cubicBezTo>
                  <a:cubicBezTo>
                    <a:pt x="43555" y="9508"/>
                    <a:pt x="39316" y="7837"/>
                    <a:pt x="33662" y="7837"/>
                  </a:cubicBezTo>
                  <a:cubicBezTo>
                    <a:pt x="26852" y="7837"/>
                    <a:pt x="20943" y="10471"/>
                    <a:pt x="15739" y="15675"/>
                  </a:cubicBezTo>
                  <a:cubicBezTo>
                    <a:pt x="13683" y="17859"/>
                    <a:pt x="12013" y="20108"/>
                    <a:pt x="10792" y="22549"/>
                  </a:cubicBezTo>
                  <a:cubicBezTo>
                    <a:pt x="9572" y="24990"/>
                    <a:pt x="8929" y="28587"/>
                    <a:pt x="8929" y="33405"/>
                  </a:cubicBezTo>
                  <a:lnTo>
                    <a:pt x="8929" y="81651"/>
                  </a:lnTo>
                  <a:lnTo>
                    <a:pt x="0" y="81651"/>
                  </a:lnTo>
                  <a:lnTo>
                    <a:pt x="0" y="25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999B8D-3609-BE2D-1941-289B9ABBD86F}"/>
                </a:ext>
              </a:extLst>
            </p:cNvPr>
            <p:cNvSpPr/>
            <p:nvPr/>
          </p:nvSpPr>
          <p:spPr>
            <a:xfrm>
              <a:off x="10097807" y="604962"/>
              <a:ext cx="70215" cy="84156"/>
            </a:xfrm>
            <a:custGeom>
              <a:avLst/>
              <a:gdLst>
                <a:gd name="connsiteX0" fmla="*/ 0 w 70215"/>
                <a:gd name="connsiteY0" fmla="*/ 42720 h 84156"/>
                <a:gd name="connsiteX1" fmla="*/ 10021 w 70215"/>
                <a:gd name="connsiteY1" fmla="*/ 11114 h 84156"/>
                <a:gd name="connsiteX2" fmla="*/ 36553 w 70215"/>
                <a:gd name="connsiteY2" fmla="*/ 0 h 84156"/>
                <a:gd name="connsiteX3" fmla="*/ 61929 w 70215"/>
                <a:gd name="connsiteY3" fmla="*/ 10664 h 84156"/>
                <a:gd name="connsiteX4" fmla="*/ 70215 w 70215"/>
                <a:gd name="connsiteY4" fmla="*/ 39316 h 84156"/>
                <a:gd name="connsiteX5" fmla="*/ 70215 w 70215"/>
                <a:gd name="connsiteY5" fmla="*/ 44262 h 84156"/>
                <a:gd name="connsiteX6" fmla="*/ 9186 w 70215"/>
                <a:gd name="connsiteY6" fmla="*/ 44262 h 84156"/>
                <a:gd name="connsiteX7" fmla="*/ 16638 w 70215"/>
                <a:gd name="connsiteY7" fmla="*/ 68288 h 84156"/>
                <a:gd name="connsiteX8" fmla="*/ 36617 w 70215"/>
                <a:gd name="connsiteY8" fmla="*/ 76768 h 84156"/>
                <a:gd name="connsiteX9" fmla="*/ 52485 w 70215"/>
                <a:gd name="connsiteY9" fmla="*/ 72593 h 84156"/>
                <a:gd name="connsiteX10" fmla="*/ 60065 w 70215"/>
                <a:gd name="connsiteY10" fmla="*/ 60901 h 84156"/>
                <a:gd name="connsiteX11" fmla="*/ 68674 w 70215"/>
                <a:gd name="connsiteY11" fmla="*/ 60901 h 84156"/>
                <a:gd name="connsiteX12" fmla="*/ 58588 w 70215"/>
                <a:gd name="connsiteY12" fmla="*/ 77925 h 84156"/>
                <a:gd name="connsiteX13" fmla="*/ 36617 w 70215"/>
                <a:gd name="connsiteY13" fmla="*/ 84156 h 84156"/>
                <a:gd name="connsiteX14" fmla="*/ 9572 w 70215"/>
                <a:gd name="connsiteY14" fmla="*/ 73235 h 84156"/>
                <a:gd name="connsiteX15" fmla="*/ 129 w 70215"/>
                <a:gd name="connsiteY15" fmla="*/ 42720 h 84156"/>
                <a:gd name="connsiteX16" fmla="*/ 16574 w 70215"/>
                <a:gd name="connsiteY16" fmla="*/ 15611 h 84156"/>
                <a:gd name="connsiteX17" fmla="*/ 9250 w 70215"/>
                <a:gd name="connsiteY17" fmla="*/ 37324 h 84156"/>
                <a:gd name="connsiteX18" fmla="*/ 61222 w 70215"/>
                <a:gd name="connsiteY18" fmla="*/ 37324 h 84156"/>
                <a:gd name="connsiteX19" fmla="*/ 55054 w 70215"/>
                <a:gd name="connsiteY19" fmla="*/ 14904 h 84156"/>
                <a:gd name="connsiteX20" fmla="*/ 36424 w 70215"/>
                <a:gd name="connsiteY20" fmla="*/ 7131 h 84156"/>
                <a:gd name="connsiteX21" fmla="*/ 16638 w 70215"/>
                <a:gd name="connsiteY21" fmla="*/ 15611 h 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215" h="84156">
                  <a:moveTo>
                    <a:pt x="0" y="42720"/>
                  </a:moveTo>
                  <a:cubicBezTo>
                    <a:pt x="0" y="29037"/>
                    <a:pt x="3341" y="18501"/>
                    <a:pt x="10021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215" y="27303"/>
                    <a:pt x="70215" y="39316"/>
                  </a:cubicBezTo>
                  <a:lnTo>
                    <a:pt x="70215" y="44262"/>
                  </a:lnTo>
                  <a:lnTo>
                    <a:pt x="9186" y="44262"/>
                  </a:lnTo>
                  <a:cubicBezTo>
                    <a:pt x="9508" y="54669"/>
                    <a:pt x="12013" y="62635"/>
                    <a:pt x="16638" y="68288"/>
                  </a:cubicBezTo>
                  <a:cubicBezTo>
                    <a:pt x="21328" y="73942"/>
                    <a:pt x="27945" y="76768"/>
                    <a:pt x="36617" y="76768"/>
                  </a:cubicBezTo>
                  <a:cubicBezTo>
                    <a:pt x="43427" y="76768"/>
                    <a:pt x="48695" y="75355"/>
                    <a:pt x="52485" y="72593"/>
                  </a:cubicBezTo>
                  <a:cubicBezTo>
                    <a:pt x="56275" y="69830"/>
                    <a:pt x="58781" y="65912"/>
                    <a:pt x="60065" y="60901"/>
                  </a:cubicBezTo>
                  <a:lnTo>
                    <a:pt x="68674" y="60901"/>
                  </a:lnTo>
                  <a:cubicBezTo>
                    <a:pt x="67325" y="68096"/>
                    <a:pt x="63984" y="73749"/>
                    <a:pt x="58588" y="77925"/>
                  </a:cubicBezTo>
                  <a:cubicBezTo>
                    <a:pt x="53192" y="82100"/>
                    <a:pt x="45868" y="84156"/>
                    <a:pt x="36617" y="84156"/>
                  </a:cubicBezTo>
                  <a:cubicBezTo>
                    <a:pt x="24926" y="84156"/>
                    <a:pt x="15867" y="80494"/>
                    <a:pt x="9572" y="73235"/>
                  </a:cubicBezTo>
                  <a:cubicBezTo>
                    <a:pt x="3276" y="65912"/>
                    <a:pt x="129" y="55761"/>
                    <a:pt x="129" y="42720"/>
                  </a:cubicBezTo>
                  <a:close/>
                  <a:moveTo>
                    <a:pt x="16574" y="15611"/>
                  </a:moveTo>
                  <a:cubicBezTo>
                    <a:pt x="12334" y="21264"/>
                    <a:pt x="9893" y="28523"/>
                    <a:pt x="9250" y="37324"/>
                  </a:cubicBezTo>
                  <a:lnTo>
                    <a:pt x="61222" y="37324"/>
                  </a:lnTo>
                  <a:cubicBezTo>
                    <a:pt x="60901" y="27560"/>
                    <a:pt x="58845" y="20108"/>
                    <a:pt x="55054" y="14904"/>
                  </a:cubicBezTo>
                  <a:cubicBezTo>
                    <a:pt x="51264" y="9700"/>
                    <a:pt x="45033" y="7131"/>
                    <a:pt x="36424" y="7131"/>
                  </a:cubicBezTo>
                  <a:cubicBezTo>
                    <a:pt x="27816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7CF4C6-8966-AE7D-3191-DD750D097DAD}"/>
              </a:ext>
            </a:extLst>
          </p:cNvPr>
          <p:cNvCxnSpPr>
            <a:cxnSpLocks/>
          </p:cNvCxnSpPr>
          <p:nvPr userDrawn="1"/>
        </p:nvCxnSpPr>
        <p:spPr>
          <a:xfrm>
            <a:off x="0" y="1359894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1617F5-7C87-7FD6-9718-4EB7DD32CF1F}"/>
              </a:ext>
            </a:extLst>
          </p:cNvPr>
          <p:cNvCxnSpPr>
            <a:cxnSpLocks/>
          </p:cNvCxnSpPr>
          <p:nvPr userDrawn="1"/>
        </p:nvCxnSpPr>
        <p:spPr>
          <a:xfrm>
            <a:off x="1417336" y="-2792"/>
            <a:ext cx="0" cy="1360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aphic 93">
            <a:extLst>
              <a:ext uri="{FF2B5EF4-FFF2-40B4-BE49-F238E27FC236}">
                <a16:creationId xmlns:a16="http://schemas.microsoft.com/office/drawing/2014/main" id="{6E7D668D-400F-8DAA-02D4-DD0A1A663ACA}"/>
              </a:ext>
            </a:extLst>
          </p:cNvPr>
          <p:cNvGrpSpPr/>
          <p:nvPr userDrawn="1"/>
        </p:nvGrpSpPr>
        <p:grpSpPr>
          <a:xfrm>
            <a:off x="3528881" y="6753895"/>
            <a:ext cx="1760402" cy="112936"/>
            <a:chOff x="6602633" y="3537703"/>
            <a:chExt cx="1760402" cy="112936"/>
          </a:xfrm>
          <a:solidFill>
            <a:srgbClr val="000000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3F5B8D7-A721-DB6D-C045-85C4148B7353}"/>
                </a:ext>
              </a:extLst>
            </p:cNvPr>
            <p:cNvSpPr/>
            <p:nvPr/>
          </p:nvSpPr>
          <p:spPr>
            <a:xfrm>
              <a:off x="6602633" y="3538024"/>
              <a:ext cx="107282" cy="110109"/>
            </a:xfrm>
            <a:custGeom>
              <a:avLst/>
              <a:gdLst>
                <a:gd name="connsiteX0" fmla="*/ 74006 w 107282"/>
                <a:gd name="connsiteY0" fmla="*/ 85762 h 110109"/>
                <a:gd name="connsiteX1" fmla="*/ 32699 w 107282"/>
                <a:gd name="connsiteY1" fmla="*/ 85762 h 110109"/>
                <a:gd name="connsiteX2" fmla="*/ 24347 w 107282"/>
                <a:gd name="connsiteY2" fmla="*/ 110110 h 110109"/>
                <a:gd name="connsiteX3" fmla="*/ 0 w 107282"/>
                <a:gd name="connsiteY3" fmla="*/ 110110 h 110109"/>
                <a:gd name="connsiteX4" fmla="*/ 39444 w 107282"/>
                <a:gd name="connsiteY4" fmla="*/ 0 h 110109"/>
                <a:gd name="connsiteX5" fmla="*/ 68096 w 107282"/>
                <a:gd name="connsiteY5" fmla="*/ 0 h 110109"/>
                <a:gd name="connsiteX6" fmla="*/ 107283 w 107282"/>
                <a:gd name="connsiteY6" fmla="*/ 110110 h 110109"/>
                <a:gd name="connsiteX7" fmla="*/ 82164 w 107282"/>
                <a:gd name="connsiteY7" fmla="*/ 110110 h 110109"/>
                <a:gd name="connsiteX8" fmla="*/ 74006 w 107282"/>
                <a:gd name="connsiteY8" fmla="*/ 85762 h 110109"/>
                <a:gd name="connsiteX9" fmla="*/ 53192 w 107282"/>
                <a:gd name="connsiteY9" fmla="*/ 21328 h 110109"/>
                <a:gd name="connsiteX10" fmla="*/ 38545 w 107282"/>
                <a:gd name="connsiteY10" fmla="*/ 66169 h 110109"/>
                <a:gd name="connsiteX11" fmla="*/ 67967 w 107282"/>
                <a:gd name="connsiteY11" fmla="*/ 66169 h 110109"/>
                <a:gd name="connsiteX12" fmla="*/ 53192 w 107282"/>
                <a:gd name="connsiteY12" fmla="*/ 21328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282" h="110109">
                  <a:moveTo>
                    <a:pt x="74006" y="85762"/>
                  </a:moveTo>
                  <a:lnTo>
                    <a:pt x="32699" y="85762"/>
                  </a:lnTo>
                  <a:lnTo>
                    <a:pt x="24347" y="110110"/>
                  </a:lnTo>
                  <a:lnTo>
                    <a:pt x="0" y="110110"/>
                  </a:lnTo>
                  <a:lnTo>
                    <a:pt x="39444" y="0"/>
                  </a:lnTo>
                  <a:lnTo>
                    <a:pt x="68096" y="0"/>
                  </a:lnTo>
                  <a:lnTo>
                    <a:pt x="107283" y="110110"/>
                  </a:lnTo>
                  <a:lnTo>
                    <a:pt x="82164" y="110110"/>
                  </a:lnTo>
                  <a:lnTo>
                    <a:pt x="74006" y="85762"/>
                  </a:lnTo>
                  <a:close/>
                  <a:moveTo>
                    <a:pt x="53192" y="21328"/>
                  </a:moveTo>
                  <a:lnTo>
                    <a:pt x="38545" y="66169"/>
                  </a:lnTo>
                  <a:lnTo>
                    <a:pt x="67967" y="66169"/>
                  </a:lnTo>
                  <a:lnTo>
                    <a:pt x="53192" y="2132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5864D65-A228-4267-C700-7417D16A72E6}"/>
                </a:ext>
              </a:extLst>
            </p:cNvPr>
            <p:cNvSpPr/>
            <p:nvPr/>
          </p:nvSpPr>
          <p:spPr>
            <a:xfrm>
              <a:off x="6721223" y="3565198"/>
              <a:ext cx="76190" cy="85440"/>
            </a:xfrm>
            <a:custGeom>
              <a:avLst/>
              <a:gdLst>
                <a:gd name="connsiteX0" fmla="*/ 0 w 76190"/>
                <a:gd name="connsiteY0" fmla="*/ 43170 h 85440"/>
                <a:gd name="connsiteX1" fmla="*/ 10664 w 76190"/>
                <a:gd name="connsiteY1" fmla="*/ 11563 h 85440"/>
                <a:gd name="connsiteX2" fmla="*/ 39958 w 76190"/>
                <a:gd name="connsiteY2" fmla="*/ 0 h 85440"/>
                <a:gd name="connsiteX3" fmla="*/ 64370 w 76190"/>
                <a:gd name="connsiteY3" fmla="*/ 7645 h 85440"/>
                <a:gd name="connsiteX4" fmla="*/ 75227 w 76190"/>
                <a:gd name="connsiteY4" fmla="*/ 28973 h 85440"/>
                <a:gd name="connsiteX5" fmla="*/ 53513 w 76190"/>
                <a:gd name="connsiteY5" fmla="*/ 31607 h 85440"/>
                <a:gd name="connsiteX6" fmla="*/ 49337 w 76190"/>
                <a:gd name="connsiteY6" fmla="*/ 21970 h 85440"/>
                <a:gd name="connsiteX7" fmla="*/ 39958 w 76190"/>
                <a:gd name="connsiteY7" fmla="*/ 18502 h 85440"/>
                <a:gd name="connsiteX8" fmla="*/ 27174 w 76190"/>
                <a:gd name="connsiteY8" fmla="*/ 25054 h 85440"/>
                <a:gd name="connsiteX9" fmla="*/ 23320 w 76190"/>
                <a:gd name="connsiteY9" fmla="*/ 42528 h 85440"/>
                <a:gd name="connsiteX10" fmla="*/ 27174 w 76190"/>
                <a:gd name="connsiteY10" fmla="*/ 60194 h 85440"/>
                <a:gd name="connsiteX11" fmla="*/ 39958 w 76190"/>
                <a:gd name="connsiteY11" fmla="*/ 66875 h 85440"/>
                <a:gd name="connsiteX12" fmla="*/ 50044 w 76190"/>
                <a:gd name="connsiteY12" fmla="*/ 63278 h 85440"/>
                <a:gd name="connsiteX13" fmla="*/ 54284 w 76190"/>
                <a:gd name="connsiteY13" fmla="*/ 53192 h 85440"/>
                <a:gd name="connsiteX14" fmla="*/ 76190 w 76190"/>
                <a:gd name="connsiteY14" fmla="*/ 53192 h 85440"/>
                <a:gd name="connsiteX15" fmla="*/ 65076 w 76190"/>
                <a:gd name="connsiteY15" fmla="*/ 77025 h 85440"/>
                <a:gd name="connsiteX16" fmla="*/ 39316 w 76190"/>
                <a:gd name="connsiteY16" fmla="*/ 85441 h 85440"/>
                <a:gd name="connsiteX17" fmla="*/ 10150 w 76190"/>
                <a:gd name="connsiteY17" fmla="*/ 74134 h 85440"/>
                <a:gd name="connsiteX18" fmla="*/ 0 w 76190"/>
                <a:gd name="connsiteY18" fmla="*/ 4323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190" h="85440">
                  <a:moveTo>
                    <a:pt x="0" y="43170"/>
                  </a:moveTo>
                  <a:cubicBezTo>
                    <a:pt x="0" y="29808"/>
                    <a:pt x="3534" y="19272"/>
                    <a:pt x="10664" y="11563"/>
                  </a:cubicBezTo>
                  <a:cubicBezTo>
                    <a:pt x="17731" y="3855"/>
                    <a:pt x="27495" y="0"/>
                    <a:pt x="39958" y="0"/>
                  </a:cubicBezTo>
                  <a:cubicBezTo>
                    <a:pt x="50365" y="0"/>
                    <a:pt x="58460" y="2570"/>
                    <a:pt x="64370" y="7645"/>
                  </a:cubicBezTo>
                  <a:cubicBezTo>
                    <a:pt x="70280" y="12720"/>
                    <a:pt x="73877" y="19851"/>
                    <a:pt x="75227" y="28973"/>
                  </a:cubicBezTo>
                  <a:lnTo>
                    <a:pt x="53513" y="31607"/>
                  </a:lnTo>
                  <a:cubicBezTo>
                    <a:pt x="52807" y="27495"/>
                    <a:pt x="51393" y="24283"/>
                    <a:pt x="49337" y="21970"/>
                  </a:cubicBezTo>
                  <a:cubicBezTo>
                    <a:pt x="47282" y="19658"/>
                    <a:pt x="44134" y="18502"/>
                    <a:pt x="39958" y="18502"/>
                  </a:cubicBezTo>
                  <a:cubicBezTo>
                    <a:pt x="33984" y="18502"/>
                    <a:pt x="29744" y="20686"/>
                    <a:pt x="27174" y="25054"/>
                  </a:cubicBezTo>
                  <a:cubicBezTo>
                    <a:pt x="24605" y="29422"/>
                    <a:pt x="23320" y="35268"/>
                    <a:pt x="23320" y="42528"/>
                  </a:cubicBezTo>
                  <a:cubicBezTo>
                    <a:pt x="23320" y="49787"/>
                    <a:pt x="24605" y="55697"/>
                    <a:pt x="27174" y="60194"/>
                  </a:cubicBezTo>
                  <a:cubicBezTo>
                    <a:pt x="29744" y="64691"/>
                    <a:pt x="33984" y="66875"/>
                    <a:pt x="39958" y="66875"/>
                  </a:cubicBezTo>
                  <a:cubicBezTo>
                    <a:pt x="44455" y="66875"/>
                    <a:pt x="47860" y="65655"/>
                    <a:pt x="50044" y="63278"/>
                  </a:cubicBezTo>
                  <a:cubicBezTo>
                    <a:pt x="52228" y="60836"/>
                    <a:pt x="53642" y="57496"/>
                    <a:pt x="54284" y="53192"/>
                  </a:cubicBezTo>
                  <a:lnTo>
                    <a:pt x="76190" y="53192"/>
                  </a:lnTo>
                  <a:cubicBezTo>
                    <a:pt x="74970" y="63470"/>
                    <a:pt x="71244" y="71436"/>
                    <a:pt x="65076" y="77025"/>
                  </a:cubicBezTo>
                  <a:cubicBezTo>
                    <a:pt x="58910" y="82614"/>
                    <a:pt x="50301" y="85441"/>
                    <a:pt x="39316" y="85441"/>
                  </a:cubicBezTo>
                  <a:cubicBezTo>
                    <a:pt x="26660" y="85441"/>
                    <a:pt x="16960" y="81651"/>
                    <a:pt x="10150" y="74134"/>
                  </a:cubicBezTo>
                  <a:cubicBezTo>
                    <a:pt x="3341" y="66554"/>
                    <a:pt x="0" y="56275"/>
                    <a:pt x="0" y="4323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95637C0-B870-E64A-8550-AB52D027684E}"/>
                </a:ext>
              </a:extLst>
            </p:cNvPr>
            <p:cNvSpPr/>
            <p:nvPr/>
          </p:nvSpPr>
          <p:spPr>
            <a:xfrm>
              <a:off x="6808783" y="3546183"/>
              <a:ext cx="57560" cy="103428"/>
            </a:xfrm>
            <a:custGeom>
              <a:avLst/>
              <a:gdLst>
                <a:gd name="connsiteX0" fmla="*/ 12784 w 57560"/>
                <a:gd name="connsiteY0" fmla="*/ 73235 h 103428"/>
                <a:gd name="connsiteX1" fmla="*/ 12784 w 57560"/>
                <a:gd name="connsiteY1" fmla="*/ 39316 h 103428"/>
                <a:gd name="connsiteX2" fmla="*/ 0 w 57560"/>
                <a:gd name="connsiteY2" fmla="*/ 39316 h 103428"/>
                <a:gd name="connsiteX3" fmla="*/ 0 w 57560"/>
                <a:gd name="connsiteY3" fmla="*/ 21457 h 103428"/>
                <a:gd name="connsiteX4" fmla="*/ 12784 w 57560"/>
                <a:gd name="connsiteY4" fmla="*/ 21457 h 103428"/>
                <a:gd name="connsiteX5" fmla="*/ 12784 w 57560"/>
                <a:gd name="connsiteY5" fmla="*/ 0 h 103428"/>
                <a:gd name="connsiteX6" fmla="*/ 35782 w 57560"/>
                <a:gd name="connsiteY6" fmla="*/ 0 h 103428"/>
                <a:gd name="connsiteX7" fmla="*/ 35782 w 57560"/>
                <a:gd name="connsiteY7" fmla="*/ 21457 h 103428"/>
                <a:gd name="connsiteX8" fmla="*/ 54733 w 57560"/>
                <a:gd name="connsiteY8" fmla="*/ 21457 h 103428"/>
                <a:gd name="connsiteX9" fmla="*/ 54733 w 57560"/>
                <a:gd name="connsiteY9" fmla="*/ 39316 h 103428"/>
                <a:gd name="connsiteX10" fmla="*/ 35782 w 57560"/>
                <a:gd name="connsiteY10" fmla="*/ 39316 h 103428"/>
                <a:gd name="connsiteX11" fmla="*/ 35782 w 57560"/>
                <a:gd name="connsiteY11" fmla="*/ 74134 h 103428"/>
                <a:gd name="connsiteX12" fmla="*/ 38095 w 57560"/>
                <a:gd name="connsiteY12" fmla="*/ 82100 h 103428"/>
                <a:gd name="connsiteX13" fmla="*/ 45354 w 57560"/>
                <a:gd name="connsiteY13" fmla="*/ 84927 h 103428"/>
                <a:gd name="connsiteX14" fmla="*/ 50237 w 57560"/>
                <a:gd name="connsiteY14" fmla="*/ 84542 h 103428"/>
                <a:gd name="connsiteX15" fmla="*/ 54477 w 57560"/>
                <a:gd name="connsiteY15" fmla="*/ 83514 h 103428"/>
                <a:gd name="connsiteX16" fmla="*/ 57560 w 57560"/>
                <a:gd name="connsiteY16" fmla="*/ 100473 h 103428"/>
                <a:gd name="connsiteX17" fmla="*/ 48952 w 57560"/>
                <a:gd name="connsiteY17" fmla="*/ 102657 h 103428"/>
                <a:gd name="connsiteX18" fmla="*/ 39252 w 57560"/>
                <a:gd name="connsiteY18" fmla="*/ 103428 h 103428"/>
                <a:gd name="connsiteX19" fmla="*/ 18566 w 57560"/>
                <a:gd name="connsiteY19" fmla="*/ 95719 h 103428"/>
                <a:gd name="connsiteX20" fmla="*/ 12848 w 57560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60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7"/>
                  </a:lnTo>
                  <a:lnTo>
                    <a:pt x="12784" y="21457"/>
                  </a:lnTo>
                  <a:lnTo>
                    <a:pt x="12784" y="0"/>
                  </a:lnTo>
                  <a:lnTo>
                    <a:pt x="35782" y="0"/>
                  </a:lnTo>
                  <a:lnTo>
                    <a:pt x="35782" y="21457"/>
                  </a:lnTo>
                  <a:lnTo>
                    <a:pt x="54733" y="21457"/>
                  </a:lnTo>
                  <a:lnTo>
                    <a:pt x="54733" y="39316"/>
                  </a:lnTo>
                  <a:lnTo>
                    <a:pt x="35782" y="39316"/>
                  </a:lnTo>
                  <a:lnTo>
                    <a:pt x="35782" y="74134"/>
                  </a:lnTo>
                  <a:cubicBezTo>
                    <a:pt x="35782" y="77539"/>
                    <a:pt x="36553" y="80173"/>
                    <a:pt x="38095" y="82100"/>
                  </a:cubicBezTo>
                  <a:cubicBezTo>
                    <a:pt x="39637" y="84027"/>
                    <a:pt x="42078" y="84927"/>
                    <a:pt x="45354" y="84927"/>
                  </a:cubicBezTo>
                  <a:cubicBezTo>
                    <a:pt x="47089" y="84927"/>
                    <a:pt x="48695" y="84798"/>
                    <a:pt x="50237" y="84542"/>
                  </a:cubicBezTo>
                  <a:cubicBezTo>
                    <a:pt x="51714" y="84284"/>
                    <a:pt x="53127" y="83963"/>
                    <a:pt x="54477" y="83514"/>
                  </a:cubicBezTo>
                  <a:lnTo>
                    <a:pt x="57560" y="100473"/>
                  </a:lnTo>
                  <a:cubicBezTo>
                    <a:pt x="54670" y="101373"/>
                    <a:pt x="51778" y="102144"/>
                    <a:pt x="48952" y="102657"/>
                  </a:cubicBezTo>
                  <a:cubicBezTo>
                    <a:pt x="46061" y="103171"/>
                    <a:pt x="42849" y="103428"/>
                    <a:pt x="39252" y="103428"/>
                  </a:cubicBezTo>
                  <a:cubicBezTo>
                    <a:pt x="29294" y="103428"/>
                    <a:pt x="22420" y="100859"/>
                    <a:pt x="18566" y="95719"/>
                  </a:cubicBezTo>
                  <a:cubicBezTo>
                    <a:pt x="14775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B3BB74D-D467-8173-4DEC-E35E07090A92}"/>
                </a:ext>
              </a:extLst>
            </p:cNvPr>
            <p:cNvSpPr/>
            <p:nvPr/>
          </p:nvSpPr>
          <p:spPr>
            <a:xfrm>
              <a:off x="6881119" y="3537703"/>
              <a:ext cx="23126" cy="110430"/>
            </a:xfrm>
            <a:custGeom>
              <a:avLst/>
              <a:gdLst>
                <a:gd name="connsiteX0" fmla="*/ 0 w 23126"/>
                <a:gd name="connsiteY0" fmla="*/ 0 h 110430"/>
                <a:gd name="connsiteX1" fmla="*/ 23127 w 23126"/>
                <a:gd name="connsiteY1" fmla="*/ 0 h 110430"/>
                <a:gd name="connsiteX2" fmla="*/ 23127 w 23126"/>
                <a:gd name="connsiteY2" fmla="*/ 18373 h 110430"/>
                <a:gd name="connsiteX3" fmla="*/ 0 w 23126"/>
                <a:gd name="connsiteY3" fmla="*/ 18373 h 110430"/>
                <a:gd name="connsiteX4" fmla="*/ 0 w 23126"/>
                <a:gd name="connsiteY4" fmla="*/ 0 h 110430"/>
                <a:gd name="connsiteX5" fmla="*/ 128 w 23126"/>
                <a:gd name="connsiteY5" fmla="*/ 29936 h 110430"/>
                <a:gd name="connsiteX6" fmla="*/ 22934 w 23126"/>
                <a:gd name="connsiteY6" fmla="*/ 29936 h 110430"/>
                <a:gd name="connsiteX7" fmla="*/ 22934 w 23126"/>
                <a:gd name="connsiteY7" fmla="*/ 110431 h 110430"/>
                <a:gd name="connsiteX8" fmla="*/ 128 w 23126"/>
                <a:gd name="connsiteY8" fmla="*/ 110431 h 110430"/>
                <a:gd name="connsiteX9" fmla="*/ 128 w 23126"/>
                <a:gd name="connsiteY9" fmla="*/ 29936 h 11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6" h="110430">
                  <a:moveTo>
                    <a:pt x="0" y="0"/>
                  </a:moveTo>
                  <a:lnTo>
                    <a:pt x="23127" y="0"/>
                  </a:lnTo>
                  <a:lnTo>
                    <a:pt x="23127" y="18373"/>
                  </a:lnTo>
                  <a:lnTo>
                    <a:pt x="0" y="18373"/>
                  </a:lnTo>
                  <a:lnTo>
                    <a:pt x="0" y="0"/>
                  </a:lnTo>
                  <a:close/>
                  <a:moveTo>
                    <a:pt x="128" y="29936"/>
                  </a:moveTo>
                  <a:lnTo>
                    <a:pt x="22934" y="29936"/>
                  </a:lnTo>
                  <a:lnTo>
                    <a:pt x="22934" y="110431"/>
                  </a:lnTo>
                  <a:lnTo>
                    <a:pt x="128" y="110431"/>
                  </a:lnTo>
                  <a:lnTo>
                    <a:pt x="128" y="2993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BCFA5ED-49D5-5821-B768-F410EB53513C}"/>
                </a:ext>
              </a:extLst>
            </p:cNvPr>
            <p:cNvSpPr/>
            <p:nvPr/>
          </p:nvSpPr>
          <p:spPr>
            <a:xfrm>
              <a:off x="6923775" y="3565134"/>
              <a:ext cx="81329" cy="85440"/>
            </a:xfrm>
            <a:custGeom>
              <a:avLst/>
              <a:gdLst>
                <a:gd name="connsiteX0" fmla="*/ 0 w 81329"/>
                <a:gd name="connsiteY0" fmla="*/ 43042 h 85440"/>
                <a:gd name="connsiteX1" fmla="*/ 10921 w 81329"/>
                <a:gd name="connsiteY1" fmla="*/ 11435 h 85440"/>
                <a:gd name="connsiteX2" fmla="*/ 40986 w 81329"/>
                <a:gd name="connsiteY2" fmla="*/ 0 h 85440"/>
                <a:gd name="connsiteX3" fmla="*/ 70794 w 81329"/>
                <a:gd name="connsiteY3" fmla="*/ 11114 h 85440"/>
                <a:gd name="connsiteX4" fmla="*/ 81330 w 81329"/>
                <a:gd name="connsiteY4" fmla="*/ 42399 h 85440"/>
                <a:gd name="connsiteX5" fmla="*/ 70473 w 81329"/>
                <a:gd name="connsiteY5" fmla="*/ 73942 h 85440"/>
                <a:gd name="connsiteX6" fmla="*/ 40344 w 81329"/>
                <a:gd name="connsiteY6" fmla="*/ 85441 h 85440"/>
                <a:gd name="connsiteX7" fmla="*/ 10536 w 81329"/>
                <a:gd name="connsiteY7" fmla="*/ 74263 h 85440"/>
                <a:gd name="connsiteX8" fmla="*/ 0 w 81329"/>
                <a:gd name="connsiteY8" fmla="*/ 43042 h 85440"/>
                <a:gd name="connsiteX9" fmla="*/ 23255 w 81329"/>
                <a:gd name="connsiteY9" fmla="*/ 42720 h 85440"/>
                <a:gd name="connsiteX10" fmla="*/ 27431 w 81329"/>
                <a:gd name="connsiteY10" fmla="*/ 60451 h 85440"/>
                <a:gd name="connsiteX11" fmla="*/ 40537 w 81329"/>
                <a:gd name="connsiteY11" fmla="*/ 66939 h 85440"/>
                <a:gd name="connsiteX12" fmla="*/ 53899 w 81329"/>
                <a:gd name="connsiteY12" fmla="*/ 60387 h 85440"/>
                <a:gd name="connsiteX13" fmla="*/ 58139 w 81329"/>
                <a:gd name="connsiteY13" fmla="*/ 42592 h 85440"/>
                <a:gd name="connsiteX14" fmla="*/ 53899 w 81329"/>
                <a:gd name="connsiteY14" fmla="*/ 24926 h 85440"/>
                <a:gd name="connsiteX15" fmla="*/ 40537 w 81329"/>
                <a:gd name="connsiteY15" fmla="*/ 18502 h 85440"/>
                <a:gd name="connsiteX16" fmla="*/ 27431 w 81329"/>
                <a:gd name="connsiteY16" fmla="*/ 24926 h 85440"/>
                <a:gd name="connsiteX17" fmla="*/ 23255 w 81329"/>
                <a:gd name="connsiteY17" fmla="*/ 42720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0">
                  <a:moveTo>
                    <a:pt x="0" y="43042"/>
                  </a:moveTo>
                  <a:cubicBezTo>
                    <a:pt x="0" y="29551"/>
                    <a:pt x="3662" y="19016"/>
                    <a:pt x="10921" y="11435"/>
                  </a:cubicBezTo>
                  <a:cubicBezTo>
                    <a:pt x="18245" y="3855"/>
                    <a:pt x="28266" y="0"/>
                    <a:pt x="40986" y="0"/>
                  </a:cubicBezTo>
                  <a:cubicBezTo>
                    <a:pt x="53706" y="0"/>
                    <a:pt x="63792" y="3726"/>
                    <a:pt x="70794" y="11114"/>
                  </a:cubicBezTo>
                  <a:cubicBezTo>
                    <a:pt x="77797" y="18502"/>
                    <a:pt x="81330" y="28973"/>
                    <a:pt x="81330" y="42399"/>
                  </a:cubicBezTo>
                  <a:cubicBezTo>
                    <a:pt x="81330" y="55826"/>
                    <a:pt x="77733" y="66297"/>
                    <a:pt x="70473" y="73942"/>
                  </a:cubicBezTo>
                  <a:cubicBezTo>
                    <a:pt x="63214" y="81586"/>
                    <a:pt x="53192" y="85441"/>
                    <a:pt x="40344" y="85441"/>
                  </a:cubicBezTo>
                  <a:cubicBezTo>
                    <a:pt x="27495" y="85441"/>
                    <a:pt x="17539" y="81715"/>
                    <a:pt x="10536" y="74263"/>
                  </a:cubicBezTo>
                  <a:cubicBezTo>
                    <a:pt x="3534" y="66811"/>
                    <a:pt x="0" y="56404"/>
                    <a:pt x="0" y="43042"/>
                  </a:cubicBezTo>
                  <a:close/>
                  <a:moveTo>
                    <a:pt x="23255" y="42720"/>
                  </a:moveTo>
                  <a:cubicBezTo>
                    <a:pt x="23255" y="50237"/>
                    <a:pt x="24669" y="56147"/>
                    <a:pt x="27431" y="60451"/>
                  </a:cubicBezTo>
                  <a:cubicBezTo>
                    <a:pt x="30194" y="64755"/>
                    <a:pt x="34562" y="66939"/>
                    <a:pt x="40537" y="66939"/>
                  </a:cubicBezTo>
                  <a:cubicBezTo>
                    <a:pt x="46511" y="66939"/>
                    <a:pt x="51072" y="64755"/>
                    <a:pt x="53899" y="60387"/>
                  </a:cubicBezTo>
                  <a:cubicBezTo>
                    <a:pt x="56726" y="56018"/>
                    <a:pt x="58139" y="50108"/>
                    <a:pt x="58139" y="42592"/>
                  </a:cubicBezTo>
                  <a:cubicBezTo>
                    <a:pt x="58139" y="35076"/>
                    <a:pt x="56726" y="29230"/>
                    <a:pt x="53899" y="24926"/>
                  </a:cubicBezTo>
                  <a:cubicBezTo>
                    <a:pt x="51072" y="20686"/>
                    <a:pt x="46639" y="18502"/>
                    <a:pt x="40537" y="18502"/>
                  </a:cubicBezTo>
                  <a:cubicBezTo>
                    <a:pt x="34434" y="18502"/>
                    <a:pt x="30194" y="20622"/>
                    <a:pt x="27431" y="24926"/>
                  </a:cubicBezTo>
                  <a:cubicBezTo>
                    <a:pt x="24669" y="29166"/>
                    <a:pt x="23255" y="35140"/>
                    <a:pt x="23255" y="427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FA4246A-1EC8-3B8F-D908-E20156B8BC13}"/>
                </a:ext>
              </a:extLst>
            </p:cNvPr>
            <p:cNvSpPr/>
            <p:nvPr/>
          </p:nvSpPr>
          <p:spPr>
            <a:xfrm>
              <a:off x="7024763" y="3565134"/>
              <a:ext cx="74648" cy="82935"/>
            </a:xfrm>
            <a:custGeom>
              <a:avLst/>
              <a:gdLst>
                <a:gd name="connsiteX0" fmla="*/ 0 w 74648"/>
                <a:gd name="connsiteY0" fmla="*/ 2506 h 82935"/>
                <a:gd name="connsiteX1" fmla="*/ 22356 w 74648"/>
                <a:gd name="connsiteY1" fmla="*/ 2506 h 82935"/>
                <a:gd name="connsiteX2" fmla="*/ 22356 w 74648"/>
                <a:gd name="connsiteY2" fmla="*/ 12656 h 82935"/>
                <a:gd name="connsiteX3" fmla="*/ 34690 w 74648"/>
                <a:gd name="connsiteY3" fmla="*/ 2698 h 82935"/>
                <a:gd name="connsiteX4" fmla="*/ 47795 w 74648"/>
                <a:gd name="connsiteY4" fmla="*/ 0 h 82935"/>
                <a:gd name="connsiteX5" fmla="*/ 67838 w 74648"/>
                <a:gd name="connsiteY5" fmla="*/ 7452 h 82935"/>
                <a:gd name="connsiteX6" fmla="*/ 74648 w 74648"/>
                <a:gd name="connsiteY6" fmla="*/ 28973 h 82935"/>
                <a:gd name="connsiteX7" fmla="*/ 74648 w 74648"/>
                <a:gd name="connsiteY7" fmla="*/ 82935 h 82935"/>
                <a:gd name="connsiteX8" fmla="*/ 51649 w 74648"/>
                <a:gd name="connsiteY8" fmla="*/ 82935 h 82935"/>
                <a:gd name="connsiteX9" fmla="*/ 51649 w 74648"/>
                <a:gd name="connsiteY9" fmla="*/ 33277 h 82935"/>
                <a:gd name="connsiteX10" fmla="*/ 48823 w 74648"/>
                <a:gd name="connsiteY10" fmla="*/ 22228 h 82935"/>
                <a:gd name="connsiteX11" fmla="*/ 40086 w 74648"/>
                <a:gd name="connsiteY11" fmla="*/ 18887 h 82935"/>
                <a:gd name="connsiteX12" fmla="*/ 33405 w 74648"/>
                <a:gd name="connsiteY12" fmla="*/ 20108 h 82935"/>
                <a:gd name="connsiteX13" fmla="*/ 27623 w 74648"/>
                <a:gd name="connsiteY13" fmla="*/ 23962 h 82935"/>
                <a:gd name="connsiteX14" fmla="*/ 24090 w 74648"/>
                <a:gd name="connsiteY14" fmla="*/ 28909 h 82935"/>
                <a:gd name="connsiteX15" fmla="*/ 22869 w 74648"/>
                <a:gd name="connsiteY15" fmla="*/ 35718 h 82935"/>
                <a:gd name="connsiteX16" fmla="*/ 22869 w 74648"/>
                <a:gd name="connsiteY16" fmla="*/ 82871 h 82935"/>
                <a:gd name="connsiteX17" fmla="*/ 64 w 74648"/>
                <a:gd name="connsiteY17" fmla="*/ 82871 h 82935"/>
                <a:gd name="connsiteX18" fmla="*/ 64 w 74648"/>
                <a:gd name="connsiteY18" fmla="*/ 2377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48" h="82935">
                  <a:moveTo>
                    <a:pt x="0" y="2506"/>
                  </a:moveTo>
                  <a:lnTo>
                    <a:pt x="22356" y="2506"/>
                  </a:lnTo>
                  <a:lnTo>
                    <a:pt x="22356" y="12656"/>
                  </a:lnTo>
                  <a:cubicBezTo>
                    <a:pt x="26339" y="7837"/>
                    <a:pt x="30450" y="4497"/>
                    <a:pt x="34690" y="2698"/>
                  </a:cubicBezTo>
                  <a:cubicBezTo>
                    <a:pt x="38930" y="899"/>
                    <a:pt x="43234" y="0"/>
                    <a:pt x="47795" y="0"/>
                  </a:cubicBezTo>
                  <a:cubicBezTo>
                    <a:pt x="56660" y="0"/>
                    <a:pt x="63342" y="2506"/>
                    <a:pt x="67838" y="7452"/>
                  </a:cubicBezTo>
                  <a:cubicBezTo>
                    <a:pt x="72336" y="12463"/>
                    <a:pt x="74648" y="19594"/>
                    <a:pt x="74648" y="28973"/>
                  </a:cubicBezTo>
                  <a:lnTo>
                    <a:pt x="74648" y="82935"/>
                  </a:lnTo>
                  <a:lnTo>
                    <a:pt x="51649" y="82935"/>
                  </a:lnTo>
                  <a:lnTo>
                    <a:pt x="51649" y="33277"/>
                  </a:lnTo>
                  <a:cubicBezTo>
                    <a:pt x="51649" y="28138"/>
                    <a:pt x="50686" y="24476"/>
                    <a:pt x="48823" y="22228"/>
                  </a:cubicBezTo>
                  <a:cubicBezTo>
                    <a:pt x="46960" y="19979"/>
                    <a:pt x="44005" y="18887"/>
                    <a:pt x="40086" y="18887"/>
                  </a:cubicBezTo>
                  <a:cubicBezTo>
                    <a:pt x="37838" y="18887"/>
                    <a:pt x="35589" y="19272"/>
                    <a:pt x="33405" y="20108"/>
                  </a:cubicBezTo>
                  <a:cubicBezTo>
                    <a:pt x="31221" y="20943"/>
                    <a:pt x="29294" y="22228"/>
                    <a:pt x="27623" y="23962"/>
                  </a:cubicBezTo>
                  <a:cubicBezTo>
                    <a:pt x="26082" y="25504"/>
                    <a:pt x="24926" y="27174"/>
                    <a:pt x="24090" y="28909"/>
                  </a:cubicBezTo>
                  <a:cubicBezTo>
                    <a:pt x="23255" y="30643"/>
                    <a:pt x="22869" y="32891"/>
                    <a:pt x="22869" y="35718"/>
                  </a:cubicBezTo>
                  <a:lnTo>
                    <a:pt x="22869" y="82871"/>
                  </a:lnTo>
                  <a:lnTo>
                    <a:pt x="64" y="82871"/>
                  </a:lnTo>
                  <a:lnTo>
                    <a:pt x="64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E1BE8D-453B-8900-7372-3347B58B9931}"/>
                </a:ext>
              </a:extLst>
            </p:cNvPr>
            <p:cNvSpPr/>
            <p:nvPr/>
          </p:nvSpPr>
          <p:spPr>
            <a:xfrm>
              <a:off x="7153502" y="3565134"/>
              <a:ext cx="74070" cy="84991"/>
            </a:xfrm>
            <a:custGeom>
              <a:avLst/>
              <a:gdLst>
                <a:gd name="connsiteX0" fmla="*/ 0 w 74070"/>
                <a:gd name="connsiteY0" fmla="*/ 60772 h 84991"/>
                <a:gd name="connsiteX1" fmla="*/ 5653 w 74070"/>
                <a:gd name="connsiteY1" fmla="*/ 44326 h 84991"/>
                <a:gd name="connsiteX2" fmla="*/ 20558 w 74070"/>
                <a:gd name="connsiteY2" fmla="*/ 36104 h 84991"/>
                <a:gd name="connsiteX3" fmla="*/ 40601 w 74070"/>
                <a:gd name="connsiteY3" fmla="*/ 33341 h 84991"/>
                <a:gd name="connsiteX4" fmla="*/ 52164 w 74070"/>
                <a:gd name="connsiteY4" fmla="*/ 32891 h 84991"/>
                <a:gd name="connsiteX5" fmla="*/ 52164 w 74070"/>
                <a:gd name="connsiteY5" fmla="*/ 29936 h 84991"/>
                <a:gd name="connsiteX6" fmla="*/ 49080 w 74070"/>
                <a:gd name="connsiteY6" fmla="*/ 19272 h 84991"/>
                <a:gd name="connsiteX7" fmla="*/ 39188 w 74070"/>
                <a:gd name="connsiteY7" fmla="*/ 16060 h 84991"/>
                <a:gd name="connsiteX8" fmla="*/ 29230 w 74070"/>
                <a:gd name="connsiteY8" fmla="*/ 18437 h 84991"/>
                <a:gd name="connsiteX9" fmla="*/ 24861 w 74070"/>
                <a:gd name="connsiteY9" fmla="*/ 25440 h 84991"/>
                <a:gd name="connsiteX10" fmla="*/ 4369 w 74070"/>
                <a:gd name="connsiteY10" fmla="*/ 23577 h 84991"/>
                <a:gd name="connsiteX11" fmla="*/ 15482 w 74070"/>
                <a:gd name="connsiteY11" fmla="*/ 5782 h 84991"/>
                <a:gd name="connsiteX12" fmla="*/ 39830 w 74070"/>
                <a:gd name="connsiteY12" fmla="*/ 0 h 84991"/>
                <a:gd name="connsiteX13" fmla="*/ 66040 w 74070"/>
                <a:gd name="connsiteY13" fmla="*/ 8159 h 84991"/>
                <a:gd name="connsiteX14" fmla="*/ 74070 w 74070"/>
                <a:gd name="connsiteY14" fmla="*/ 32185 h 84991"/>
                <a:gd name="connsiteX15" fmla="*/ 74070 w 74070"/>
                <a:gd name="connsiteY15" fmla="*/ 82935 h 84991"/>
                <a:gd name="connsiteX16" fmla="*/ 52935 w 74070"/>
                <a:gd name="connsiteY16" fmla="*/ 82935 h 84991"/>
                <a:gd name="connsiteX17" fmla="*/ 52935 w 74070"/>
                <a:gd name="connsiteY17" fmla="*/ 73556 h 84991"/>
                <a:gd name="connsiteX18" fmla="*/ 42078 w 74070"/>
                <a:gd name="connsiteY18" fmla="*/ 81908 h 84991"/>
                <a:gd name="connsiteX19" fmla="*/ 27367 w 74070"/>
                <a:gd name="connsiteY19" fmla="*/ 84991 h 84991"/>
                <a:gd name="connsiteX20" fmla="*/ 7645 w 74070"/>
                <a:gd name="connsiteY20" fmla="*/ 78696 h 84991"/>
                <a:gd name="connsiteX21" fmla="*/ 64 w 74070"/>
                <a:gd name="connsiteY21" fmla="*/ 60836 h 84991"/>
                <a:gd name="connsiteX22" fmla="*/ 21714 w 74070"/>
                <a:gd name="connsiteY22" fmla="*/ 59359 h 84991"/>
                <a:gd name="connsiteX23" fmla="*/ 24412 w 74070"/>
                <a:gd name="connsiteY23" fmla="*/ 66361 h 84991"/>
                <a:gd name="connsiteX24" fmla="*/ 33149 w 74070"/>
                <a:gd name="connsiteY24" fmla="*/ 68931 h 84991"/>
                <a:gd name="connsiteX25" fmla="*/ 46961 w 74070"/>
                <a:gd name="connsiteY25" fmla="*/ 64434 h 84991"/>
                <a:gd name="connsiteX26" fmla="*/ 52100 w 74070"/>
                <a:gd name="connsiteY26" fmla="*/ 51971 h 84991"/>
                <a:gd name="connsiteX27" fmla="*/ 52100 w 74070"/>
                <a:gd name="connsiteY27" fmla="*/ 46446 h 84991"/>
                <a:gd name="connsiteX28" fmla="*/ 41436 w 74070"/>
                <a:gd name="connsiteY28" fmla="*/ 46896 h 84991"/>
                <a:gd name="connsiteX29" fmla="*/ 26018 w 74070"/>
                <a:gd name="connsiteY29" fmla="*/ 50429 h 84991"/>
                <a:gd name="connsiteX30" fmla="*/ 21714 w 74070"/>
                <a:gd name="connsiteY30" fmla="*/ 59359 h 8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070" h="84991">
                  <a:moveTo>
                    <a:pt x="0" y="60772"/>
                  </a:moveTo>
                  <a:cubicBezTo>
                    <a:pt x="0" y="53706"/>
                    <a:pt x="1863" y="48181"/>
                    <a:pt x="5653" y="44326"/>
                  </a:cubicBezTo>
                  <a:cubicBezTo>
                    <a:pt x="9380" y="40472"/>
                    <a:pt x="14390" y="37710"/>
                    <a:pt x="20558" y="36104"/>
                  </a:cubicBezTo>
                  <a:cubicBezTo>
                    <a:pt x="26725" y="34498"/>
                    <a:pt x="33406" y="33534"/>
                    <a:pt x="40601" y="33341"/>
                  </a:cubicBezTo>
                  <a:lnTo>
                    <a:pt x="52164" y="32891"/>
                  </a:lnTo>
                  <a:lnTo>
                    <a:pt x="52164" y="29936"/>
                  </a:lnTo>
                  <a:cubicBezTo>
                    <a:pt x="52164" y="24990"/>
                    <a:pt x="51137" y="21457"/>
                    <a:pt x="49080" y="19272"/>
                  </a:cubicBezTo>
                  <a:cubicBezTo>
                    <a:pt x="47025" y="17088"/>
                    <a:pt x="43749" y="16060"/>
                    <a:pt x="39188" y="16060"/>
                  </a:cubicBezTo>
                  <a:cubicBezTo>
                    <a:pt x="34626" y="16060"/>
                    <a:pt x="31478" y="16831"/>
                    <a:pt x="29230" y="18437"/>
                  </a:cubicBezTo>
                  <a:cubicBezTo>
                    <a:pt x="27046" y="20043"/>
                    <a:pt x="25569" y="22356"/>
                    <a:pt x="24861" y="25440"/>
                  </a:cubicBezTo>
                  <a:lnTo>
                    <a:pt x="4369" y="23577"/>
                  </a:lnTo>
                  <a:cubicBezTo>
                    <a:pt x="5782" y="15546"/>
                    <a:pt x="9508" y="9636"/>
                    <a:pt x="15482" y="5782"/>
                  </a:cubicBezTo>
                  <a:cubicBezTo>
                    <a:pt x="21457" y="1927"/>
                    <a:pt x="29552" y="0"/>
                    <a:pt x="39830" y="0"/>
                  </a:cubicBezTo>
                  <a:cubicBezTo>
                    <a:pt x="51972" y="0"/>
                    <a:pt x="60708" y="2698"/>
                    <a:pt x="66040" y="8159"/>
                  </a:cubicBezTo>
                  <a:cubicBezTo>
                    <a:pt x="71372" y="13619"/>
                    <a:pt x="74070" y="21649"/>
                    <a:pt x="74070" y="32185"/>
                  </a:cubicBezTo>
                  <a:lnTo>
                    <a:pt x="74070" y="82935"/>
                  </a:lnTo>
                  <a:lnTo>
                    <a:pt x="52935" y="82935"/>
                  </a:lnTo>
                  <a:lnTo>
                    <a:pt x="52935" y="73556"/>
                  </a:lnTo>
                  <a:cubicBezTo>
                    <a:pt x="49723" y="77025"/>
                    <a:pt x="46126" y="79852"/>
                    <a:pt x="42078" y="81908"/>
                  </a:cubicBezTo>
                  <a:cubicBezTo>
                    <a:pt x="38031" y="83963"/>
                    <a:pt x="33084" y="84991"/>
                    <a:pt x="27367" y="84991"/>
                  </a:cubicBezTo>
                  <a:cubicBezTo>
                    <a:pt x="19272" y="84991"/>
                    <a:pt x="12656" y="82871"/>
                    <a:pt x="7645" y="78696"/>
                  </a:cubicBezTo>
                  <a:cubicBezTo>
                    <a:pt x="2634" y="74456"/>
                    <a:pt x="64" y="68546"/>
                    <a:pt x="64" y="60836"/>
                  </a:cubicBezTo>
                  <a:close/>
                  <a:moveTo>
                    <a:pt x="21714" y="59359"/>
                  </a:moveTo>
                  <a:cubicBezTo>
                    <a:pt x="21714" y="62314"/>
                    <a:pt x="22613" y="64691"/>
                    <a:pt x="24412" y="66361"/>
                  </a:cubicBezTo>
                  <a:cubicBezTo>
                    <a:pt x="26211" y="68031"/>
                    <a:pt x="29101" y="68931"/>
                    <a:pt x="33149" y="68931"/>
                  </a:cubicBezTo>
                  <a:cubicBezTo>
                    <a:pt x="38931" y="68931"/>
                    <a:pt x="43491" y="67453"/>
                    <a:pt x="46961" y="64434"/>
                  </a:cubicBezTo>
                  <a:cubicBezTo>
                    <a:pt x="50430" y="61479"/>
                    <a:pt x="52100" y="57303"/>
                    <a:pt x="52100" y="51971"/>
                  </a:cubicBezTo>
                  <a:lnTo>
                    <a:pt x="52100" y="46446"/>
                  </a:lnTo>
                  <a:lnTo>
                    <a:pt x="41436" y="46896"/>
                  </a:lnTo>
                  <a:cubicBezTo>
                    <a:pt x="34048" y="47217"/>
                    <a:pt x="28909" y="48374"/>
                    <a:pt x="26018" y="50429"/>
                  </a:cubicBezTo>
                  <a:cubicBezTo>
                    <a:pt x="23127" y="52485"/>
                    <a:pt x="21714" y="55440"/>
                    <a:pt x="21714" y="59359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5089DB-7AAF-7544-6250-2FFF241FD78F}"/>
                </a:ext>
              </a:extLst>
            </p:cNvPr>
            <p:cNvSpPr/>
            <p:nvPr/>
          </p:nvSpPr>
          <p:spPr>
            <a:xfrm>
              <a:off x="7248964" y="3565134"/>
              <a:ext cx="74649" cy="82935"/>
            </a:xfrm>
            <a:custGeom>
              <a:avLst/>
              <a:gdLst>
                <a:gd name="connsiteX0" fmla="*/ 0 w 74649"/>
                <a:gd name="connsiteY0" fmla="*/ 2506 h 82935"/>
                <a:gd name="connsiteX1" fmla="*/ 22357 w 74649"/>
                <a:gd name="connsiteY1" fmla="*/ 2506 h 82935"/>
                <a:gd name="connsiteX2" fmla="*/ 22357 w 74649"/>
                <a:gd name="connsiteY2" fmla="*/ 12656 h 82935"/>
                <a:gd name="connsiteX3" fmla="*/ 34690 w 74649"/>
                <a:gd name="connsiteY3" fmla="*/ 2698 h 82935"/>
                <a:gd name="connsiteX4" fmla="*/ 47796 w 74649"/>
                <a:gd name="connsiteY4" fmla="*/ 0 h 82935"/>
                <a:gd name="connsiteX5" fmla="*/ 67839 w 74649"/>
                <a:gd name="connsiteY5" fmla="*/ 7452 h 82935"/>
                <a:gd name="connsiteX6" fmla="*/ 74649 w 74649"/>
                <a:gd name="connsiteY6" fmla="*/ 28973 h 82935"/>
                <a:gd name="connsiteX7" fmla="*/ 74649 w 74649"/>
                <a:gd name="connsiteY7" fmla="*/ 82935 h 82935"/>
                <a:gd name="connsiteX8" fmla="*/ 51650 w 74649"/>
                <a:gd name="connsiteY8" fmla="*/ 82935 h 82935"/>
                <a:gd name="connsiteX9" fmla="*/ 51650 w 74649"/>
                <a:gd name="connsiteY9" fmla="*/ 33277 h 82935"/>
                <a:gd name="connsiteX10" fmla="*/ 48824 w 74649"/>
                <a:gd name="connsiteY10" fmla="*/ 22228 h 82935"/>
                <a:gd name="connsiteX11" fmla="*/ 40087 w 74649"/>
                <a:gd name="connsiteY11" fmla="*/ 18887 h 82935"/>
                <a:gd name="connsiteX12" fmla="*/ 33406 w 74649"/>
                <a:gd name="connsiteY12" fmla="*/ 20108 h 82935"/>
                <a:gd name="connsiteX13" fmla="*/ 27624 w 74649"/>
                <a:gd name="connsiteY13" fmla="*/ 23962 h 82935"/>
                <a:gd name="connsiteX14" fmla="*/ 24090 w 74649"/>
                <a:gd name="connsiteY14" fmla="*/ 28909 h 82935"/>
                <a:gd name="connsiteX15" fmla="*/ 22870 w 74649"/>
                <a:gd name="connsiteY15" fmla="*/ 35718 h 82935"/>
                <a:gd name="connsiteX16" fmla="*/ 22870 w 74649"/>
                <a:gd name="connsiteY16" fmla="*/ 82871 h 82935"/>
                <a:gd name="connsiteX17" fmla="*/ 64 w 74649"/>
                <a:gd name="connsiteY17" fmla="*/ 82871 h 82935"/>
                <a:gd name="connsiteX18" fmla="*/ 64 w 74649"/>
                <a:gd name="connsiteY18" fmla="*/ 2377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49" h="82935">
                  <a:moveTo>
                    <a:pt x="0" y="2506"/>
                  </a:moveTo>
                  <a:lnTo>
                    <a:pt x="22357" y="2506"/>
                  </a:lnTo>
                  <a:lnTo>
                    <a:pt x="22357" y="12656"/>
                  </a:lnTo>
                  <a:cubicBezTo>
                    <a:pt x="26340" y="7837"/>
                    <a:pt x="30451" y="4497"/>
                    <a:pt x="34690" y="2698"/>
                  </a:cubicBezTo>
                  <a:cubicBezTo>
                    <a:pt x="38931" y="899"/>
                    <a:pt x="43235" y="0"/>
                    <a:pt x="47796" y="0"/>
                  </a:cubicBezTo>
                  <a:cubicBezTo>
                    <a:pt x="56661" y="0"/>
                    <a:pt x="63343" y="2506"/>
                    <a:pt x="67839" y="7452"/>
                  </a:cubicBezTo>
                  <a:cubicBezTo>
                    <a:pt x="72336" y="12463"/>
                    <a:pt x="74649" y="19594"/>
                    <a:pt x="74649" y="28973"/>
                  </a:cubicBezTo>
                  <a:lnTo>
                    <a:pt x="74649" y="82935"/>
                  </a:lnTo>
                  <a:lnTo>
                    <a:pt x="51650" y="82935"/>
                  </a:lnTo>
                  <a:lnTo>
                    <a:pt x="51650" y="33277"/>
                  </a:lnTo>
                  <a:cubicBezTo>
                    <a:pt x="51650" y="28138"/>
                    <a:pt x="50686" y="24476"/>
                    <a:pt x="48824" y="22228"/>
                  </a:cubicBezTo>
                  <a:cubicBezTo>
                    <a:pt x="46961" y="19979"/>
                    <a:pt x="44006" y="18887"/>
                    <a:pt x="40087" y="18887"/>
                  </a:cubicBezTo>
                  <a:cubicBezTo>
                    <a:pt x="37838" y="18887"/>
                    <a:pt x="35590" y="19272"/>
                    <a:pt x="33406" y="20108"/>
                  </a:cubicBezTo>
                  <a:cubicBezTo>
                    <a:pt x="31222" y="20943"/>
                    <a:pt x="29294" y="22228"/>
                    <a:pt x="27624" y="23962"/>
                  </a:cubicBezTo>
                  <a:cubicBezTo>
                    <a:pt x="26082" y="25504"/>
                    <a:pt x="24926" y="27174"/>
                    <a:pt x="24090" y="28909"/>
                  </a:cubicBezTo>
                  <a:cubicBezTo>
                    <a:pt x="23256" y="30643"/>
                    <a:pt x="22870" y="32891"/>
                    <a:pt x="22870" y="35718"/>
                  </a:cubicBezTo>
                  <a:lnTo>
                    <a:pt x="22870" y="82871"/>
                  </a:lnTo>
                  <a:lnTo>
                    <a:pt x="64" y="82871"/>
                  </a:lnTo>
                  <a:lnTo>
                    <a:pt x="64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7267730-495E-48F2-9BBA-577684315BC9}"/>
                </a:ext>
              </a:extLst>
            </p:cNvPr>
            <p:cNvSpPr/>
            <p:nvPr/>
          </p:nvSpPr>
          <p:spPr>
            <a:xfrm>
              <a:off x="7342307" y="3537960"/>
              <a:ext cx="79594" cy="112550"/>
            </a:xfrm>
            <a:custGeom>
              <a:avLst/>
              <a:gdLst>
                <a:gd name="connsiteX0" fmla="*/ 64 w 79594"/>
                <a:gd name="connsiteY0" fmla="*/ 70665 h 112550"/>
                <a:gd name="connsiteX1" fmla="*/ 9251 w 79594"/>
                <a:gd name="connsiteY1" fmla="*/ 38802 h 112550"/>
                <a:gd name="connsiteX2" fmla="*/ 34433 w 79594"/>
                <a:gd name="connsiteY2" fmla="*/ 27174 h 112550"/>
                <a:gd name="connsiteX3" fmla="*/ 46511 w 79594"/>
                <a:gd name="connsiteY3" fmla="*/ 29615 h 112550"/>
                <a:gd name="connsiteX4" fmla="*/ 56597 w 79594"/>
                <a:gd name="connsiteY4" fmla="*/ 37645 h 112550"/>
                <a:gd name="connsiteX5" fmla="*/ 56597 w 79594"/>
                <a:gd name="connsiteY5" fmla="*/ 0 h 112550"/>
                <a:gd name="connsiteX6" fmla="*/ 79595 w 79594"/>
                <a:gd name="connsiteY6" fmla="*/ 0 h 112550"/>
                <a:gd name="connsiteX7" fmla="*/ 79595 w 79594"/>
                <a:gd name="connsiteY7" fmla="*/ 110109 h 112550"/>
                <a:gd name="connsiteX8" fmla="*/ 57368 w 79594"/>
                <a:gd name="connsiteY8" fmla="*/ 110109 h 112550"/>
                <a:gd name="connsiteX9" fmla="*/ 57368 w 79594"/>
                <a:gd name="connsiteY9" fmla="*/ 100409 h 112550"/>
                <a:gd name="connsiteX10" fmla="*/ 46896 w 79594"/>
                <a:gd name="connsiteY10" fmla="*/ 109403 h 112550"/>
                <a:gd name="connsiteX11" fmla="*/ 32891 w 79594"/>
                <a:gd name="connsiteY11" fmla="*/ 112551 h 112550"/>
                <a:gd name="connsiteX12" fmla="*/ 14776 w 79594"/>
                <a:gd name="connsiteY12" fmla="*/ 107283 h 112550"/>
                <a:gd name="connsiteX13" fmla="*/ 3726 w 79594"/>
                <a:gd name="connsiteY13" fmla="*/ 92571 h 112550"/>
                <a:gd name="connsiteX14" fmla="*/ 0 w 79594"/>
                <a:gd name="connsiteY14" fmla="*/ 70601 h 112550"/>
                <a:gd name="connsiteX15" fmla="*/ 23191 w 79594"/>
                <a:gd name="connsiteY15" fmla="*/ 69766 h 112550"/>
                <a:gd name="connsiteX16" fmla="*/ 28073 w 79594"/>
                <a:gd name="connsiteY16" fmla="*/ 88524 h 112550"/>
                <a:gd name="connsiteX17" fmla="*/ 39701 w 79594"/>
                <a:gd name="connsiteY17" fmla="*/ 93985 h 112550"/>
                <a:gd name="connsiteX18" fmla="*/ 52421 w 79594"/>
                <a:gd name="connsiteY18" fmla="*/ 88075 h 112550"/>
                <a:gd name="connsiteX19" fmla="*/ 56790 w 79594"/>
                <a:gd name="connsiteY19" fmla="*/ 71950 h 112550"/>
                <a:gd name="connsiteX20" fmla="*/ 56790 w 79594"/>
                <a:gd name="connsiteY20" fmla="*/ 68096 h 112550"/>
                <a:gd name="connsiteX21" fmla="*/ 52485 w 79594"/>
                <a:gd name="connsiteY21" fmla="*/ 51136 h 112550"/>
                <a:gd name="connsiteX22" fmla="*/ 40151 w 79594"/>
                <a:gd name="connsiteY22" fmla="*/ 45611 h 112550"/>
                <a:gd name="connsiteX23" fmla="*/ 27881 w 79594"/>
                <a:gd name="connsiteY23" fmla="*/ 51329 h 112550"/>
                <a:gd name="connsiteX24" fmla="*/ 23191 w 79594"/>
                <a:gd name="connsiteY24" fmla="*/ 69830 h 1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9594" h="112550">
                  <a:moveTo>
                    <a:pt x="64" y="70665"/>
                  </a:moveTo>
                  <a:cubicBezTo>
                    <a:pt x="64" y="57175"/>
                    <a:pt x="3148" y="46575"/>
                    <a:pt x="9251" y="38802"/>
                  </a:cubicBezTo>
                  <a:cubicBezTo>
                    <a:pt x="15354" y="31028"/>
                    <a:pt x="23770" y="27174"/>
                    <a:pt x="34433" y="27174"/>
                  </a:cubicBezTo>
                  <a:cubicBezTo>
                    <a:pt x="38673" y="27174"/>
                    <a:pt x="42656" y="28009"/>
                    <a:pt x="46511" y="29615"/>
                  </a:cubicBezTo>
                  <a:cubicBezTo>
                    <a:pt x="50366" y="31285"/>
                    <a:pt x="53706" y="33919"/>
                    <a:pt x="56597" y="37645"/>
                  </a:cubicBezTo>
                  <a:lnTo>
                    <a:pt x="56597" y="0"/>
                  </a:lnTo>
                  <a:lnTo>
                    <a:pt x="79595" y="0"/>
                  </a:lnTo>
                  <a:lnTo>
                    <a:pt x="79595" y="110109"/>
                  </a:lnTo>
                  <a:lnTo>
                    <a:pt x="57368" y="110109"/>
                  </a:lnTo>
                  <a:lnTo>
                    <a:pt x="57368" y="100409"/>
                  </a:lnTo>
                  <a:cubicBezTo>
                    <a:pt x="54412" y="104328"/>
                    <a:pt x="50879" y="107347"/>
                    <a:pt x="46896" y="109403"/>
                  </a:cubicBezTo>
                  <a:cubicBezTo>
                    <a:pt x="42913" y="111458"/>
                    <a:pt x="38224" y="112551"/>
                    <a:pt x="32891" y="112551"/>
                  </a:cubicBezTo>
                  <a:cubicBezTo>
                    <a:pt x="25696" y="112551"/>
                    <a:pt x="19658" y="110816"/>
                    <a:pt x="14776" y="107283"/>
                  </a:cubicBezTo>
                  <a:cubicBezTo>
                    <a:pt x="9893" y="103814"/>
                    <a:pt x="6231" y="98867"/>
                    <a:pt x="3726" y="92571"/>
                  </a:cubicBezTo>
                  <a:cubicBezTo>
                    <a:pt x="1285" y="86276"/>
                    <a:pt x="0" y="78952"/>
                    <a:pt x="0" y="70601"/>
                  </a:cubicBezTo>
                  <a:close/>
                  <a:moveTo>
                    <a:pt x="23191" y="69766"/>
                  </a:moveTo>
                  <a:cubicBezTo>
                    <a:pt x="23191" y="78631"/>
                    <a:pt x="24797" y="84863"/>
                    <a:pt x="28073" y="88524"/>
                  </a:cubicBezTo>
                  <a:cubicBezTo>
                    <a:pt x="31285" y="92186"/>
                    <a:pt x="35204" y="93985"/>
                    <a:pt x="39701" y="93985"/>
                  </a:cubicBezTo>
                  <a:cubicBezTo>
                    <a:pt x="45226" y="93985"/>
                    <a:pt x="49466" y="91993"/>
                    <a:pt x="52421" y="88075"/>
                  </a:cubicBezTo>
                  <a:cubicBezTo>
                    <a:pt x="55376" y="84092"/>
                    <a:pt x="56790" y="78760"/>
                    <a:pt x="56790" y="71950"/>
                  </a:cubicBezTo>
                  <a:lnTo>
                    <a:pt x="56790" y="68096"/>
                  </a:lnTo>
                  <a:cubicBezTo>
                    <a:pt x="56790" y="60515"/>
                    <a:pt x="55376" y="54862"/>
                    <a:pt x="52485" y="51136"/>
                  </a:cubicBezTo>
                  <a:cubicBezTo>
                    <a:pt x="49594" y="47410"/>
                    <a:pt x="45483" y="45611"/>
                    <a:pt x="40151" y="45611"/>
                  </a:cubicBezTo>
                  <a:cubicBezTo>
                    <a:pt x="35140" y="45611"/>
                    <a:pt x="31029" y="47538"/>
                    <a:pt x="27881" y="51329"/>
                  </a:cubicBezTo>
                  <a:cubicBezTo>
                    <a:pt x="24733" y="55119"/>
                    <a:pt x="23191" y="61286"/>
                    <a:pt x="23191" y="6983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B7FDB1-73F9-B80E-1C79-C7B96E8E07C3}"/>
                </a:ext>
              </a:extLst>
            </p:cNvPr>
            <p:cNvSpPr/>
            <p:nvPr/>
          </p:nvSpPr>
          <p:spPr>
            <a:xfrm>
              <a:off x="7481196" y="3565198"/>
              <a:ext cx="118525" cy="82935"/>
            </a:xfrm>
            <a:custGeom>
              <a:avLst/>
              <a:gdLst>
                <a:gd name="connsiteX0" fmla="*/ 129 w 118525"/>
                <a:gd name="connsiteY0" fmla="*/ 2441 h 82935"/>
                <a:gd name="connsiteX1" fmla="*/ 22484 w 118525"/>
                <a:gd name="connsiteY1" fmla="*/ 2441 h 82935"/>
                <a:gd name="connsiteX2" fmla="*/ 22484 w 118525"/>
                <a:gd name="connsiteY2" fmla="*/ 12784 h 82935"/>
                <a:gd name="connsiteX3" fmla="*/ 45933 w 118525"/>
                <a:gd name="connsiteY3" fmla="*/ 0 h 82935"/>
                <a:gd name="connsiteX4" fmla="*/ 67839 w 118525"/>
                <a:gd name="connsiteY4" fmla="*/ 13426 h 82935"/>
                <a:gd name="connsiteX5" fmla="*/ 93407 w 118525"/>
                <a:gd name="connsiteY5" fmla="*/ 0 h 82935"/>
                <a:gd name="connsiteX6" fmla="*/ 111973 w 118525"/>
                <a:gd name="connsiteY6" fmla="*/ 6938 h 82935"/>
                <a:gd name="connsiteX7" fmla="*/ 118526 w 118525"/>
                <a:gd name="connsiteY7" fmla="*/ 27881 h 82935"/>
                <a:gd name="connsiteX8" fmla="*/ 118526 w 118525"/>
                <a:gd name="connsiteY8" fmla="*/ 82935 h 82935"/>
                <a:gd name="connsiteX9" fmla="*/ 95527 w 118525"/>
                <a:gd name="connsiteY9" fmla="*/ 82935 h 82935"/>
                <a:gd name="connsiteX10" fmla="*/ 95527 w 118525"/>
                <a:gd name="connsiteY10" fmla="*/ 31607 h 82935"/>
                <a:gd name="connsiteX11" fmla="*/ 93086 w 118525"/>
                <a:gd name="connsiteY11" fmla="*/ 21649 h 82935"/>
                <a:gd name="connsiteX12" fmla="*/ 85826 w 118525"/>
                <a:gd name="connsiteY12" fmla="*/ 18951 h 82935"/>
                <a:gd name="connsiteX13" fmla="*/ 80109 w 118525"/>
                <a:gd name="connsiteY13" fmla="*/ 19979 h 82935"/>
                <a:gd name="connsiteX14" fmla="*/ 74841 w 118525"/>
                <a:gd name="connsiteY14" fmla="*/ 23320 h 82935"/>
                <a:gd name="connsiteX15" fmla="*/ 71822 w 118525"/>
                <a:gd name="connsiteY15" fmla="*/ 27624 h 82935"/>
                <a:gd name="connsiteX16" fmla="*/ 70665 w 118525"/>
                <a:gd name="connsiteY16" fmla="*/ 33149 h 82935"/>
                <a:gd name="connsiteX17" fmla="*/ 70665 w 118525"/>
                <a:gd name="connsiteY17" fmla="*/ 82935 h 82935"/>
                <a:gd name="connsiteX18" fmla="*/ 47860 w 118525"/>
                <a:gd name="connsiteY18" fmla="*/ 82935 h 82935"/>
                <a:gd name="connsiteX19" fmla="*/ 47860 w 118525"/>
                <a:gd name="connsiteY19" fmla="*/ 31735 h 82935"/>
                <a:gd name="connsiteX20" fmla="*/ 45290 w 118525"/>
                <a:gd name="connsiteY20" fmla="*/ 21842 h 82935"/>
                <a:gd name="connsiteX21" fmla="*/ 37967 w 118525"/>
                <a:gd name="connsiteY21" fmla="*/ 18887 h 82935"/>
                <a:gd name="connsiteX22" fmla="*/ 27174 w 118525"/>
                <a:gd name="connsiteY22" fmla="*/ 23641 h 82935"/>
                <a:gd name="connsiteX23" fmla="*/ 24219 w 118525"/>
                <a:gd name="connsiteY23" fmla="*/ 27945 h 82935"/>
                <a:gd name="connsiteX24" fmla="*/ 22806 w 118525"/>
                <a:gd name="connsiteY24" fmla="*/ 34562 h 82935"/>
                <a:gd name="connsiteX25" fmla="*/ 22806 w 118525"/>
                <a:gd name="connsiteY25" fmla="*/ 82807 h 82935"/>
                <a:gd name="connsiteX26" fmla="*/ 0 w 118525"/>
                <a:gd name="connsiteY26" fmla="*/ 82807 h 82935"/>
                <a:gd name="connsiteX27" fmla="*/ 0 w 118525"/>
                <a:gd name="connsiteY27" fmla="*/ 2313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525" h="82935">
                  <a:moveTo>
                    <a:pt x="129" y="2441"/>
                  </a:moveTo>
                  <a:lnTo>
                    <a:pt x="22484" y="2441"/>
                  </a:lnTo>
                  <a:lnTo>
                    <a:pt x="22484" y="12784"/>
                  </a:lnTo>
                  <a:cubicBezTo>
                    <a:pt x="28844" y="4240"/>
                    <a:pt x="36682" y="0"/>
                    <a:pt x="45933" y="0"/>
                  </a:cubicBezTo>
                  <a:cubicBezTo>
                    <a:pt x="56597" y="0"/>
                    <a:pt x="63921" y="4497"/>
                    <a:pt x="67839" y="13426"/>
                  </a:cubicBezTo>
                  <a:cubicBezTo>
                    <a:pt x="74520" y="4497"/>
                    <a:pt x="83064" y="0"/>
                    <a:pt x="93407" y="0"/>
                  </a:cubicBezTo>
                  <a:cubicBezTo>
                    <a:pt x="101437" y="0"/>
                    <a:pt x="107604" y="2313"/>
                    <a:pt x="111973" y="6938"/>
                  </a:cubicBezTo>
                  <a:cubicBezTo>
                    <a:pt x="116341" y="11563"/>
                    <a:pt x="118526" y="18566"/>
                    <a:pt x="118526" y="27881"/>
                  </a:cubicBezTo>
                  <a:lnTo>
                    <a:pt x="118526" y="82935"/>
                  </a:lnTo>
                  <a:lnTo>
                    <a:pt x="95527" y="82935"/>
                  </a:lnTo>
                  <a:lnTo>
                    <a:pt x="95527" y="31607"/>
                  </a:lnTo>
                  <a:cubicBezTo>
                    <a:pt x="95527" y="26788"/>
                    <a:pt x="94692" y="23448"/>
                    <a:pt x="93086" y="21649"/>
                  </a:cubicBezTo>
                  <a:cubicBezTo>
                    <a:pt x="91415" y="19851"/>
                    <a:pt x="89038" y="18951"/>
                    <a:pt x="85826" y="18951"/>
                  </a:cubicBezTo>
                  <a:cubicBezTo>
                    <a:pt x="83899" y="18951"/>
                    <a:pt x="81972" y="19272"/>
                    <a:pt x="80109" y="19979"/>
                  </a:cubicBezTo>
                  <a:cubicBezTo>
                    <a:pt x="78246" y="20621"/>
                    <a:pt x="76512" y="21778"/>
                    <a:pt x="74841" y="23320"/>
                  </a:cubicBezTo>
                  <a:cubicBezTo>
                    <a:pt x="73621" y="24540"/>
                    <a:pt x="72593" y="26018"/>
                    <a:pt x="71822" y="27624"/>
                  </a:cubicBezTo>
                  <a:cubicBezTo>
                    <a:pt x="71051" y="29294"/>
                    <a:pt x="70665" y="31093"/>
                    <a:pt x="70665" y="33149"/>
                  </a:cubicBezTo>
                  <a:lnTo>
                    <a:pt x="70665" y="82935"/>
                  </a:lnTo>
                  <a:lnTo>
                    <a:pt x="47860" y="82935"/>
                  </a:lnTo>
                  <a:lnTo>
                    <a:pt x="47860" y="31735"/>
                  </a:lnTo>
                  <a:cubicBezTo>
                    <a:pt x="47860" y="27110"/>
                    <a:pt x="47025" y="23833"/>
                    <a:pt x="45290" y="21842"/>
                  </a:cubicBezTo>
                  <a:cubicBezTo>
                    <a:pt x="43620" y="19915"/>
                    <a:pt x="41179" y="18887"/>
                    <a:pt x="37967" y="18887"/>
                  </a:cubicBezTo>
                  <a:cubicBezTo>
                    <a:pt x="33855" y="18887"/>
                    <a:pt x="30258" y="20493"/>
                    <a:pt x="27174" y="23641"/>
                  </a:cubicBezTo>
                  <a:cubicBezTo>
                    <a:pt x="26147" y="24797"/>
                    <a:pt x="25183" y="26210"/>
                    <a:pt x="24219" y="27945"/>
                  </a:cubicBezTo>
                  <a:cubicBezTo>
                    <a:pt x="23320" y="29679"/>
                    <a:pt x="22806" y="31928"/>
                    <a:pt x="22806" y="34562"/>
                  </a:cubicBezTo>
                  <a:lnTo>
                    <a:pt x="22806" y="82807"/>
                  </a:lnTo>
                  <a:lnTo>
                    <a:pt x="0" y="82807"/>
                  </a:lnTo>
                  <a:lnTo>
                    <a:pt x="0" y="231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8D4A8B-04B8-1BE4-F807-6F3D1F88AA70}"/>
                </a:ext>
              </a:extLst>
            </p:cNvPr>
            <p:cNvSpPr/>
            <p:nvPr/>
          </p:nvSpPr>
          <p:spPr>
            <a:xfrm>
              <a:off x="7618544" y="3565134"/>
              <a:ext cx="81329" cy="85440"/>
            </a:xfrm>
            <a:custGeom>
              <a:avLst/>
              <a:gdLst>
                <a:gd name="connsiteX0" fmla="*/ 0 w 81329"/>
                <a:gd name="connsiteY0" fmla="*/ 43042 h 85440"/>
                <a:gd name="connsiteX1" fmla="*/ 10921 w 81329"/>
                <a:gd name="connsiteY1" fmla="*/ 11435 h 85440"/>
                <a:gd name="connsiteX2" fmla="*/ 40986 w 81329"/>
                <a:gd name="connsiteY2" fmla="*/ 0 h 85440"/>
                <a:gd name="connsiteX3" fmla="*/ 70794 w 81329"/>
                <a:gd name="connsiteY3" fmla="*/ 11114 h 85440"/>
                <a:gd name="connsiteX4" fmla="*/ 81330 w 81329"/>
                <a:gd name="connsiteY4" fmla="*/ 42399 h 85440"/>
                <a:gd name="connsiteX5" fmla="*/ 70472 w 81329"/>
                <a:gd name="connsiteY5" fmla="*/ 73942 h 85440"/>
                <a:gd name="connsiteX6" fmla="*/ 40344 w 81329"/>
                <a:gd name="connsiteY6" fmla="*/ 85441 h 85440"/>
                <a:gd name="connsiteX7" fmla="*/ 10536 w 81329"/>
                <a:gd name="connsiteY7" fmla="*/ 74263 h 85440"/>
                <a:gd name="connsiteX8" fmla="*/ 0 w 81329"/>
                <a:gd name="connsiteY8" fmla="*/ 43042 h 85440"/>
                <a:gd name="connsiteX9" fmla="*/ 23255 w 81329"/>
                <a:gd name="connsiteY9" fmla="*/ 42720 h 85440"/>
                <a:gd name="connsiteX10" fmla="*/ 27431 w 81329"/>
                <a:gd name="connsiteY10" fmla="*/ 60451 h 85440"/>
                <a:gd name="connsiteX11" fmla="*/ 40537 w 81329"/>
                <a:gd name="connsiteY11" fmla="*/ 66939 h 85440"/>
                <a:gd name="connsiteX12" fmla="*/ 53899 w 81329"/>
                <a:gd name="connsiteY12" fmla="*/ 60387 h 85440"/>
                <a:gd name="connsiteX13" fmla="*/ 58139 w 81329"/>
                <a:gd name="connsiteY13" fmla="*/ 42592 h 85440"/>
                <a:gd name="connsiteX14" fmla="*/ 53899 w 81329"/>
                <a:gd name="connsiteY14" fmla="*/ 24926 h 85440"/>
                <a:gd name="connsiteX15" fmla="*/ 40537 w 81329"/>
                <a:gd name="connsiteY15" fmla="*/ 18502 h 85440"/>
                <a:gd name="connsiteX16" fmla="*/ 27431 w 81329"/>
                <a:gd name="connsiteY16" fmla="*/ 24926 h 85440"/>
                <a:gd name="connsiteX17" fmla="*/ 23255 w 81329"/>
                <a:gd name="connsiteY17" fmla="*/ 42720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0">
                  <a:moveTo>
                    <a:pt x="0" y="43042"/>
                  </a:moveTo>
                  <a:cubicBezTo>
                    <a:pt x="0" y="29551"/>
                    <a:pt x="3662" y="19016"/>
                    <a:pt x="10921" y="11435"/>
                  </a:cubicBezTo>
                  <a:cubicBezTo>
                    <a:pt x="18245" y="3855"/>
                    <a:pt x="28266" y="0"/>
                    <a:pt x="40986" y="0"/>
                  </a:cubicBezTo>
                  <a:cubicBezTo>
                    <a:pt x="53706" y="0"/>
                    <a:pt x="63792" y="3726"/>
                    <a:pt x="70794" y="11114"/>
                  </a:cubicBezTo>
                  <a:cubicBezTo>
                    <a:pt x="77796" y="18502"/>
                    <a:pt x="81330" y="28973"/>
                    <a:pt x="81330" y="42399"/>
                  </a:cubicBezTo>
                  <a:cubicBezTo>
                    <a:pt x="81330" y="55826"/>
                    <a:pt x="77732" y="66297"/>
                    <a:pt x="70472" y="73942"/>
                  </a:cubicBezTo>
                  <a:cubicBezTo>
                    <a:pt x="63214" y="81586"/>
                    <a:pt x="53192" y="85441"/>
                    <a:pt x="40344" y="85441"/>
                  </a:cubicBezTo>
                  <a:cubicBezTo>
                    <a:pt x="27495" y="85441"/>
                    <a:pt x="17538" y="81715"/>
                    <a:pt x="10536" y="74263"/>
                  </a:cubicBezTo>
                  <a:cubicBezTo>
                    <a:pt x="3534" y="66811"/>
                    <a:pt x="0" y="56404"/>
                    <a:pt x="0" y="43042"/>
                  </a:cubicBezTo>
                  <a:close/>
                  <a:moveTo>
                    <a:pt x="23255" y="42720"/>
                  </a:moveTo>
                  <a:cubicBezTo>
                    <a:pt x="23255" y="50237"/>
                    <a:pt x="24669" y="56147"/>
                    <a:pt x="27431" y="60451"/>
                  </a:cubicBezTo>
                  <a:cubicBezTo>
                    <a:pt x="30194" y="64755"/>
                    <a:pt x="34562" y="66939"/>
                    <a:pt x="40537" y="66939"/>
                  </a:cubicBezTo>
                  <a:cubicBezTo>
                    <a:pt x="46511" y="66939"/>
                    <a:pt x="51072" y="64755"/>
                    <a:pt x="53899" y="60387"/>
                  </a:cubicBezTo>
                  <a:cubicBezTo>
                    <a:pt x="56726" y="56018"/>
                    <a:pt x="58139" y="50108"/>
                    <a:pt x="58139" y="42592"/>
                  </a:cubicBezTo>
                  <a:cubicBezTo>
                    <a:pt x="58139" y="35076"/>
                    <a:pt x="56726" y="29230"/>
                    <a:pt x="53899" y="24926"/>
                  </a:cubicBezTo>
                  <a:cubicBezTo>
                    <a:pt x="51072" y="20686"/>
                    <a:pt x="46639" y="18502"/>
                    <a:pt x="40537" y="18502"/>
                  </a:cubicBezTo>
                  <a:cubicBezTo>
                    <a:pt x="34433" y="18502"/>
                    <a:pt x="30194" y="20622"/>
                    <a:pt x="27431" y="24926"/>
                  </a:cubicBezTo>
                  <a:cubicBezTo>
                    <a:pt x="24669" y="29166"/>
                    <a:pt x="23255" y="35140"/>
                    <a:pt x="23255" y="427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E66A41A-EC4B-E6BD-FD81-6B3E78F542F5}"/>
                </a:ext>
              </a:extLst>
            </p:cNvPr>
            <p:cNvSpPr/>
            <p:nvPr/>
          </p:nvSpPr>
          <p:spPr>
            <a:xfrm>
              <a:off x="7708996" y="3567640"/>
              <a:ext cx="84027" cy="80494"/>
            </a:xfrm>
            <a:custGeom>
              <a:avLst/>
              <a:gdLst>
                <a:gd name="connsiteX0" fmla="*/ 42399 w 84027"/>
                <a:gd name="connsiteY0" fmla="*/ 57817 h 80494"/>
                <a:gd name="connsiteX1" fmla="*/ 60258 w 84027"/>
                <a:gd name="connsiteY1" fmla="*/ 0 h 80494"/>
                <a:gd name="connsiteX2" fmla="*/ 84027 w 84027"/>
                <a:gd name="connsiteY2" fmla="*/ 0 h 80494"/>
                <a:gd name="connsiteX3" fmla="*/ 54284 w 84027"/>
                <a:gd name="connsiteY3" fmla="*/ 80494 h 80494"/>
                <a:gd name="connsiteX4" fmla="*/ 29744 w 84027"/>
                <a:gd name="connsiteY4" fmla="*/ 80494 h 80494"/>
                <a:gd name="connsiteX5" fmla="*/ 0 w 84027"/>
                <a:gd name="connsiteY5" fmla="*/ 0 h 80494"/>
                <a:gd name="connsiteX6" fmla="*/ 24797 w 84027"/>
                <a:gd name="connsiteY6" fmla="*/ 0 h 80494"/>
                <a:gd name="connsiteX7" fmla="*/ 42399 w 84027"/>
                <a:gd name="connsiteY7" fmla="*/ 57817 h 8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27" h="80494">
                  <a:moveTo>
                    <a:pt x="42399" y="57817"/>
                  </a:moveTo>
                  <a:lnTo>
                    <a:pt x="60258" y="0"/>
                  </a:lnTo>
                  <a:lnTo>
                    <a:pt x="84027" y="0"/>
                  </a:lnTo>
                  <a:lnTo>
                    <a:pt x="54284" y="80494"/>
                  </a:lnTo>
                  <a:lnTo>
                    <a:pt x="29744" y="80494"/>
                  </a:lnTo>
                  <a:lnTo>
                    <a:pt x="0" y="0"/>
                  </a:lnTo>
                  <a:lnTo>
                    <a:pt x="24797" y="0"/>
                  </a:lnTo>
                  <a:lnTo>
                    <a:pt x="42399" y="5781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5308D30-0859-7AD3-6E4B-6B39FA9D80A6}"/>
                </a:ext>
              </a:extLst>
            </p:cNvPr>
            <p:cNvSpPr/>
            <p:nvPr/>
          </p:nvSpPr>
          <p:spPr>
            <a:xfrm>
              <a:off x="7802082" y="3565198"/>
              <a:ext cx="77474" cy="85440"/>
            </a:xfrm>
            <a:custGeom>
              <a:avLst/>
              <a:gdLst>
                <a:gd name="connsiteX0" fmla="*/ 64 w 77474"/>
                <a:gd name="connsiteY0" fmla="*/ 43427 h 85440"/>
                <a:gd name="connsiteX1" fmla="*/ 5010 w 77474"/>
                <a:gd name="connsiteY1" fmla="*/ 19851 h 85440"/>
                <a:gd name="connsiteX2" fmla="*/ 18887 w 77474"/>
                <a:gd name="connsiteY2" fmla="*/ 5075 h 85440"/>
                <a:gd name="connsiteX3" fmla="*/ 39829 w 77474"/>
                <a:gd name="connsiteY3" fmla="*/ 0 h 85440"/>
                <a:gd name="connsiteX4" fmla="*/ 67967 w 77474"/>
                <a:gd name="connsiteY4" fmla="*/ 10921 h 85440"/>
                <a:gd name="connsiteX5" fmla="*/ 77475 w 77474"/>
                <a:gd name="connsiteY5" fmla="*/ 40215 h 85440"/>
                <a:gd name="connsiteX6" fmla="*/ 77475 w 77474"/>
                <a:gd name="connsiteY6" fmla="*/ 47796 h 85440"/>
                <a:gd name="connsiteX7" fmla="*/ 22292 w 77474"/>
                <a:gd name="connsiteY7" fmla="*/ 47796 h 85440"/>
                <a:gd name="connsiteX8" fmla="*/ 39701 w 77474"/>
                <a:gd name="connsiteY8" fmla="*/ 68931 h 85440"/>
                <a:gd name="connsiteX9" fmla="*/ 50494 w 77474"/>
                <a:gd name="connsiteY9" fmla="*/ 66168 h 85440"/>
                <a:gd name="connsiteX10" fmla="*/ 55247 w 77474"/>
                <a:gd name="connsiteY10" fmla="*/ 58460 h 85440"/>
                <a:gd name="connsiteX11" fmla="*/ 76704 w 77474"/>
                <a:gd name="connsiteY11" fmla="*/ 58460 h 85440"/>
                <a:gd name="connsiteX12" fmla="*/ 65269 w 77474"/>
                <a:gd name="connsiteY12" fmla="*/ 78439 h 85440"/>
                <a:gd name="connsiteX13" fmla="*/ 39958 w 77474"/>
                <a:gd name="connsiteY13" fmla="*/ 85441 h 85440"/>
                <a:gd name="connsiteX14" fmla="*/ 10343 w 77474"/>
                <a:gd name="connsiteY14" fmla="*/ 74520 h 85440"/>
                <a:gd name="connsiteX15" fmla="*/ 0 w 77474"/>
                <a:gd name="connsiteY15" fmla="*/ 43556 h 85440"/>
                <a:gd name="connsiteX16" fmla="*/ 52100 w 77474"/>
                <a:gd name="connsiteY16" fmla="*/ 20814 h 85440"/>
                <a:gd name="connsiteX17" fmla="*/ 39829 w 77474"/>
                <a:gd name="connsiteY17" fmla="*/ 16125 h 85440"/>
                <a:gd name="connsiteX18" fmla="*/ 27174 w 77474"/>
                <a:gd name="connsiteY18" fmla="*/ 21007 h 85440"/>
                <a:gd name="connsiteX19" fmla="*/ 22420 w 77474"/>
                <a:gd name="connsiteY19" fmla="*/ 34626 h 85440"/>
                <a:gd name="connsiteX20" fmla="*/ 55890 w 77474"/>
                <a:gd name="connsiteY20" fmla="*/ 34626 h 85440"/>
                <a:gd name="connsiteX21" fmla="*/ 52100 w 77474"/>
                <a:gd name="connsiteY21" fmla="*/ 2081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74" h="85440">
                  <a:moveTo>
                    <a:pt x="64" y="43427"/>
                  </a:moveTo>
                  <a:cubicBezTo>
                    <a:pt x="64" y="34176"/>
                    <a:pt x="1735" y="26339"/>
                    <a:pt x="5010" y="19851"/>
                  </a:cubicBezTo>
                  <a:cubicBezTo>
                    <a:pt x="8287" y="13362"/>
                    <a:pt x="12913" y="8416"/>
                    <a:pt x="18887" y="5075"/>
                  </a:cubicBezTo>
                  <a:cubicBezTo>
                    <a:pt x="24861" y="1670"/>
                    <a:pt x="31863" y="0"/>
                    <a:pt x="39829" y="0"/>
                  </a:cubicBezTo>
                  <a:cubicBezTo>
                    <a:pt x="52292" y="0"/>
                    <a:pt x="61671" y="3662"/>
                    <a:pt x="67967" y="10921"/>
                  </a:cubicBezTo>
                  <a:cubicBezTo>
                    <a:pt x="74262" y="18244"/>
                    <a:pt x="77475" y="28009"/>
                    <a:pt x="77475" y="40215"/>
                  </a:cubicBezTo>
                  <a:lnTo>
                    <a:pt x="77475" y="47796"/>
                  </a:lnTo>
                  <a:lnTo>
                    <a:pt x="22292" y="47796"/>
                  </a:lnTo>
                  <a:cubicBezTo>
                    <a:pt x="23191" y="61864"/>
                    <a:pt x="29037" y="68931"/>
                    <a:pt x="39701" y="68931"/>
                  </a:cubicBezTo>
                  <a:cubicBezTo>
                    <a:pt x="44519" y="68931"/>
                    <a:pt x="48117" y="68031"/>
                    <a:pt x="50494" y="66168"/>
                  </a:cubicBezTo>
                  <a:cubicBezTo>
                    <a:pt x="52870" y="64306"/>
                    <a:pt x="54476" y="61736"/>
                    <a:pt x="55247" y="58460"/>
                  </a:cubicBezTo>
                  <a:lnTo>
                    <a:pt x="76704" y="58460"/>
                  </a:lnTo>
                  <a:cubicBezTo>
                    <a:pt x="75162" y="67068"/>
                    <a:pt x="71372" y="73749"/>
                    <a:pt x="65269" y="78439"/>
                  </a:cubicBezTo>
                  <a:cubicBezTo>
                    <a:pt x="59230" y="83128"/>
                    <a:pt x="50750" y="85441"/>
                    <a:pt x="39958" y="85441"/>
                  </a:cubicBezTo>
                  <a:cubicBezTo>
                    <a:pt x="27110" y="85441"/>
                    <a:pt x="17216" y="81779"/>
                    <a:pt x="10343" y="74520"/>
                  </a:cubicBezTo>
                  <a:cubicBezTo>
                    <a:pt x="3468" y="67196"/>
                    <a:pt x="0" y="56918"/>
                    <a:pt x="0" y="43556"/>
                  </a:cubicBezTo>
                  <a:close/>
                  <a:moveTo>
                    <a:pt x="52100" y="20814"/>
                  </a:moveTo>
                  <a:cubicBezTo>
                    <a:pt x="49916" y="17666"/>
                    <a:pt x="45804" y="16125"/>
                    <a:pt x="39829" y="16125"/>
                  </a:cubicBezTo>
                  <a:cubicBezTo>
                    <a:pt x="33855" y="16125"/>
                    <a:pt x="29744" y="17731"/>
                    <a:pt x="27174" y="21007"/>
                  </a:cubicBezTo>
                  <a:cubicBezTo>
                    <a:pt x="24604" y="24219"/>
                    <a:pt x="22998" y="28780"/>
                    <a:pt x="22420" y="34626"/>
                  </a:cubicBezTo>
                  <a:lnTo>
                    <a:pt x="55890" y="34626"/>
                  </a:lnTo>
                  <a:cubicBezTo>
                    <a:pt x="55568" y="28587"/>
                    <a:pt x="54348" y="23962"/>
                    <a:pt x="52100" y="208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ABF7C5-5BF8-69A9-DCF1-2D380E488084}"/>
                </a:ext>
              </a:extLst>
            </p:cNvPr>
            <p:cNvSpPr/>
            <p:nvPr/>
          </p:nvSpPr>
          <p:spPr>
            <a:xfrm>
              <a:off x="7898829" y="3565198"/>
              <a:ext cx="118525" cy="82935"/>
            </a:xfrm>
            <a:custGeom>
              <a:avLst/>
              <a:gdLst>
                <a:gd name="connsiteX0" fmla="*/ 129 w 118525"/>
                <a:gd name="connsiteY0" fmla="*/ 2441 h 82935"/>
                <a:gd name="connsiteX1" fmla="*/ 22484 w 118525"/>
                <a:gd name="connsiteY1" fmla="*/ 2441 h 82935"/>
                <a:gd name="connsiteX2" fmla="*/ 22484 w 118525"/>
                <a:gd name="connsiteY2" fmla="*/ 12784 h 82935"/>
                <a:gd name="connsiteX3" fmla="*/ 45933 w 118525"/>
                <a:gd name="connsiteY3" fmla="*/ 0 h 82935"/>
                <a:gd name="connsiteX4" fmla="*/ 67839 w 118525"/>
                <a:gd name="connsiteY4" fmla="*/ 13426 h 82935"/>
                <a:gd name="connsiteX5" fmla="*/ 93407 w 118525"/>
                <a:gd name="connsiteY5" fmla="*/ 0 h 82935"/>
                <a:gd name="connsiteX6" fmla="*/ 111973 w 118525"/>
                <a:gd name="connsiteY6" fmla="*/ 6938 h 82935"/>
                <a:gd name="connsiteX7" fmla="*/ 118526 w 118525"/>
                <a:gd name="connsiteY7" fmla="*/ 27881 h 82935"/>
                <a:gd name="connsiteX8" fmla="*/ 118526 w 118525"/>
                <a:gd name="connsiteY8" fmla="*/ 82935 h 82935"/>
                <a:gd name="connsiteX9" fmla="*/ 95527 w 118525"/>
                <a:gd name="connsiteY9" fmla="*/ 82935 h 82935"/>
                <a:gd name="connsiteX10" fmla="*/ 95527 w 118525"/>
                <a:gd name="connsiteY10" fmla="*/ 31607 h 82935"/>
                <a:gd name="connsiteX11" fmla="*/ 93086 w 118525"/>
                <a:gd name="connsiteY11" fmla="*/ 21649 h 82935"/>
                <a:gd name="connsiteX12" fmla="*/ 85826 w 118525"/>
                <a:gd name="connsiteY12" fmla="*/ 18951 h 82935"/>
                <a:gd name="connsiteX13" fmla="*/ 80109 w 118525"/>
                <a:gd name="connsiteY13" fmla="*/ 19979 h 82935"/>
                <a:gd name="connsiteX14" fmla="*/ 74841 w 118525"/>
                <a:gd name="connsiteY14" fmla="*/ 23320 h 82935"/>
                <a:gd name="connsiteX15" fmla="*/ 71822 w 118525"/>
                <a:gd name="connsiteY15" fmla="*/ 27624 h 82935"/>
                <a:gd name="connsiteX16" fmla="*/ 70665 w 118525"/>
                <a:gd name="connsiteY16" fmla="*/ 33149 h 82935"/>
                <a:gd name="connsiteX17" fmla="*/ 70665 w 118525"/>
                <a:gd name="connsiteY17" fmla="*/ 82935 h 82935"/>
                <a:gd name="connsiteX18" fmla="*/ 47860 w 118525"/>
                <a:gd name="connsiteY18" fmla="*/ 82935 h 82935"/>
                <a:gd name="connsiteX19" fmla="*/ 47860 w 118525"/>
                <a:gd name="connsiteY19" fmla="*/ 31735 h 82935"/>
                <a:gd name="connsiteX20" fmla="*/ 45290 w 118525"/>
                <a:gd name="connsiteY20" fmla="*/ 21842 h 82935"/>
                <a:gd name="connsiteX21" fmla="*/ 37967 w 118525"/>
                <a:gd name="connsiteY21" fmla="*/ 18887 h 82935"/>
                <a:gd name="connsiteX22" fmla="*/ 27174 w 118525"/>
                <a:gd name="connsiteY22" fmla="*/ 23641 h 82935"/>
                <a:gd name="connsiteX23" fmla="*/ 24219 w 118525"/>
                <a:gd name="connsiteY23" fmla="*/ 27945 h 82935"/>
                <a:gd name="connsiteX24" fmla="*/ 22806 w 118525"/>
                <a:gd name="connsiteY24" fmla="*/ 34562 h 82935"/>
                <a:gd name="connsiteX25" fmla="*/ 22806 w 118525"/>
                <a:gd name="connsiteY25" fmla="*/ 82807 h 82935"/>
                <a:gd name="connsiteX26" fmla="*/ 0 w 118525"/>
                <a:gd name="connsiteY26" fmla="*/ 82807 h 82935"/>
                <a:gd name="connsiteX27" fmla="*/ 0 w 118525"/>
                <a:gd name="connsiteY27" fmla="*/ 2313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525" h="82935">
                  <a:moveTo>
                    <a:pt x="129" y="2441"/>
                  </a:moveTo>
                  <a:lnTo>
                    <a:pt x="22484" y="2441"/>
                  </a:lnTo>
                  <a:lnTo>
                    <a:pt x="22484" y="12784"/>
                  </a:lnTo>
                  <a:cubicBezTo>
                    <a:pt x="28844" y="4240"/>
                    <a:pt x="36682" y="0"/>
                    <a:pt x="45933" y="0"/>
                  </a:cubicBezTo>
                  <a:cubicBezTo>
                    <a:pt x="56597" y="0"/>
                    <a:pt x="63921" y="4497"/>
                    <a:pt x="67839" y="13426"/>
                  </a:cubicBezTo>
                  <a:cubicBezTo>
                    <a:pt x="74520" y="4497"/>
                    <a:pt x="83064" y="0"/>
                    <a:pt x="93407" y="0"/>
                  </a:cubicBezTo>
                  <a:cubicBezTo>
                    <a:pt x="101437" y="0"/>
                    <a:pt x="107604" y="2313"/>
                    <a:pt x="111973" y="6938"/>
                  </a:cubicBezTo>
                  <a:cubicBezTo>
                    <a:pt x="116341" y="11563"/>
                    <a:pt x="118526" y="18566"/>
                    <a:pt x="118526" y="27881"/>
                  </a:cubicBezTo>
                  <a:lnTo>
                    <a:pt x="118526" y="82935"/>
                  </a:lnTo>
                  <a:lnTo>
                    <a:pt x="95527" y="82935"/>
                  </a:lnTo>
                  <a:lnTo>
                    <a:pt x="95527" y="31607"/>
                  </a:lnTo>
                  <a:cubicBezTo>
                    <a:pt x="95527" y="26788"/>
                    <a:pt x="94692" y="23448"/>
                    <a:pt x="93086" y="21649"/>
                  </a:cubicBezTo>
                  <a:cubicBezTo>
                    <a:pt x="91415" y="19851"/>
                    <a:pt x="89038" y="18951"/>
                    <a:pt x="85826" y="18951"/>
                  </a:cubicBezTo>
                  <a:cubicBezTo>
                    <a:pt x="83899" y="18951"/>
                    <a:pt x="81972" y="19272"/>
                    <a:pt x="80109" y="19979"/>
                  </a:cubicBezTo>
                  <a:cubicBezTo>
                    <a:pt x="78246" y="20621"/>
                    <a:pt x="76512" y="21778"/>
                    <a:pt x="74841" y="23320"/>
                  </a:cubicBezTo>
                  <a:cubicBezTo>
                    <a:pt x="73621" y="24540"/>
                    <a:pt x="72593" y="26018"/>
                    <a:pt x="71822" y="27624"/>
                  </a:cubicBezTo>
                  <a:cubicBezTo>
                    <a:pt x="71051" y="29294"/>
                    <a:pt x="70665" y="31093"/>
                    <a:pt x="70665" y="33149"/>
                  </a:cubicBezTo>
                  <a:lnTo>
                    <a:pt x="70665" y="82935"/>
                  </a:lnTo>
                  <a:lnTo>
                    <a:pt x="47860" y="82935"/>
                  </a:lnTo>
                  <a:lnTo>
                    <a:pt x="47860" y="31735"/>
                  </a:lnTo>
                  <a:cubicBezTo>
                    <a:pt x="47860" y="27110"/>
                    <a:pt x="47025" y="23833"/>
                    <a:pt x="45290" y="21842"/>
                  </a:cubicBezTo>
                  <a:cubicBezTo>
                    <a:pt x="43620" y="19915"/>
                    <a:pt x="41179" y="18887"/>
                    <a:pt x="37967" y="18887"/>
                  </a:cubicBezTo>
                  <a:cubicBezTo>
                    <a:pt x="33855" y="18887"/>
                    <a:pt x="30258" y="20493"/>
                    <a:pt x="27174" y="23641"/>
                  </a:cubicBezTo>
                  <a:cubicBezTo>
                    <a:pt x="26147" y="24797"/>
                    <a:pt x="25183" y="26210"/>
                    <a:pt x="24219" y="27945"/>
                  </a:cubicBezTo>
                  <a:cubicBezTo>
                    <a:pt x="23320" y="29679"/>
                    <a:pt x="22806" y="31928"/>
                    <a:pt x="22806" y="34562"/>
                  </a:cubicBezTo>
                  <a:lnTo>
                    <a:pt x="22806" y="82807"/>
                  </a:lnTo>
                  <a:lnTo>
                    <a:pt x="0" y="82807"/>
                  </a:lnTo>
                  <a:lnTo>
                    <a:pt x="0" y="231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CF7EFEC-D28B-41C6-1646-1282D59BC418}"/>
                </a:ext>
              </a:extLst>
            </p:cNvPr>
            <p:cNvSpPr/>
            <p:nvPr/>
          </p:nvSpPr>
          <p:spPr>
            <a:xfrm>
              <a:off x="8036112" y="3565198"/>
              <a:ext cx="77475" cy="85440"/>
            </a:xfrm>
            <a:custGeom>
              <a:avLst/>
              <a:gdLst>
                <a:gd name="connsiteX0" fmla="*/ 64 w 77475"/>
                <a:gd name="connsiteY0" fmla="*/ 43427 h 85440"/>
                <a:gd name="connsiteX1" fmla="*/ 5011 w 77475"/>
                <a:gd name="connsiteY1" fmla="*/ 19851 h 85440"/>
                <a:gd name="connsiteX2" fmla="*/ 18887 w 77475"/>
                <a:gd name="connsiteY2" fmla="*/ 5075 h 85440"/>
                <a:gd name="connsiteX3" fmla="*/ 39830 w 77475"/>
                <a:gd name="connsiteY3" fmla="*/ 0 h 85440"/>
                <a:gd name="connsiteX4" fmla="*/ 67968 w 77475"/>
                <a:gd name="connsiteY4" fmla="*/ 10921 h 85440"/>
                <a:gd name="connsiteX5" fmla="*/ 77475 w 77475"/>
                <a:gd name="connsiteY5" fmla="*/ 40215 h 85440"/>
                <a:gd name="connsiteX6" fmla="*/ 77475 w 77475"/>
                <a:gd name="connsiteY6" fmla="*/ 47796 h 85440"/>
                <a:gd name="connsiteX7" fmla="*/ 22292 w 77475"/>
                <a:gd name="connsiteY7" fmla="*/ 47796 h 85440"/>
                <a:gd name="connsiteX8" fmla="*/ 39701 w 77475"/>
                <a:gd name="connsiteY8" fmla="*/ 68931 h 85440"/>
                <a:gd name="connsiteX9" fmla="*/ 50494 w 77475"/>
                <a:gd name="connsiteY9" fmla="*/ 66168 h 85440"/>
                <a:gd name="connsiteX10" fmla="*/ 55247 w 77475"/>
                <a:gd name="connsiteY10" fmla="*/ 58460 h 85440"/>
                <a:gd name="connsiteX11" fmla="*/ 76704 w 77475"/>
                <a:gd name="connsiteY11" fmla="*/ 58460 h 85440"/>
                <a:gd name="connsiteX12" fmla="*/ 65269 w 77475"/>
                <a:gd name="connsiteY12" fmla="*/ 78439 h 85440"/>
                <a:gd name="connsiteX13" fmla="*/ 39958 w 77475"/>
                <a:gd name="connsiteY13" fmla="*/ 85441 h 85440"/>
                <a:gd name="connsiteX14" fmla="*/ 10343 w 77475"/>
                <a:gd name="connsiteY14" fmla="*/ 74520 h 85440"/>
                <a:gd name="connsiteX15" fmla="*/ 0 w 77475"/>
                <a:gd name="connsiteY15" fmla="*/ 43556 h 85440"/>
                <a:gd name="connsiteX16" fmla="*/ 52100 w 77475"/>
                <a:gd name="connsiteY16" fmla="*/ 20814 h 85440"/>
                <a:gd name="connsiteX17" fmla="*/ 39830 w 77475"/>
                <a:gd name="connsiteY17" fmla="*/ 16125 h 85440"/>
                <a:gd name="connsiteX18" fmla="*/ 27174 w 77475"/>
                <a:gd name="connsiteY18" fmla="*/ 21007 h 85440"/>
                <a:gd name="connsiteX19" fmla="*/ 22420 w 77475"/>
                <a:gd name="connsiteY19" fmla="*/ 34626 h 85440"/>
                <a:gd name="connsiteX20" fmla="*/ 55890 w 77475"/>
                <a:gd name="connsiteY20" fmla="*/ 34626 h 85440"/>
                <a:gd name="connsiteX21" fmla="*/ 52100 w 77475"/>
                <a:gd name="connsiteY21" fmla="*/ 2081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75" h="85440">
                  <a:moveTo>
                    <a:pt x="64" y="43427"/>
                  </a:moveTo>
                  <a:cubicBezTo>
                    <a:pt x="64" y="34176"/>
                    <a:pt x="1735" y="26339"/>
                    <a:pt x="5011" y="19851"/>
                  </a:cubicBezTo>
                  <a:cubicBezTo>
                    <a:pt x="8287" y="13362"/>
                    <a:pt x="12913" y="8416"/>
                    <a:pt x="18887" y="5075"/>
                  </a:cubicBezTo>
                  <a:cubicBezTo>
                    <a:pt x="24861" y="1670"/>
                    <a:pt x="31864" y="0"/>
                    <a:pt x="39830" y="0"/>
                  </a:cubicBezTo>
                  <a:cubicBezTo>
                    <a:pt x="52292" y="0"/>
                    <a:pt x="61671" y="3662"/>
                    <a:pt x="67968" y="10921"/>
                  </a:cubicBezTo>
                  <a:cubicBezTo>
                    <a:pt x="74263" y="18244"/>
                    <a:pt x="77475" y="28009"/>
                    <a:pt x="77475" y="40215"/>
                  </a:cubicBezTo>
                  <a:lnTo>
                    <a:pt x="77475" y="47796"/>
                  </a:lnTo>
                  <a:lnTo>
                    <a:pt x="22292" y="47796"/>
                  </a:lnTo>
                  <a:cubicBezTo>
                    <a:pt x="23191" y="61864"/>
                    <a:pt x="29037" y="68931"/>
                    <a:pt x="39701" y="68931"/>
                  </a:cubicBezTo>
                  <a:cubicBezTo>
                    <a:pt x="44520" y="68931"/>
                    <a:pt x="48117" y="68031"/>
                    <a:pt x="50494" y="66168"/>
                  </a:cubicBezTo>
                  <a:cubicBezTo>
                    <a:pt x="52870" y="64306"/>
                    <a:pt x="54476" y="61736"/>
                    <a:pt x="55247" y="58460"/>
                  </a:cubicBezTo>
                  <a:lnTo>
                    <a:pt x="76704" y="58460"/>
                  </a:lnTo>
                  <a:cubicBezTo>
                    <a:pt x="75163" y="67068"/>
                    <a:pt x="71372" y="73749"/>
                    <a:pt x="65269" y="78439"/>
                  </a:cubicBezTo>
                  <a:cubicBezTo>
                    <a:pt x="59230" y="83128"/>
                    <a:pt x="50751" y="85441"/>
                    <a:pt x="39958" y="85441"/>
                  </a:cubicBezTo>
                  <a:cubicBezTo>
                    <a:pt x="27110" y="85441"/>
                    <a:pt x="17217" y="81779"/>
                    <a:pt x="10343" y="74520"/>
                  </a:cubicBezTo>
                  <a:cubicBezTo>
                    <a:pt x="3469" y="67196"/>
                    <a:pt x="0" y="56918"/>
                    <a:pt x="0" y="43556"/>
                  </a:cubicBezTo>
                  <a:close/>
                  <a:moveTo>
                    <a:pt x="52100" y="20814"/>
                  </a:moveTo>
                  <a:cubicBezTo>
                    <a:pt x="49916" y="17666"/>
                    <a:pt x="45804" y="16125"/>
                    <a:pt x="39830" y="16125"/>
                  </a:cubicBezTo>
                  <a:cubicBezTo>
                    <a:pt x="33855" y="16125"/>
                    <a:pt x="29744" y="17731"/>
                    <a:pt x="27174" y="21007"/>
                  </a:cubicBezTo>
                  <a:cubicBezTo>
                    <a:pt x="24605" y="24219"/>
                    <a:pt x="22999" y="28780"/>
                    <a:pt x="22420" y="34626"/>
                  </a:cubicBezTo>
                  <a:lnTo>
                    <a:pt x="55890" y="34626"/>
                  </a:lnTo>
                  <a:cubicBezTo>
                    <a:pt x="55569" y="28587"/>
                    <a:pt x="54349" y="23962"/>
                    <a:pt x="52100" y="208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7ABB6C9-0613-4CD4-3305-3E3387478B1B}"/>
                </a:ext>
              </a:extLst>
            </p:cNvPr>
            <p:cNvSpPr/>
            <p:nvPr/>
          </p:nvSpPr>
          <p:spPr>
            <a:xfrm>
              <a:off x="8132989" y="3565134"/>
              <a:ext cx="74648" cy="82935"/>
            </a:xfrm>
            <a:custGeom>
              <a:avLst/>
              <a:gdLst>
                <a:gd name="connsiteX0" fmla="*/ 0 w 74648"/>
                <a:gd name="connsiteY0" fmla="*/ 2506 h 82935"/>
                <a:gd name="connsiteX1" fmla="*/ 22356 w 74648"/>
                <a:gd name="connsiteY1" fmla="*/ 2506 h 82935"/>
                <a:gd name="connsiteX2" fmla="*/ 22356 w 74648"/>
                <a:gd name="connsiteY2" fmla="*/ 12656 h 82935"/>
                <a:gd name="connsiteX3" fmla="*/ 34690 w 74648"/>
                <a:gd name="connsiteY3" fmla="*/ 2698 h 82935"/>
                <a:gd name="connsiteX4" fmla="*/ 47795 w 74648"/>
                <a:gd name="connsiteY4" fmla="*/ 0 h 82935"/>
                <a:gd name="connsiteX5" fmla="*/ 67838 w 74648"/>
                <a:gd name="connsiteY5" fmla="*/ 7452 h 82935"/>
                <a:gd name="connsiteX6" fmla="*/ 74648 w 74648"/>
                <a:gd name="connsiteY6" fmla="*/ 28973 h 82935"/>
                <a:gd name="connsiteX7" fmla="*/ 74648 w 74648"/>
                <a:gd name="connsiteY7" fmla="*/ 82935 h 82935"/>
                <a:gd name="connsiteX8" fmla="*/ 51649 w 74648"/>
                <a:gd name="connsiteY8" fmla="*/ 82935 h 82935"/>
                <a:gd name="connsiteX9" fmla="*/ 51649 w 74648"/>
                <a:gd name="connsiteY9" fmla="*/ 33277 h 82935"/>
                <a:gd name="connsiteX10" fmla="*/ 48823 w 74648"/>
                <a:gd name="connsiteY10" fmla="*/ 22228 h 82935"/>
                <a:gd name="connsiteX11" fmla="*/ 40086 w 74648"/>
                <a:gd name="connsiteY11" fmla="*/ 18887 h 82935"/>
                <a:gd name="connsiteX12" fmla="*/ 33405 w 74648"/>
                <a:gd name="connsiteY12" fmla="*/ 20108 h 82935"/>
                <a:gd name="connsiteX13" fmla="*/ 27623 w 74648"/>
                <a:gd name="connsiteY13" fmla="*/ 23962 h 82935"/>
                <a:gd name="connsiteX14" fmla="*/ 24090 w 74648"/>
                <a:gd name="connsiteY14" fmla="*/ 28909 h 82935"/>
                <a:gd name="connsiteX15" fmla="*/ 22869 w 74648"/>
                <a:gd name="connsiteY15" fmla="*/ 35718 h 82935"/>
                <a:gd name="connsiteX16" fmla="*/ 22869 w 74648"/>
                <a:gd name="connsiteY16" fmla="*/ 82871 h 82935"/>
                <a:gd name="connsiteX17" fmla="*/ 64 w 74648"/>
                <a:gd name="connsiteY17" fmla="*/ 82871 h 82935"/>
                <a:gd name="connsiteX18" fmla="*/ 64 w 74648"/>
                <a:gd name="connsiteY18" fmla="*/ 2377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48" h="82935">
                  <a:moveTo>
                    <a:pt x="0" y="2506"/>
                  </a:moveTo>
                  <a:lnTo>
                    <a:pt x="22356" y="2506"/>
                  </a:lnTo>
                  <a:lnTo>
                    <a:pt x="22356" y="12656"/>
                  </a:lnTo>
                  <a:cubicBezTo>
                    <a:pt x="26339" y="7837"/>
                    <a:pt x="30450" y="4497"/>
                    <a:pt x="34690" y="2698"/>
                  </a:cubicBezTo>
                  <a:cubicBezTo>
                    <a:pt x="38930" y="899"/>
                    <a:pt x="43234" y="0"/>
                    <a:pt x="47795" y="0"/>
                  </a:cubicBezTo>
                  <a:cubicBezTo>
                    <a:pt x="56660" y="0"/>
                    <a:pt x="63342" y="2506"/>
                    <a:pt x="67838" y="7452"/>
                  </a:cubicBezTo>
                  <a:cubicBezTo>
                    <a:pt x="72336" y="12463"/>
                    <a:pt x="74648" y="19594"/>
                    <a:pt x="74648" y="28973"/>
                  </a:cubicBezTo>
                  <a:lnTo>
                    <a:pt x="74648" y="82935"/>
                  </a:lnTo>
                  <a:lnTo>
                    <a:pt x="51649" y="82935"/>
                  </a:lnTo>
                  <a:lnTo>
                    <a:pt x="51649" y="33277"/>
                  </a:lnTo>
                  <a:cubicBezTo>
                    <a:pt x="51649" y="28138"/>
                    <a:pt x="50686" y="24476"/>
                    <a:pt x="48823" y="22228"/>
                  </a:cubicBezTo>
                  <a:cubicBezTo>
                    <a:pt x="46960" y="19979"/>
                    <a:pt x="44005" y="18887"/>
                    <a:pt x="40086" y="18887"/>
                  </a:cubicBezTo>
                  <a:cubicBezTo>
                    <a:pt x="37837" y="18887"/>
                    <a:pt x="35589" y="19272"/>
                    <a:pt x="33405" y="20108"/>
                  </a:cubicBezTo>
                  <a:cubicBezTo>
                    <a:pt x="31221" y="20943"/>
                    <a:pt x="29294" y="22228"/>
                    <a:pt x="27623" y="23962"/>
                  </a:cubicBezTo>
                  <a:cubicBezTo>
                    <a:pt x="26082" y="25504"/>
                    <a:pt x="24926" y="27174"/>
                    <a:pt x="24090" y="28909"/>
                  </a:cubicBezTo>
                  <a:cubicBezTo>
                    <a:pt x="23255" y="30643"/>
                    <a:pt x="22869" y="32891"/>
                    <a:pt x="22869" y="35718"/>
                  </a:cubicBezTo>
                  <a:lnTo>
                    <a:pt x="22869" y="82871"/>
                  </a:lnTo>
                  <a:lnTo>
                    <a:pt x="64" y="82871"/>
                  </a:lnTo>
                  <a:lnTo>
                    <a:pt x="64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9F3D323-EF74-2249-F6FD-CDE5FBACDC74}"/>
                </a:ext>
              </a:extLst>
            </p:cNvPr>
            <p:cNvSpPr/>
            <p:nvPr/>
          </p:nvSpPr>
          <p:spPr>
            <a:xfrm>
              <a:off x="8222283" y="3546183"/>
              <a:ext cx="57560" cy="103428"/>
            </a:xfrm>
            <a:custGeom>
              <a:avLst/>
              <a:gdLst>
                <a:gd name="connsiteX0" fmla="*/ 12784 w 57560"/>
                <a:gd name="connsiteY0" fmla="*/ 73235 h 103428"/>
                <a:gd name="connsiteX1" fmla="*/ 12784 w 57560"/>
                <a:gd name="connsiteY1" fmla="*/ 39316 h 103428"/>
                <a:gd name="connsiteX2" fmla="*/ 0 w 57560"/>
                <a:gd name="connsiteY2" fmla="*/ 39316 h 103428"/>
                <a:gd name="connsiteX3" fmla="*/ 0 w 57560"/>
                <a:gd name="connsiteY3" fmla="*/ 21457 h 103428"/>
                <a:gd name="connsiteX4" fmla="*/ 12784 w 57560"/>
                <a:gd name="connsiteY4" fmla="*/ 21457 h 103428"/>
                <a:gd name="connsiteX5" fmla="*/ 12784 w 57560"/>
                <a:gd name="connsiteY5" fmla="*/ 0 h 103428"/>
                <a:gd name="connsiteX6" fmla="*/ 35783 w 57560"/>
                <a:gd name="connsiteY6" fmla="*/ 0 h 103428"/>
                <a:gd name="connsiteX7" fmla="*/ 35783 w 57560"/>
                <a:gd name="connsiteY7" fmla="*/ 21457 h 103428"/>
                <a:gd name="connsiteX8" fmla="*/ 54734 w 57560"/>
                <a:gd name="connsiteY8" fmla="*/ 21457 h 103428"/>
                <a:gd name="connsiteX9" fmla="*/ 54734 w 57560"/>
                <a:gd name="connsiteY9" fmla="*/ 39316 h 103428"/>
                <a:gd name="connsiteX10" fmla="*/ 35783 w 57560"/>
                <a:gd name="connsiteY10" fmla="*/ 39316 h 103428"/>
                <a:gd name="connsiteX11" fmla="*/ 35783 w 57560"/>
                <a:gd name="connsiteY11" fmla="*/ 74134 h 103428"/>
                <a:gd name="connsiteX12" fmla="*/ 38095 w 57560"/>
                <a:gd name="connsiteY12" fmla="*/ 82100 h 103428"/>
                <a:gd name="connsiteX13" fmla="*/ 45355 w 57560"/>
                <a:gd name="connsiteY13" fmla="*/ 84927 h 103428"/>
                <a:gd name="connsiteX14" fmla="*/ 50237 w 57560"/>
                <a:gd name="connsiteY14" fmla="*/ 84542 h 103428"/>
                <a:gd name="connsiteX15" fmla="*/ 54477 w 57560"/>
                <a:gd name="connsiteY15" fmla="*/ 83514 h 103428"/>
                <a:gd name="connsiteX16" fmla="*/ 57561 w 57560"/>
                <a:gd name="connsiteY16" fmla="*/ 100473 h 103428"/>
                <a:gd name="connsiteX17" fmla="*/ 48952 w 57560"/>
                <a:gd name="connsiteY17" fmla="*/ 102657 h 103428"/>
                <a:gd name="connsiteX18" fmla="*/ 39252 w 57560"/>
                <a:gd name="connsiteY18" fmla="*/ 103428 h 103428"/>
                <a:gd name="connsiteX19" fmla="*/ 18566 w 57560"/>
                <a:gd name="connsiteY19" fmla="*/ 95719 h 103428"/>
                <a:gd name="connsiteX20" fmla="*/ 12848 w 57560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60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7"/>
                  </a:lnTo>
                  <a:lnTo>
                    <a:pt x="12784" y="21457"/>
                  </a:lnTo>
                  <a:lnTo>
                    <a:pt x="12784" y="0"/>
                  </a:lnTo>
                  <a:lnTo>
                    <a:pt x="35783" y="0"/>
                  </a:lnTo>
                  <a:lnTo>
                    <a:pt x="35783" y="21457"/>
                  </a:lnTo>
                  <a:lnTo>
                    <a:pt x="54734" y="21457"/>
                  </a:lnTo>
                  <a:lnTo>
                    <a:pt x="54734" y="39316"/>
                  </a:lnTo>
                  <a:lnTo>
                    <a:pt x="35783" y="39316"/>
                  </a:lnTo>
                  <a:lnTo>
                    <a:pt x="35783" y="74134"/>
                  </a:lnTo>
                  <a:cubicBezTo>
                    <a:pt x="35783" y="77539"/>
                    <a:pt x="36554" y="80173"/>
                    <a:pt x="38095" y="82100"/>
                  </a:cubicBezTo>
                  <a:cubicBezTo>
                    <a:pt x="39637" y="84027"/>
                    <a:pt x="42078" y="84927"/>
                    <a:pt x="45355" y="84927"/>
                  </a:cubicBezTo>
                  <a:cubicBezTo>
                    <a:pt x="47089" y="84927"/>
                    <a:pt x="48695" y="84798"/>
                    <a:pt x="50237" y="84542"/>
                  </a:cubicBezTo>
                  <a:cubicBezTo>
                    <a:pt x="51715" y="84284"/>
                    <a:pt x="53128" y="83963"/>
                    <a:pt x="54477" y="83514"/>
                  </a:cubicBezTo>
                  <a:lnTo>
                    <a:pt x="57561" y="100473"/>
                  </a:lnTo>
                  <a:cubicBezTo>
                    <a:pt x="54669" y="101373"/>
                    <a:pt x="51779" y="102144"/>
                    <a:pt x="48952" y="102657"/>
                  </a:cubicBezTo>
                  <a:cubicBezTo>
                    <a:pt x="46061" y="103171"/>
                    <a:pt x="42849" y="103428"/>
                    <a:pt x="39252" y="103428"/>
                  </a:cubicBezTo>
                  <a:cubicBezTo>
                    <a:pt x="29294" y="103428"/>
                    <a:pt x="22420" y="100859"/>
                    <a:pt x="18566" y="95719"/>
                  </a:cubicBezTo>
                  <a:cubicBezTo>
                    <a:pt x="14776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F73CE7B-0B0D-3DE9-1955-A1FC23153AD2}"/>
                </a:ext>
              </a:extLst>
            </p:cNvPr>
            <p:cNvSpPr/>
            <p:nvPr/>
          </p:nvSpPr>
          <p:spPr>
            <a:xfrm>
              <a:off x="8289672" y="3565198"/>
              <a:ext cx="73363" cy="85376"/>
            </a:xfrm>
            <a:custGeom>
              <a:avLst/>
              <a:gdLst>
                <a:gd name="connsiteX0" fmla="*/ 51008 w 73363"/>
                <a:gd name="connsiteY0" fmla="*/ 60258 h 85376"/>
                <a:gd name="connsiteX1" fmla="*/ 48953 w 73363"/>
                <a:gd name="connsiteY1" fmla="*/ 54412 h 85376"/>
                <a:gd name="connsiteX2" fmla="*/ 40537 w 73363"/>
                <a:gd name="connsiteY2" fmla="*/ 51008 h 85376"/>
                <a:gd name="connsiteX3" fmla="*/ 31414 w 73363"/>
                <a:gd name="connsiteY3" fmla="*/ 49466 h 85376"/>
                <a:gd name="connsiteX4" fmla="*/ 9058 w 73363"/>
                <a:gd name="connsiteY4" fmla="*/ 41307 h 85376"/>
                <a:gd name="connsiteX5" fmla="*/ 1799 w 73363"/>
                <a:gd name="connsiteY5" fmla="*/ 24669 h 85376"/>
                <a:gd name="connsiteX6" fmla="*/ 11307 w 73363"/>
                <a:gd name="connsiteY6" fmla="*/ 6488 h 85376"/>
                <a:gd name="connsiteX7" fmla="*/ 36489 w 73363"/>
                <a:gd name="connsiteY7" fmla="*/ 0 h 85376"/>
                <a:gd name="connsiteX8" fmla="*/ 61801 w 73363"/>
                <a:gd name="connsiteY8" fmla="*/ 6296 h 85376"/>
                <a:gd name="connsiteX9" fmla="*/ 72144 w 73363"/>
                <a:gd name="connsiteY9" fmla="*/ 23255 h 85376"/>
                <a:gd name="connsiteX10" fmla="*/ 50879 w 73363"/>
                <a:gd name="connsiteY10" fmla="*/ 25568 h 85376"/>
                <a:gd name="connsiteX11" fmla="*/ 46383 w 73363"/>
                <a:gd name="connsiteY11" fmla="*/ 18116 h 85376"/>
                <a:gd name="connsiteX12" fmla="*/ 36489 w 73363"/>
                <a:gd name="connsiteY12" fmla="*/ 15546 h 85376"/>
                <a:gd name="connsiteX13" fmla="*/ 26340 w 73363"/>
                <a:gd name="connsiteY13" fmla="*/ 17987 h 85376"/>
                <a:gd name="connsiteX14" fmla="*/ 23384 w 73363"/>
                <a:gd name="connsiteY14" fmla="*/ 23833 h 85376"/>
                <a:gd name="connsiteX15" fmla="*/ 25696 w 73363"/>
                <a:gd name="connsiteY15" fmla="*/ 29487 h 85376"/>
                <a:gd name="connsiteX16" fmla="*/ 34626 w 73363"/>
                <a:gd name="connsiteY16" fmla="*/ 32827 h 85376"/>
                <a:gd name="connsiteX17" fmla="*/ 44648 w 73363"/>
                <a:gd name="connsiteY17" fmla="*/ 34498 h 85376"/>
                <a:gd name="connsiteX18" fmla="*/ 66940 w 73363"/>
                <a:gd name="connsiteY18" fmla="*/ 43106 h 85376"/>
                <a:gd name="connsiteX19" fmla="*/ 73364 w 73363"/>
                <a:gd name="connsiteY19" fmla="*/ 60066 h 85376"/>
                <a:gd name="connsiteX20" fmla="*/ 64498 w 73363"/>
                <a:gd name="connsiteY20" fmla="*/ 78567 h 85376"/>
                <a:gd name="connsiteX21" fmla="*/ 38224 w 73363"/>
                <a:gd name="connsiteY21" fmla="*/ 85377 h 85376"/>
                <a:gd name="connsiteX22" fmla="*/ 11242 w 73363"/>
                <a:gd name="connsiteY22" fmla="*/ 78888 h 85376"/>
                <a:gd name="connsiteX23" fmla="*/ 0 w 73363"/>
                <a:gd name="connsiteY23" fmla="*/ 58203 h 85376"/>
                <a:gd name="connsiteX24" fmla="*/ 21906 w 73363"/>
                <a:gd name="connsiteY24" fmla="*/ 58203 h 85376"/>
                <a:gd name="connsiteX25" fmla="*/ 26917 w 73363"/>
                <a:gd name="connsiteY25" fmla="*/ 66554 h 85376"/>
                <a:gd name="connsiteX26" fmla="*/ 37967 w 73363"/>
                <a:gd name="connsiteY26" fmla="*/ 68995 h 85376"/>
                <a:gd name="connsiteX27" fmla="*/ 48117 w 73363"/>
                <a:gd name="connsiteY27" fmla="*/ 66618 h 85376"/>
                <a:gd name="connsiteX28" fmla="*/ 51072 w 73363"/>
                <a:gd name="connsiteY28" fmla="*/ 60194 h 8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363" h="85376">
                  <a:moveTo>
                    <a:pt x="51008" y="60258"/>
                  </a:moveTo>
                  <a:cubicBezTo>
                    <a:pt x="51008" y="57881"/>
                    <a:pt x="50301" y="55954"/>
                    <a:pt x="48953" y="54412"/>
                  </a:cubicBezTo>
                  <a:cubicBezTo>
                    <a:pt x="47539" y="52871"/>
                    <a:pt x="44777" y="51714"/>
                    <a:pt x="40537" y="51008"/>
                  </a:cubicBezTo>
                  <a:lnTo>
                    <a:pt x="31414" y="49466"/>
                  </a:lnTo>
                  <a:cubicBezTo>
                    <a:pt x="21329" y="47731"/>
                    <a:pt x="13876" y="44969"/>
                    <a:pt x="9058" y="41307"/>
                  </a:cubicBezTo>
                  <a:cubicBezTo>
                    <a:pt x="4240" y="37581"/>
                    <a:pt x="1799" y="32056"/>
                    <a:pt x="1799" y="24669"/>
                  </a:cubicBezTo>
                  <a:cubicBezTo>
                    <a:pt x="1799" y="16831"/>
                    <a:pt x="4947" y="10792"/>
                    <a:pt x="11307" y="6488"/>
                  </a:cubicBezTo>
                  <a:cubicBezTo>
                    <a:pt x="17603" y="2184"/>
                    <a:pt x="26018" y="0"/>
                    <a:pt x="36489" y="0"/>
                  </a:cubicBezTo>
                  <a:cubicBezTo>
                    <a:pt x="47925" y="0"/>
                    <a:pt x="56340" y="2120"/>
                    <a:pt x="61801" y="6296"/>
                  </a:cubicBezTo>
                  <a:cubicBezTo>
                    <a:pt x="67261" y="10535"/>
                    <a:pt x="70665" y="16189"/>
                    <a:pt x="72144" y="23255"/>
                  </a:cubicBezTo>
                  <a:lnTo>
                    <a:pt x="50879" y="25568"/>
                  </a:lnTo>
                  <a:cubicBezTo>
                    <a:pt x="49980" y="22292"/>
                    <a:pt x="48438" y="19786"/>
                    <a:pt x="46383" y="18116"/>
                  </a:cubicBezTo>
                  <a:cubicBezTo>
                    <a:pt x="44327" y="16446"/>
                    <a:pt x="41050" y="15546"/>
                    <a:pt x="36489" y="15546"/>
                  </a:cubicBezTo>
                  <a:cubicBezTo>
                    <a:pt x="31671" y="15546"/>
                    <a:pt x="28266" y="16381"/>
                    <a:pt x="26340" y="17987"/>
                  </a:cubicBezTo>
                  <a:cubicBezTo>
                    <a:pt x="24412" y="19658"/>
                    <a:pt x="23384" y="21585"/>
                    <a:pt x="23384" y="23833"/>
                  </a:cubicBezTo>
                  <a:cubicBezTo>
                    <a:pt x="23384" y="26082"/>
                    <a:pt x="24155" y="28073"/>
                    <a:pt x="25696" y="29487"/>
                  </a:cubicBezTo>
                  <a:cubicBezTo>
                    <a:pt x="27239" y="30900"/>
                    <a:pt x="30194" y="31992"/>
                    <a:pt x="34626" y="32827"/>
                  </a:cubicBezTo>
                  <a:lnTo>
                    <a:pt x="44648" y="34498"/>
                  </a:lnTo>
                  <a:cubicBezTo>
                    <a:pt x="55248" y="36425"/>
                    <a:pt x="62635" y="39316"/>
                    <a:pt x="66940" y="43106"/>
                  </a:cubicBezTo>
                  <a:cubicBezTo>
                    <a:pt x="71244" y="46896"/>
                    <a:pt x="73364" y="52549"/>
                    <a:pt x="73364" y="60066"/>
                  </a:cubicBezTo>
                  <a:cubicBezTo>
                    <a:pt x="73364" y="67582"/>
                    <a:pt x="70409" y="74070"/>
                    <a:pt x="64498" y="78567"/>
                  </a:cubicBezTo>
                  <a:cubicBezTo>
                    <a:pt x="58589" y="83064"/>
                    <a:pt x="49851" y="85377"/>
                    <a:pt x="38224" y="85377"/>
                  </a:cubicBezTo>
                  <a:cubicBezTo>
                    <a:pt x="26596" y="85377"/>
                    <a:pt x="18052" y="83193"/>
                    <a:pt x="11242" y="78888"/>
                  </a:cubicBezTo>
                  <a:cubicBezTo>
                    <a:pt x="4433" y="74584"/>
                    <a:pt x="707" y="67710"/>
                    <a:pt x="0" y="58203"/>
                  </a:cubicBezTo>
                  <a:lnTo>
                    <a:pt x="21906" y="58203"/>
                  </a:lnTo>
                  <a:cubicBezTo>
                    <a:pt x="22613" y="62121"/>
                    <a:pt x="24283" y="64884"/>
                    <a:pt x="26917" y="66554"/>
                  </a:cubicBezTo>
                  <a:cubicBezTo>
                    <a:pt x="29552" y="68224"/>
                    <a:pt x="33213" y="68995"/>
                    <a:pt x="37967" y="68995"/>
                  </a:cubicBezTo>
                  <a:cubicBezTo>
                    <a:pt x="42721" y="68995"/>
                    <a:pt x="46190" y="68224"/>
                    <a:pt x="48117" y="66618"/>
                  </a:cubicBezTo>
                  <a:cubicBezTo>
                    <a:pt x="50044" y="65012"/>
                    <a:pt x="51072" y="62892"/>
                    <a:pt x="51072" y="6019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44" name="Graphic 93">
            <a:extLst>
              <a:ext uri="{FF2B5EF4-FFF2-40B4-BE49-F238E27FC236}">
                <a16:creationId xmlns:a16="http://schemas.microsoft.com/office/drawing/2014/main" id="{7567568E-9BC7-D81A-6602-07976DFFDA89}"/>
              </a:ext>
            </a:extLst>
          </p:cNvPr>
          <p:cNvGrpSpPr/>
          <p:nvPr userDrawn="1"/>
        </p:nvGrpSpPr>
        <p:grpSpPr>
          <a:xfrm>
            <a:off x="437912" y="6737564"/>
            <a:ext cx="829482" cy="144478"/>
            <a:chOff x="6602633" y="2172191"/>
            <a:chExt cx="829482" cy="144478"/>
          </a:xfrm>
          <a:solidFill>
            <a:srgbClr val="000000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558AE24-958F-B698-92B5-5FBBCE6700B1}"/>
                </a:ext>
              </a:extLst>
            </p:cNvPr>
            <p:cNvSpPr/>
            <p:nvPr/>
          </p:nvSpPr>
          <p:spPr>
            <a:xfrm>
              <a:off x="6602633" y="2172191"/>
              <a:ext cx="91543" cy="115762"/>
            </a:xfrm>
            <a:custGeom>
              <a:avLst/>
              <a:gdLst>
                <a:gd name="connsiteX0" fmla="*/ 67260 w 91543"/>
                <a:gd name="connsiteY0" fmla="*/ 82165 h 115762"/>
                <a:gd name="connsiteX1" fmla="*/ 64241 w 91543"/>
                <a:gd name="connsiteY1" fmla="*/ 73685 h 115762"/>
                <a:gd name="connsiteX2" fmla="*/ 52164 w 91543"/>
                <a:gd name="connsiteY2" fmla="*/ 68610 h 115762"/>
                <a:gd name="connsiteX3" fmla="*/ 37645 w 91543"/>
                <a:gd name="connsiteY3" fmla="*/ 65847 h 115762"/>
                <a:gd name="connsiteX4" fmla="*/ 11178 w 91543"/>
                <a:gd name="connsiteY4" fmla="*/ 55119 h 115762"/>
                <a:gd name="connsiteX5" fmla="*/ 2313 w 91543"/>
                <a:gd name="connsiteY5" fmla="*/ 33148 h 115762"/>
                <a:gd name="connsiteX6" fmla="*/ 7773 w 91543"/>
                <a:gd name="connsiteY6" fmla="*/ 14968 h 115762"/>
                <a:gd name="connsiteX7" fmla="*/ 23127 w 91543"/>
                <a:gd name="connsiteY7" fmla="*/ 3790 h 115762"/>
                <a:gd name="connsiteX8" fmla="*/ 46125 w 91543"/>
                <a:gd name="connsiteY8" fmla="*/ 0 h 115762"/>
                <a:gd name="connsiteX9" fmla="*/ 69637 w 91543"/>
                <a:gd name="connsiteY9" fmla="*/ 3983 h 115762"/>
                <a:gd name="connsiteX10" fmla="*/ 83642 w 91543"/>
                <a:gd name="connsiteY10" fmla="*/ 15032 h 115762"/>
                <a:gd name="connsiteX11" fmla="*/ 89745 w 91543"/>
                <a:gd name="connsiteY11" fmla="*/ 31157 h 115762"/>
                <a:gd name="connsiteX12" fmla="*/ 66297 w 91543"/>
                <a:gd name="connsiteY12" fmla="*/ 34112 h 115762"/>
                <a:gd name="connsiteX13" fmla="*/ 59873 w 91543"/>
                <a:gd name="connsiteY13" fmla="*/ 22806 h 115762"/>
                <a:gd name="connsiteX14" fmla="*/ 45611 w 91543"/>
                <a:gd name="connsiteY14" fmla="*/ 19208 h 115762"/>
                <a:gd name="connsiteX15" fmla="*/ 30643 w 91543"/>
                <a:gd name="connsiteY15" fmla="*/ 22741 h 115762"/>
                <a:gd name="connsiteX16" fmla="*/ 26146 w 91543"/>
                <a:gd name="connsiteY16" fmla="*/ 31864 h 115762"/>
                <a:gd name="connsiteX17" fmla="*/ 29551 w 91543"/>
                <a:gd name="connsiteY17" fmla="*/ 40343 h 115762"/>
                <a:gd name="connsiteX18" fmla="*/ 41436 w 91543"/>
                <a:gd name="connsiteY18" fmla="*/ 44969 h 115762"/>
                <a:gd name="connsiteX19" fmla="*/ 56532 w 91543"/>
                <a:gd name="connsiteY19" fmla="*/ 47924 h 115762"/>
                <a:gd name="connsiteX20" fmla="*/ 83192 w 91543"/>
                <a:gd name="connsiteY20" fmla="*/ 59230 h 115762"/>
                <a:gd name="connsiteX21" fmla="*/ 91544 w 91543"/>
                <a:gd name="connsiteY21" fmla="*/ 81201 h 115762"/>
                <a:gd name="connsiteX22" fmla="*/ 80302 w 91543"/>
                <a:gd name="connsiteY22" fmla="*/ 106255 h 115762"/>
                <a:gd name="connsiteX23" fmla="*/ 47025 w 91543"/>
                <a:gd name="connsiteY23" fmla="*/ 115763 h 115762"/>
                <a:gd name="connsiteX24" fmla="*/ 13747 w 91543"/>
                <a:gd name="connsiteY24" fmla="*/ 106833 h 115762"/>
                <a:gd name="connsiteX25" fmla="*/ 0 w 91543"/>
                <a:gd name="connsiteY25" fmla="*/ 79209 h 115762"/>
                <a:gd name="connsiteX26" fmla="*/ 24026 w 91543"/>
                <a:gd name="connsiteY26" fmla="*/ 79209 h 115762"/>
                <a:gd name="connsiteX27" fmla="*/ 31221 w 91543"/>
                <a:gd name="connsiteY27" fmla="*/ 92315 h 115762"/>
                <a:gd name="connsiteX28" fmla="*/ 48117 w 91543"/>
                <a:gd name="connsiteY28" fmla="*/ 96490 h 115762"/>
                <a:gd name="connsiteX29" fmla="*/ 63021 w 91543"/>
                <a:gd name="connsiteY29" fmla="*/ 92507 h 115762"/>
                <a:gd name="connsiteX30" fmla="*/ 67260 w 91543"/>
                <a:gd name="connsiteY30" fmla="*/ 82357 h 11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543" h="115762">
                  <a:moveTo>
                    <a:pt x="67260" y="82165"/>
                  </a:moveTo>
                  <a:cubicBezTo>
                    <a:pt x="67260" y="78888"/>
                    <a:pt x="66233" y="76062"/>
                    <a:pt x="64241" y="73685"/>
                  </a:cubicBezTo>
                  <a:cubicBezTo>
                    <a:pt x="62250" y="71308"/>
                    <a:pt x="58203" y="69637"/>
                    <a:pt x="52164" y="68610"/>
                  </a:cubicBezTo>
                  <a:lnTo>
                    <a:pt x="37645" y="65847"/>
                  </a:lnTo>
                  <a:cubicBezTo>
                    <a:pt x="25953" y="63663"/>
                    <a:pt x="17088" y="60130"/>
                    <a:pt x="11178" y="55119"/>
                  </a:cubicBezTo>
                  <a:cubicBezTo>
                    <a:pt x="5268" y="50108"/>
                    <a:pt x="2313" y="42785"/>
                    <a:pt x="2313" y="33148"/>
                  </a:cubicBezTo>
                  <a:cubicBezTo>
                    <a:pt x="2313" y="25953"/>
                    <a:pt x="4111" y="19915"/>
                    <a:pt x="7773" y="14968"/>
                  </a:cubicBezTo>
                  <a:cubicBezTo>
                    <a:pt x="11435" y="10022"/>
                    <a:pt x="16510" y="6296"/>
                    <a:pt x="23127" y="3790"/>
                  </a:cubicBezTo>
                  <a:cubicBezTo>
                    <a:pt x="29679" y="1285"/>
                    <a:pt x="37388" y="0"/>
                    <a:pt x="46125" y="0"/>
                  </a:cubicBezTo>
                  <a:cubicBezTo>
                    <a:pt x="55697" y="0"/>
                    <a:pt x="63534" y="1349"/>
                    <a:pt x="69637" y="3983"/>
                  </a:cubicBezTo>
                  <a:cubicBezTo>
                    <a:pt x="75740" y="6617"/>
                    <a:pt x="80430" y="10343"/>
                    <a:pt x="83642" y="15032"/>
                  </a:cubicBezTo>
                  <a:cubicBezTo>
                    <a:pt x="86854" y="19722"/>
                    <a:pt x="88910" y="25054"/>
                    <a:pt x="89745" y="31157"/>
                  </a:cubicBezTo>
                  <a:lnTo>
                    <a:pt x="66297" y="34112"/>
                  </a:lnTo>
                  <a:cubicBezTo>
                    <a:pt x="64948" y="28973"/>
                    <a:pt x="62828" y="25183"/>
                    <a:pt x="59873" y="22806"/>
                  </a:cubicBezTo>
                  <a:cubicBezTo>
                    <a:pt x="56918" y="20429"/>
                    <a:pt x="52164" y="19208"/>
                    <a:pt x="45611" y="19208"/>
                  </a:cubicBezTo>
                  <a:cubicBezTo>
                    <a:pt x="38609" y="19208"/>
                    <a:pt x="33662" y="20364"/>
                    <a:pt x="30643" y="22741"/>
                  </a:cubicBezTo>
                  <a:cubicBezTo>
                    <a:pt x="27688" y="25118"/>
                    <a:pt x="26146" y="28138"/>
                    <a:pt x="26146" y="31864"/>
                  </a:cubicBezTo>
                  <a:cubicBezTo>
                    <a:pt x="26146" y="35590"/>
                    <a:pt x="27303" y="38416"/>
                    <a:pt x="29551" y="40343"/>
                  </a:cubicBezTo>
                  <a:cubicBezTo>
                    <a:pt x="31799" y="42271"/>
                    <a:pt x="35782" y="43813"/>
                    <a:pt x="41436" y="44969"/>
                  </a:cubicBezTo>
                  <a:lnTo>
                    <a:pt x="56532" y="47924"/>
                  </a:lnTo>
                  <a:cubicBezTo>
                    <a:pt x="68738" y="50301"/>
                    <a:pt x="77667" y="54091"/>
                    <a:pt x="83192" y="59230"/>
                  </a:cubicBezTo>
                  <a:cubicBezTo>
                    <a:pt x="88717" y="64370"/>
                    <a:pt x="91544" y="71757"/>
                    <a:pt x="91544" y="81201"/>
                  </a:cubicBezTo>
                  <a:cubicBezTo>
                    <a:pt x="91544" y="91608"/>
                    <a:pt x="87818" y="99959"/>
                    <a:pt x="80302" y="106255"/>
                  </a:cubicBezTo>
                  <a:cubicBezTo>
                    <a:pt x="72785" y="112551"/>
                    <a:pt x="61671" y="115763"/>
                    <a:pt x="47025" y="115763"/>
                  </a:cubicBezTo>
                  <a:cubicBezTo>
                    <a:pt x="32377" y="115763"/>
                    <a:pt x="21842" y="112808"/>
                    <a:pt x="13747" y="106833"/>
                  </a:cubicBezTo>
                  <a:cubicBezTo>
                    <a:pt x="5653" y="100859"/>
                    <a:pt x="1028" y="91672"/>
                    <a:pt x="0" y="79209"/>
                  </a:cubicBezTo>
                  <a:lnTo>
                    <a:pt x="24026" y="79209"/>
                  </a:lnTo>
                  <a:cubicBezTo>
                    <a:pt x="24926" y="85184"/>
                    <a:pt x="27367" y="89552"/>
                    <a:pt x="31221" y="92315"/>
                  </a:cubicBezTo>
                  <a:cubicBezTo>
                    <a:pt x="35075" y="95077"/>
                    <a:pt x="40729" y="96490"/>
                    <a:pt x="48117" y="96490"/>
                  </a:cubicBezTo>
                  <a:cubicBezTo>
                    <a:pt x="55504" y="96490"/>
                    <a:pt x="60194" y="95141"/>
                    <a:pt x="63021" y="92507"/>
                  </a:cubicBezTo>
                  <a:cubicBezTo>
                    <a:pt x="65847" y="89873"/>
                    <a:pt x="67260" y="86469"/>
                    <a:pt x="67260" y="82357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1F50216-B612-2042-C2DE-54294661863F}"/>
                </a:ext>
              </a:extLst>
            </p:cNvPr>
            <p:cNvSpPr/>
            <p:nvPr/>
          </p:nvSpPr>
          <p:spPr>
            <a:xfrm>
              <a:off x="6713192" y="2174825"/>
              <a:ext cx="74584" cy="110173"/>
            </a:xfrm>
            <a:custGeom>
              <a:avLst/>
              <a:gdLst>
                <a:gd name="connsiteX0" fmla="*/ 0 w 74584"/>
                <a:gd name="connsiteY0" fmla="*/ 129 h 110173"/>
                <a:gd name="connsiteX1" fmla="*/ 22806 w 74584"/>
                <a:gd name="connsiteY1" fmla="*/ 129 h 110173"/>
                <a:gd name="connsiteX2" fmla="*/ 22806 w 74584"/>
                <a:gd name="connsiteY2" fmla="*/ 39444 h 110173"/>
                <a:gd name="connsiteX3" fmla="*/ 34883 w 74584"/>
                <a:gd name="connsiteY3" fmla="*/ 29872 h 110173"/>
                <a:gd name="connsiteX4" fmla="*/ 47731 w 74584"/>
                <a:gd name="connsiteY4" fmla="*/ 27238 h 110173"/>
                <a:gd name="connsiteX5" fmla="*/ 67775 w 74584"/>
                <a:gd name="connsiteY5" fmla="*/ 34690 h 110173"/>
                <a:gd name="connsiteX6" fmla="*/ 74584 w 74584"/>
                <a:gd name="connsiteY6" fmla="*/ 56211 h 110173"/>
                <a:gd name="connsiteX7" fmla="*/ 74584 w 74584"/>
                <a:gd name="connsiteY7" fmla="*/ 110174 h 110173"/>
                <a:gd name="connsiteX8" fmla="*/ 51586 w 74584"/>
                <a:gd name="connsiteY8" fmla="*/ 110174 h 110173"/>
                <a:gd name="connsiteX9" fmla="*/ 51586 w 74584"/>
                <a:gd name="connsiteY9" fmla="*/ 60515 h 110173"/>
                <a:gd name="connsiteX10" fmla="*/ 48759 w 74584"/>
                <a:gd name="connsiteY10" fmla="*/ 49466 h 110173"/>
                <a:gd name="connsiteX11" fmla="*/ 40023 w 74584"/>
                <a:gd name="connsiteY11" fmla="*/ 46125 h 110173"/>
                <a:gd name="connsiteX12" fmla="*/ 33341 w 74584"/>
                <a:gd name="connsiteY12" fmla="*/ 47346 h 110173"/>
                <a:gd name="connsiteX13" fmla="*/ 27560 w 74584"/>
                <a:gd name="connsiteY13" fmla="*/ 51200 h 110173"/>
                <a:gd name="connsiteX14" fmla="*/ 24027 w 74584"/>
                <a:gd name="connsiteY14" fmla="*/ 56147 h 110173"/>
                <a:gd name="connsiteX15" fmla="*/ 22806 w 74584"/>
                <a:gd name="connsiteY15" fmla="*/ 62956 h 110173"/>
                <a:gd name="connsiteX16" fmla="*/ 22806 w 74584"/>
                <a:gd name="connsiteY16" fmla="*/ 110110 h 110173"/>
                <a:gd name="connsiteX17" fmla="*/ 0 w 74584"/>
                <a:gd name="connsiteY17" fmla="*/ 110110 h 110173"/>
                <a:gd name="connsiteX18" fmla="*/ 0 w 74584"/>
                <a:gd name="connsiteY18" fmla="*/ 0 h 1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584" h="110173">
                  <a:moveTo>
                    <a:pt x="0" y="129"/>
                  </a:moveTo>
                  <a:lnTo>
                    <a:pt x="22806" y="129"/>
                  </a:lnTo>
                  <a:lnTo>
                    <a:pt x="22806" y="39444"/>
                  </a:lnTo>
                  <a:cubicBezTo>
                    <a:pt x="26789" y="34819"/>
                    <a:pt x="30836" y="31607"/>
                    <a:pt x="34883" y="29872"/>
                  </a:cubicBezTo>
                  <a:cubicBezTo>
                    <a:pt x="38930" y="28138"/>
                    <a:pt x="43235" y="27238"/>
                    <a:pt x="47731" y="27238"/>
                  </a:cubicBezTo>
                  <a:cubicBezTo>
                    <a:pt x="56597" y="27238"/>
                    <a:pt x="63278" y="29744"/>
                    <a:pt x="67775" y="34690"/>
                  </a:cubicBezTo>
                  <a:cubicBezTo>
                    <a:pt x="72271" y="39701"/>
                    <a:pt x="74584" y="46832"/>
                    <a:pt x="74584" y="56211"/>
                  </a:cubicBezTo>
                  <a:lnTo>
                    <a:pt x="74584" y="110174"/>
                  </a:lnTo>
                  <a:lnTo>
                    <a:pt x="51586" y="110174"/>
                  </a:lnTo>
                  <a:lnTo>
                    <a:pt x="51586" y="60515"/>
                  </a:lnTo>
                  <a:cubicBezTo>
                    <a:pt x="51586" y="55376"/>
                    <a:pt x="50622" y="51714"/>
                    <a:pt x="48759" y="49466"/>
                  </a:cubicBezTo>
                  <a:cubicBezTo>
                    <a:pt x="46896" y="47217"/>
                    <a:pt x="43941" y="46125"/>
                    <a:pt x="40023" y="46125"/>
                  </a:cubicBezTo>
                  <a:cubicBezTo>
                    <a:pt x="37774" y="46125"/>
                    <a:pt x="35526" y="46511"/>
                    <a:pt x="33341" y="47346"/>
                  </a:cubicBezTo>
                  <a:cubicBezTo>
                    <a:pt x="31157" y="48181"/>
                    <a:pt x="29230" y="49466"/>
                    <a:pt x="27560" y="51200"/>
                  </a:cubicBezTo>
                  <a:cubicBezTo>
                    <a:pt x="26018" y="52742"/>
                    <a:pt x="24861" y="54412"/>
                    <a:pt x="24027" y="56147"/>
                  </a:cubicBezTo>
                  <a:cubicBezTo>
                    <a:pt x="23191" y="57881"/>
                    <a:pt x="22806" y="60130"/>
                    <a:pt x="22806" y="62956"/>
                  </a:cubicBezTo>
                  <a:lnTo>
                    <a:pt x="22806" y="110110"/>
                  </a:lnTo>
                  <a:lnTo>
                    <a:pt x="0" y="11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CF29BA0-A3FE-CEFD-1BE7-F37A14921B59}"/>
                </a:ext>
              </a:extLst>
            </p:cNvPr>
            <p:cNvSpPr/>
            <p:nvPr/>
          </p:nvSpPr>
          <p:spPr>
            <a:xfrm>
              <a:off x="6806599" y="2202063"/>
              <a:ext cx="81329" cy="85440"/>
            </a:xfrm>
            <a:custGeom>
              <a:avLst/>
              <a:gdLst>
                <a:gd name="connsiteX0" fmla="*/ 0 w 81329"/>
                <a:gd name="connsiteY0" fmla="*/ 43042 h 85440"/>
                <a:gd name="connsiteX1" fmla="*/ 10921 w 81329"/>
                <a:gd name="connsiteY1" fmla="*/ 11435 h 85440"/>
                <a:gd name="connsiteX2" fmla="*/ 40986 w 81329"/>
                <a:gd name="connsiteY2" fmla="*/ 0 h 85440"/>
                <a:gd name="connsiteX3" fmla="*/ 70794 w 81329"/>
                <a:gd name="connsiteY3" fmla="*/ 11114 h 85440"/>
                <a:gd name="connsiteX4" fmla="*/ 81329 w 81329"/>
                <a:gd name="connsiteY4" fmla="*/ 42399 h 85440"/>
                <a:gd name="connsiteX5" fmla="*/ 70473 w 81329"/>
                <a:gd name="connsiteY5" fmla="*/ 73942 h 85440"/>
                <a:gd name="connsiteX6" fmla="*/ 40343 w 81329"/>
                <a:gd name="connsiteY6" fmla="*/ 85441 h 85440"/>
                <a:gd name="connsiteX7" fmla="*/ 10535 w 81329"/>
                <a:gd name="connsiteY7" fmla="*/ 74263 h 85440"/>
                <a:gd name="connsiteX8" fmla="*/ 0 w 81329"/>
                <a:gd name="connsiteY8" fmla="*/ 43042 h 85440"/>
                <a:gd name="connsiteX9" fmla="*/ 23255 w 81329"/>
                <a:gd name="connsiteY9" fmla="*/ 42720 h 85440"/>
                <a:gd name="connsiteX10" fmla="*/ 27431 w 81329"/>
                <a:gd name="connsiteY10" fmla="*/ 60451 h 85440"/>
                <a:gd name="connsiteX11" fmla="*/ 40536 w 81329"/>
                <a:gd name="connsiteY11" fmla="*/ 66939 h 85440"/>
                <a:gd name="connsiteX12" fmla="*/ 53898 w 81329"/>
                <a:gd name="connsiteY12" fmla="*/ 60387 h 85440"/>
                <a:gd name="connsiteX13" fmla="*/ 58138 w 81329"/>
                <a:gd name="connsiteY13" fmla="*/ 42592 h 85440"/>
                <a:gd name="connsiteX14" fmla="*/ 53898 w 81329"/>
                <a:gd name="connsiteY14" fmla="*/ 24926 h 85440"/>
                <a:gd name="connsiteX15" fmla="*/ 40536 w 81329"/>
                <a:gd name="connsiteY15" fmla="*/ 18502 h 85440"/>
                <a:gd name="connsiteX16" fmla="*/ 27431 w 81329"/>
                <a:gd name="connsiteY16" fmla="*/ 24926 h 85440"/>
                <a:gd name="connsiteX17" fmla="*/ 23255 w 81329"/>
                <a:gd name="connsiteY17" fmla="*/ 42720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0">
                  <a:moveTo>
                    <a:pt x="0" y="43042"/>
                  </a:moveTo>
                  <a:cubicBezTo>
                    <a:pt x="0" y="29551"/>
                    <a:pt x="3662" y="19015"/>
                    <a:pt x="10921" y="11435"/>
                  </a:cubicBezTo>
                  <a:cubicBezTo>
                    <a:pt x="18244" y="3855"/>
                    <a:pt x="28266" y="0"/>
                    <a:pt x="40986" y="0"/>
                  </a:cubicBezTo>
                  <a:cubicBezTo>
                    <a:pt x="53705" y="0"/>
                    <a:pt x="63792" y="3726"/>
                    <a:pt x="70794" y="11114"/>
                  </a:cubicBezTo>
                  <a:cubicBezTo>
                    <a:pt x="77796" y="18502"/>
                    <a:pt x="81329" y="28973"/>
                    <a:pt x="81329" y="42399"/>
                  </a:cubicBezTo>
                  <a:cubicBezTo>
                    <a:pt x="81329" y="55826"/>
                    <a:pt x="77732" y="66297"/>
                    <a:pt x="70473" y="73942"/>
                  </a:cubicBezTo>
                  <a:cubicBezTo>
                    <a:pt x="63214" y="81586"/>
                    <a:pt x="53192" y="85441"/>
                    <a:pt x="40343" y="85441"/>
                  </a:cubicBezTo>
                  <a:cubicBezTo>
                    <a:pt x="27495" y="85441"/>
                    <a:pt x="17538" y="81715"/>
                    <a:pt x="10535" y="74263"/>
                  </a:cubicBezTo>
                  <a:cubicBezTo>
                    <a:pt x="3533" y="66811"/>
                    <a:pt x="0" y="56404"/>
                    <a:pt x="0" y="43042"/>
                  </a:cubicBezTo>
                  <a:close/>
                  <a:moveTo>
                    <a:pt x="23255" y="42720"/>
                  </a:moveTo>
                  <a:cubicBezTo>
                    <a:pt x="23255" y="50237"/>
                    <a:pt x="24668" y="56147"/>
                    <a:pt x="27431" y="60451"/>
                  </a:cubicBezTo>
                  <a:cubicBezTo>
                    <a:pt x="30193" y="64755"/>
                    <a:pt x="34561" y="66939"/>
                    <a:pt x="40536" y="66939"/>
                  </a:cubicBezTo>
                  <a:cubicBezTo>
                    <a:pt x="46510" y="66939"/>
                    <a:pt x="51072" y="64755"/>
                    <a:pt x="53898" y="60387"/>
                  </a:cubicBezTo>
                  <a:cubicBezTo>
                    <a:pt x="56725" y="56018"/>
                    <a:pt x="58138" y="50108"/>
                    <a:pt x="58138" y="42592"/>
                  </a:cubicBezTo>
                  <a:cubicBezTo>
                    <a:pt x="58138" y="35076"/>
                    <a:pt x="56725" y="29230"/>
                    <a:pt x="53898" y="24926"/>
                  </a:cubicBezTo>
                  <a:cubicBezTo>
                    <a:pt x="51072" y="20686"/>
                    <a:pt x="46639" y="18502"/>
                    <a:pt x="40536" y="18502"/>
                  </a:cubicBezTo>
                  <a:cubicBezTo>
                    <a:pt x="34433" y="18502"/>
                    <a:pt x="30193" y="20621"/>
                    <a:pt x="27431" y="24926"/>
                  </a:cubicBezTo>
                  <a:cubicBezTo>
                    <a:pt x="24668" y="29166"/>
                    <a:pt x="23255" y="35140"/>
                    <a:pt x="23255" y="427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D509CD4-0188-9C4D-75BF-6E43934516CA}"/>
                </a:ext>
              </a:extLst>
            </p:cNvPr>
            <p:cNvSpPr/>
            <p:nvPr/>
          </p:nvSpPr>
          <p:spPr>
            <a:xfrm>
              <a:off x="6900970" y="2183112"/>
              <a:ext cx="57559" cy="103428"/>
            </a:xfrm>
            <a:custGeom>
              <a:avLst/>
              <a:gdLst>
                <a:gd name="connsiteX0" fmla="*/ 12784 w 57559"/>
                <a:gd name="connsiteY0" fmla="*/ 73235 h 103428"/>
                <a:gd name="connsiteX1" fmla="*/ 12784 w 57559"/>
                <a:gd name="connsiteY1" fmla="*/ 39316 h 103428"/>
                <a:gd name="connsiteX2" fmla="*/ 0 w 57559"/>
                <a:gd name="connsiteY2" fmla="*/ 39316 h 103428"/>
                <a:gd name="connsiteX3" fmla="*/ 0 w 57559"/>
                <a:gd name="connsiteY3" fmla="*/ 21457 h 103428"/>
                <a:gd name="connsiteX4" fmla="*/ 12784 w 57559"/>
                <a:gd name="connsiteY4" fmla="*/ 21457 h 103428"/>
                <a:gd name="connsiteX5" fmla="*/ 12784 w 57559"/>
                <a:gd name="connsiteY5" fmla="*/ 0 h 103428"/>
                <a:gd name="connsiteX6" fmla="*/ 35782 w 57559"/>
                <a:gd name="connsiteY6" fmla="*/ 0 h 103428"/>
                <a:gd name="connsiteX7" fmla="*/ 35782 w 57559"/>
                <a:gd name="connsiteY7" fmla="*/ 21457 h 103428"/>
                <a:gd name="connsiteX8" fmla="*/ 54734 w 57559"/>
                <a:gd name="connsiteY8" fmla="*/ 21457 h 103428"/>
                <a:gd name="connsiteX9" fmla="*/ 54734 w 57559"/>
                <a:gd name="connsiteY9" fmla="*/ 39316 h 103428"/>
                <a:gd name="connsiteX10" fmla="*/ 35782 w 57559"/>
                <a:gd name="connsiteY10" fmla="*/ 39316 h 103428"/>
                <a:gd name="connsiteX11" fmla="*/ 35782 w 57559"/>
                <a:gd name="connsiteY11" fmla="*/ 74134 h 103428"/>
                <a:gd name="connsiteX12" fmla="*/ 38095 w 57559"/>
                <a:gd name="connsiteY12" fmla="*/ 82100 h 103428"/>
                <a:gd name="connsiteX13" fmla="*/ 45354 w 57559"/>
                <a:gd name="connsiteY13" fmla="*/ 84927 h 103428"/>
                <a:gd name="connsiteX14" fmla="*/ 50236 w 57559"/>
                <a:gd name="connsiteY14" fmla="*/ 84541 h 103428"/>
                <a:gd name="connsiteX15" fmla="*/ 54476 w 57559"/>
                <a:gd name="connsiteY15" fmla="*/ 83514 h 103428"/>
                <a:gd name="connsiteX16" fmla="*/ 57560 w 57559"/>
                <a:gd name="connsiteY16" fmla="*/ 100473 h 103428"/>
                <a:gd name="connsiteX17" fmla="*/ 48952 w 57559"/>
                <a:gd name="connsiteY17" fmla="*/ 102657 h 103428"/>
                <a:gd name="connsiteX18" fmla="*/ 39251 w 57559"/>
                <a:gd name="connsiteY18" fmla="*/ 103428 h 103428"/>
                <a:gd name="connsiteX19" fmla="*/ 18566 w 57559"/>
                <a:gd name="connsiteY19" fmla="*/ 95720 h 103428"/>
                <a:gd name="connsiteX20" fmla="*/ 12848 w 57559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59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7"/>
                  </a:lnTo>
                  <a:lnTo>
                    <a:pt x="12784" y="21457"/>
                  </a:lnTo>
                  <a:lnTo>
                    <a:pt x="12784" y="0"/>
                  </a:lnTo>
                  <a:lnTo>
                    <a:pt x="35782" y="0"/>
                  </a:lnTo>
                  <a:lnTo>
                    <a:pt x="35782" y="21457"/>
                  </a:lnTo>
                  <a:lnTo>
                    <a:pt x="54734" y="21457"/>
                  </a:lnTo>
                  <a:lnTo>
                    <a:pt x="54734" y="39316"/>
                  </a:lnTo>
                  <a:lnTo>
                    <a:pt x="35782" y="39316"/>
                  </a:lnTo>
                  <a:lnTo>
                    <a:pt x="35782" y="74134"/>
                  </a:lnTo>
                  <a:cubicBezTo>
                    <a:pt x="35782" y="77539"/>
                    <a:pt x="36553" y="80173"/>
                    <a:pt x="38095" y="82100"/>
                  </a:cubicBezTo>
                  <a:cubicBezTo>
                    <a:pt x="39636" y="84028"/>
                    <a:pt x="42078" y="84927"/>
                    <a:pt x="45354" y="84927"/>
                  </a:cubicBezTo>
                  <a:cubicBezTo>
                    <a:pt x="47089" y="84927"/>
                    <a:pt x="48695" y="84798"/>
                    <a:pt x="50236" y="84541"/>
                  </a:cubicBezTo>
                  <a:cubicBezTo>
                    <a:pt x="51714" y="84285"/>
                    <a:pt x="53128" y="83963"/>
                    <a:pt x="54476" y="83514"/>
                  </a:cubicBezTo>
                  <a:lnTo>
                    <a:pt x="57560" y="100473"/>
                  </a:lnTo>
                  <a:cubicBezTo>
                    <a:pt x="54669" y="101373"/>
                    <a:pt x="51778" y="102144"/>
                    <a:pt x="48952" y="102657"/>
                  </a:cubicBezTo>
                  <a:cubicBezTo>
                    <a:pt x="46060" y="103171"/>
                    <a:pt x="42848" y="103428"/>
                    <a:pt x="39251" y="103428"/>
                  </a:cubicBezTo>
                  <a:cubicBezTo>
                    <a:pt x="29294" y="103428"/>
                    <a:pt x="22420" y="100859"/>
                    <a:pt x="18566" y="95720"/>
                  </a:cubicBezTo>
                  <a:cubicBezTo>
                    <a:pt x="14775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BA735E2-2467-442E-2755-2FDA4DB48DD0}"/>
                </a:ext>
              </a:extLst>
            </p:cNvPr>
            <p:cNvSpPr/>
            <p:nvPr/>
          </p:nvSpPr>
          <p:spPr>
            <a:xfrm>
              <a:off x="7004013" y="2183112"/>
              <a:ext cx="57559" cy="103428"/>
            </a:xfrm>
            <a:custGeom>
              <a:avLst/>
              <a:gdLst>
                <a:gd name="connsiteX0" fmla="*/ 12784 w 57559"/>
                <a:gd name="connsiteY0" fmla="*/ 73235 h 103428"/>
                <a:gd name="connsiteX1" fmla="*/ 12784 w 57559"/>
                <a:gd name="connsiteY1" fmla="*/ 39316 h 103428"/>
                <a:gd name="connsiteX2" fmla="*/ 0 w 57559"/>
                <a:gd name="connsiteY2" fmla="*/ 39316 h 103428"/>
                <a:gd name="connsiteX3" fmla="*/ 0 w 57559"/>
                <a:gd name="connsiteY3" fmla="*/ 21457 h 103428"/>
                <a:gd name="connsiteX4" fmla="*/ 12784 w 57559"/>
                <a:gd name="connsiteY4" fmla="*/ 21457 h 103428"/>
                <a:gd name="connsiteX5" fmla="*/ 12784 w 57559"/>
                <a:gd name="connsiteY5" fmla="*/ 0 h 103428"/>
                <a:gd name="connsiteX6" fmla="*/ 35782 w 57559"/>
                <a:gd name="connsiteY6" fmla="*/ 0 h 103428"/>
                <a:gd name="connsiteX7" fmla="*/ 35782 w 57559"/>
                <a:gd name="connsiteY7" fmla="*/ 21457 h 103428"/>
                <a:gd name="connsiteX8" fmla="*/ 54733 w 57559"/>
                <a:gd name="connsiteY8" fmla="*/ 21457 h 103428"/>
                <a:gd name="connsiteX9" fmla="*/ 54733 w 57559"/>
                <a:gd name="connsiteY9" fmla="*/ 39316 h 103428"/>
                <a:gd name="connsiteX10" fmla="*/ 35782 w 57559"/>
                <a:gd name="connsiteY10" fmla="*/ 39316 h 103428"/>
                <a:gd name="connsiteX11" fmla="*/ 35782 w 57559"/>
                <a:gd name="connsiteY11" fmla="*/ 74134 h 103428"/>
                <a:gd name="connsiteX12" fmla="*/ 38095 w 57559"/>
                <a:gd name="connsiteY12" fmla="*/ 82100 h 103428"/>
                <a:gd name="connsiteX13" fmla="*/ 45354 w 57559"/>
                <a:gd name="connsiteY13" fmla="*/ 84927 h 103428"/>
                <a:gd name="connsiteX14" fmla="*/ 50236 w 57559"/>
                <a:gd name="connsiteY14" fmla="*/ 84541 h 103428"/>
                <a:gd name="connsiteX15" fmla="*/ 54476 w 57559"/>
                <a:gd name="connsiteY15" fmla="*/ 83514 h 103428"/>
                <a:gd name="connsiteX16" fmla="*/ 57560 w 57559"/>
                <a:gd name="connsiteY16" fmla="*/ 100473 h 103428"/>
                <a:gd name="connsiteX17" fmla="*/ 48952 w 57559"/>
                <a:gd name="connsiteY17" fmla="*/ 102657 h 103428"/>
                <a:gd name="connsiteX18" fmla="*/ 39251 w 57559"/>
                <a:gd name="connsiteY18" fmla="*/ 103428 h 103428"/>
                <a:gd name="connsiteX19" fmla="*/ 18565 w 57559"/>
                <a:gd name="connsiteY19" fmla="*/ 95720 h 103428"/>
                <a:gd name="connsiteX20" fmla="*/ 12848 w 57559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59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7"/>
                  </a:lnTo>
                  <a:lnTo>
                    <a:pt x="12784" y="21457"/>
                  </a:lnTo>
                  <a:lnTo>
                    <a:pt x="12784" y="0"/>
                  </a:lnTo>
                  <a:lnTo>
                    <a:pt x="35782" y="0"/>
                  </a:lnTo>
                  <a:lnTo>
                    <a:pt x="35782" y="21457"/>
                  </a:lnTo>
                  <a:lnTo>
                    <a:pt x="54733" y="21457"/>
                  </a:lnTo>
                  <a:lnTo>
                    <a:pt x="54733" y="39316"/>
                  </a:lnTo>
                  <a:lnTo>
                    <a:pt x="35782" y="39316"/>
                  </a:lnTo>
                  <a:lnTo>
                    <a:pt x="35782" y="74134"/>
                  </a:lnTo>
                  <a:cubicBezTo>
                    <a:pt x="35782" y="77539"/>
                    <a:pt x="36553" y="80173"/>
                    <a:pt x="38095" y="82100"/>
                  </a:cubicBezTo>
                  <a:cubicBezTo>
                    <a:pt x="39636" y="84028"/>
                    <a:pt x="42078" y="84927"/>
                    <a:pt x="45354" y="84927"/>
                  </a:cubicBezTo>
                  <a:cubicBezTo>
                    <a:pt x="47089" y="84927"/>
                    <a:pt x="48695" y="84798"/>
                    <a:pt x="50236" y="84541"/>
                  </a:cubicBezTo>
                  <a:cubicBezTo>
                    <a:pt x="51714" y="84285"/>
                    <a:pt x="53127" y="83963"/>
                    <a:pt x="54476" y="83514"/>
                  </a:cubicBezTo>
                  <a:lnTo>
                    <a:pt x="57560" y="100473"/>
                  </a:lnTo>
                  <a:cubicBezTo>
                    <a:pt x="54669" y="101373"/>
                    <a:pt x="51778" y="102144"/>
                    <a:pt x="48952" y="102657"/>
                  </a:cubicBezTo>
                  <a:cubicBezTo>
                    <a:pt x="46060" y="103171"/>
                    <a:pt x="42848" y="103428"/>
                    <a:pt x="39251" y="103428"/>
                  </a:cubicBezTo>
                  <a:cubicBezTo>
                    <a:pt x="29294" y="103428"/>
                    <a:pt x="22420" y="100859"/>
                    <a:pt x="18565" y="95720"/>
                  </a:cubicBezTo>
                  <a:cubicBezTo>
                    <a:pt x="14775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11D5E5F-4C7C-9631-69AB-0DD20B5CD0DB}"/>
                </a:ext>
              </a:extLst>
            </p:cNvPr>
            <p:cNvSpPr/>
            <p:nvPr/>
          </p:nvSpPr>
          <p:spPr>
            <a:xfrm>
              <a:off x="7070695" y="2204569"/>
              <a:ext cx="85119" cy="112100"/>
            </a:xfrm>
            <a:custGeom>
              <a:avLst/>
              <a:gdLst>
                <a:gd name="connsiteX0" fmla="*/ 9893 w 85119"/>
                <a:gd name="connsiteY0" fmla="*/ 92315 h 112100"/>
                <a:gd name="connsiteX1" fmla="*/ 15033 w 85119"/>
                <a:gd name="connsiteY1" fmla="*/ 93407 h 112100"/>
                <a:gd name="connsiteX2" fmla="*/ 19145 w 85119"/>
                <a:gd name="connsiteY2" fmla="*/ 93728 h 112100"/>
                <a:gd name="connsiteX3" fmla="*/ 26147 w 85119"/>
                <a:gd name="connsiteY3" fmla="*/ 91030 h 112100"/>
                <a:gd name="connsiteX4" fmla="*/ 31158 w 85119"/>
                <a:gd name="connsiteY4" fmla="*/ 81522 h 112100"/>
                <a:gd name="connsiteX5" fmla="*/ 33470 w 85119"/>
                <a:gd name="connsiteY5" fmla="*/ 75227 h 112100"/>
                <a:gd name="connsiteX6" fmla="*/ 0 w 85119"/>
                <a:gd name="connsiteY6" fmla="*/ 0 h 112100"/>
                <a:gd name="connsiteX7" fmla="*/ 24798 w 85119"/>
                <a:gd name="connsiteY7" fmla="*/ 0 h 112100"/>
                <a:gd name="connsiteX8" fmla="*/ 43942 w 85119"/>
                <a:gd name="connsiteY8" fmla="*/ 51779 h 112100"/>
                <a:gd name="connsiteX9" fmla="*/ 61222 w 85119"/>
                <a:gd name="connsiteY9" fmla="*/ 0 h 112100"/>
                <a:gd name="connsiteX10" fmla="*/ 85120 w 85119"/>
                <a:gd name="connsiteY10" fmla="*/ 0 h 112100"/>
                <a:gd name="connsiteX11" fmla="*/ 51522 w 85119"/>
                <a:gd name="connsiteY11" fmla="*/ 83706 h 112100"/>
                <a:gd name="connsiteX12" fmla="*/ 43749 w 85119"/>
                <a:gd name="connsiteY12" fmla="*/ 100152 h 112100"/>
                <a:gd name="connsiteX13" fmla="*/ 35141 w 85119"/>
                <a:gd name="connsiteY13" fmla="*/ 109274 h 112100"/>
                <a:gd name="connsiteX14" fmla="*/ 22870 w 85119"/>
                <a:gd name="connsiteY14" fmla="*/ 112101 h 112100"/>
                <a:gd name="connsiteX15" fmla="*/ 14391 w 85119"/>
                <a:gd name="connsiteY15" fmla="*/ 111459 h 112100"/>
                <a:gd name="connsiteX16" fmla="*/ 6232 w 85119"/>
                <a:gd name="connsiteY16" fmla="*/ 109274 h 112100"/>
                <a:gd name="connsiteX17" fmla="*/ 9958 w 85119"/>
                <a:gd name="connsiteY17" fmla="*/ 92315 h 1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119" h="112100">
                  <a:moveTo>
                    <a:pt x="9893" y="92315"/>
                  </a:moveTo>
                  <a:cubicBezTo>
                    <a:pt x="11950" y="92829"/>
                    <a:pt x="13683" y="93214"/>
                    <a:pt x="15033" y="93407"/>
                  </a:cubicBezTo>
                  <a:cubicBezTo>
                    <a:pt x="16446" y="93599"/>
                    <a:pt x="17795" y="93728"/>
                    <a:pt x="19145" y="93728"/>
                  </a:cubicBezTo>
                  <a:cubicBezTo>
                    <a:pt x="22099" y="93728"/>
                    <a:pt x="24476" y="92829"/>
                    <a:pt x="26147" y="91030"/>
                  </a:cubicBezTo>
                  <a:cubicBezTo>
                    <a:pt x="27817" y="89231"/>
                    <a:pt x="29487" y="86083"/>
                    <a:pt x="31158" y="81522"/>
                  </a:cubicBezTo>
                  <a:lnTo>
                    <a:pt x="33470" y="75227"/>
                  </a:lnTo>
                  <a:lnTo>
                    <a:pt x="0" y="0"/>
                  </a:lnTo>
                  <a:lnTo>
                    <a:pt x="24798" y="0"/>
                  </a:lnTo>
                  <a:lnTo>
                    <a:pt x="43942" y="51779"/>
                  </a:lnTo>
                  <a:lnTo>
                    <a:pt x="61222" y="0"/>
                  </a:lnTo>
                  <a:lnTo>
                    <a:pt x="85120" y="0"/>
                  </a:lnTo>
                  <a:lnTo>
                    <a:pt x="51522" y="83706"/>
                  </a:lnTo>
                  <a:cubicBezTo>
                    <a:pt x="48824" y="90516"/>
                    <a:pt x="46254" y="95976"/>
                    <a:pt x="43749" y="100152"/>
                  </a:cubicBezTo>
                  <a:cubicBezTo>
                    <a:pt x="41243" y="104328"/>
                    <a:pt x="38353" y="107347"/>
                    <a:pt x="35141" y="109274"/>
                  </a:cubicBezTo>
                  <a:cubicBezTo>
                    <a:pt x="31928" y="111202"/>
                    <a:pt x="27817" y="112101"/>
                    <a:pt x="22870" y="112101"/>
                  </a:cubicBezTo>
                  <a:cubicBezTo>
                    <a:pt x="19980" y="112101"/>
                    <a:pt x="17153" y="111908"/>
                    <a:pt x="14391" y="111459"/>
                  </a:cubicBezTo>
                  <a:cubicBezTo>
                    <a:pt x="11628" y="111073"/>
                    <a:pt x="8865" y="110302"/>
                    <a:pt x="6232" y="109274"/>
                  </a:cubicBezTo>
                  <a:lnTo>
                    <a:pt x="9958" y="9231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8B2D60D-9AD5-818C-649A-644A94F4434C}"/>
                </a:ext>
              </a:extLst>
            </p:cNvPr>
            <p:cNvSpPr/>
            <p:nvPr/>
          </p:nvSpPr>
          <p:spPr>
            <a:xfrm>
              <a:off x="7170012" y="2202063"/>
              <a:ext cx="79787" cy="112807"/>
            </a:xfrm>
            <a:custGeom>
              <a:avLst/>
              <a:gdLst>
                <a:gd name="connsiteX0" fmla="*/ 0 w 79787"/>
                <a:gd name="connsiteY0" fmla="*/ 2441 h 112807"/>
                <a:gd name="connsiteX1" fmla="*/ 22227 w 79787"/>
                <a:gd name="connsiteY1" fmla="*/ 2441 h 112807"/>
                <a:gd name="connsiteX2" fmla="*/ 22227 w 79787"/>
                <a:gd name="connsiteY2" fmla="*/ 12013 h 112807"/>
                <a:gd name="connsiteX3" fmla="*/ 46768 w 79787"/>
                <a:gd name="connsiteY3" fmla="*/ 0 h 112807"/>
                <a:gd name="connsiteX4" fmla="*/ 71436 w 79787"/>
                <a:gd name="connsiteY4" fmla="*/ 11242 h 112807"/>
                <a:gd name="connsiteX5" fmla="*/ 79787 w 79787"/>
                <a:gd name="connsiteY5" fmla="*/ 41757 h 112807"/>
                <a:gd name="connsiteX6" fmla="*/ 70601 w 79787"/>
                <a:gd name="connsiteY6" fmla="*/ 73685 h 112807"/>
                <a:gd name="connsiteX7" fmla="*/ 45418 w 79787"/>
                <a:gd name="connsiteY7" fmla="*/ 85377 h 112807"/>
                <a:gd name="connsiteX8" fmla="*/ 32956 w 79787"/>
                <a:gd name="connsiteY8" fmla="*/ 82743 h 112807"/>
                <a:gd name="connsiteX9" fmla="*/ 22934 w 79787"/>
                <a:gd name="connsiteY9" fmla="*/ 74391 h 112807"/>
                <a:gd name="connsiteX10" fmla="*/ 22934 w 79787"/>
                <a:gd name="connsiteY10" fmla="*/ 112808 h 112807"/>
                <a:gd name="connsiteX11" fmla="*/ 129 w 79787"/>
                <a:gd name="connsiteY11" fmla="*/ 112808 h 112807"/>
                <a:gd name="connsiteX12" fmla="*/ 129 w 79787"/>
                <a:gd name="connsiteY12" fmla="*/ 2441 h 112807"/>
                <a:gd name="connsiteX13" fmla="*/ 56404 w 79787"/>
                <a:gd name="connsiteY13" fmla="*/ 42528 h 112807"/>
                <a:gd name="connsiteX14" fmla="*/ 51649 w 79787"/>
                <a:gd name="connsiteY14" fmla="*/ 23898 h 112807"/>
                <a:gd name="connsiteX15" fmla="*/ 40086 w 79787"/>
                <a:gd name="connsiteY15" fmla="*/ 18502 h 112807"/>
                <a:gd name="connsiteX16" fmla="*/ 27045 w 79787"/>
                <a:gd name="connsiteY16" fmla="*/ 24669 h 112807"/>
                <a:gd name="connsiteX17" fmla="*/ 22805 w 79787"/>
                <a:gd name="connsiteY17" fmla="*/ 40536 h 112807"/>
                <a:gd name="connsiteX18" fmla="*/ 22805 w 79787"/>
                <a:gd name="connsiteY18" fmla="*/ 44391 h 112807"/>
                <a:gd name="connsiteX19" fmla="*/ 26788 w 79787"/>
                <a:gd name="connsiteY19" fmla="*/ 60836 h 112807"/>
                <a:gd name="connsiteX20" fmla="*/ 39573 w 79787"/>
                <a:gd name="connsiteY20" fmla="*/ 66939 h 112807"/>
                <a:gd name="connsiteX21" fmla="*/ 51842 w 79787"/>
                <a:gd name="connsiteY21" fmla="*/ 61286 h 112807"/>
                <a:gd name="connsiteX22" fmla="*/ 56404 w 79787"/>
                <a:gd name="connsiteY22" fmla="*/ 42528 h 11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787" h="112807">
                  <a:moveTo>
                    <a:pt x="0" y="2441"/>
                  </a:moveTo>
                  <a:lnTo>
                    <a:pt x="22227" y="2441"/>
                  </a:lnTo>
                  <a:lnTo>
                    <a:pt x="22227" y="12013"/>
                  </a:lnTo>
                  <a:cubicBezTo>
                    <a:pt x="28266" y="3983"/>
                    <a:pt x="36489" y="0"/>
                    <a:pt x="46768" y="0"/>
                  </a:cubicBezTo>
                  <a:cubicBezTo>
                    <a:pt x="57689" y="0"/>
                    <a:pt x="65912" y="3726"/>
                    <a:pt x="71436" y="11242"/>
                  </a:cubicBezTo>
                  <a:cubicBezTo>
                    <a:pt x="76961" y="18759"/>
                    <a:pt x="79787" y="28909"/>
                    <a:pt x="79787" y="41757"/>
                  </a:cubicBezTo>
                  <a:cubicBezTo>
                    <a:pt x="79787" y="54605"/>
                    <a:pt x="76704" y="65847"/>
                    <a:pt x="70601" y="73685"/>
                  </a:cubicBezTo>
                  <a:cubicBezTo>
                    <a:pt x="64498" y="81522"/>
                    <a:pt x="56082" y="85377"/>
                    <a:pt x="45418" y="85377"/>
                  </a:cubicBezTo>
                  <a:cubicBezTo>
                    <a:pt x="40986" y="85377"/>
                    <a:pt x="36810" y="84477"/>
                    <a:pt x="32956" y="82743"/>
                  </a:cubicBezTo>
                  <a:cubicBezTo>
                    <a:pt x="29037" y="81008"/>
                    <a:pt x="25696" y="78246"/>
                    <a:pt x="22934" y="74391"/>
                  </a:cubicBezTo>
                  <a:lnTo>
                    <a:pt x="22934" y="112808"/>
                  </a:lnTo>
                  <a:lnTo>
                    <a:pt x="129" y="112808"/>
                  </a:lnTo>
                  <a:lnTo>
                    <a:pt x="129" y="2441"/>
                  </a:lnTo>
                  <a:close/>
                  <a:moveTo>
                    <a:pt x="56404" y="42528"/>
                  </a:moveTo>
                  <a:cubicBezTo>
                    <a:pt x="56404" y="33662"/>
                    <a:pt x="54798" y="27495"/>
                    <a:pt x="51649" y="23898"/>
                  </a:cubicBezTo>
                  <a:cubicBezTo>
                    <a:pt x="48502" y="20300"/>
                    <a:pt x="44583" y="18502"/>
                    <a:pt x="40086" y="18502"/>
                  </a:cubicBezTo>
                  <a:cubicBezTo>
                    <a:pt x="34240" y="18502"/>
                    <a:pt x="29872" y="20557"/>
                    <a:pt x="27045" y="24669"/>
                  </a:cubicBezTo>
                  <a:cubicBezTo>
                    <a:pt x="24219" y="28780"/>
                    <a:pt x="22805" y="34048"/>
                    <a:pt x="22805" y="40536"/>
                  </a:cubicBezTo>
                  <a:lnTo>
                    <a:pt x="22805" y="44391"/>
                  </a:lnTo>
                  <a:cubicBezTo>
                    <a:pt x="22805" y="51265"/>
                    <a:pt x="24155" y="56725"/>
                    <a:pt x="26788" y="60836"/>
                  </a:cubicBezTo>
                  <a:cubicBezTo>
                    <a:pt x="29487" y="64884"/>
                    <a:pt x="33727" y="66939"/>
                    <a:pt x="39573" y="66939"/>
                  </a:cubicBezTo>
                  <a:cubicBezTo>
                    <a:pt x="44712" y="66939"/>
                    <a:pt x="48823" y="65076"/>
                    <a:pt x="51842" y="61286"/>
                  </a:cubicBezTo>
                  <a:cubicBezTo>
                    <a:pt x="54861" y="57560"/>
                    <a:pt x="56404" y="51265"/>
                    <a:pt x="56404" y="42528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C60692C-4CE2-B762-4CAC-F363A66B4CF0}"/>
                </a:ext>
              </a:extLst>
            </p:cNvPr>
            <p:cNvSpPr/>
            <p:nvPr/>
          </p:nvSpPr>
          <p:spPr>
            <a:xfrm>
              <a:off x="7266759" y="2202128"/>
              <a:ext cx="77475" cy="85440"/>
            </a:xfrm>
            <a:custGeom>
              <a:avLst/>
              <a:gdLst>
                <a:gd name="connsiteX0" fmla="*/ 64 w 77475"/>
                <a:gd name="connsiteY0" fmla="*/ 43427 h 85440"/>
                <a:gd name="connsiteX1" fmla="*/ 5011 w 77475"/>
                <a:gd name="connsiteY1" fmla="*/ 19851 h 85440"/>
                <a:gd name="connsiteX2" fmla="*/ 18887 w 77475"/>
                <a:gd name="connsiteY2" fmla="*/ 5075 h 85440"/>
                <a:gd name="connsiteX3" fmla="*/ 39830 w 77475"/>
                <a:gd name="connsiteY3" fmla="*/ 0 h 85440"/>
                <a:gd name="connsiteX4" fmla="*/ 67968 w 77475"/>
                <a:gd name="connsiteY4" fmla="*/ 10921 h 85440"/>
                <a:gd name="connsiteX5" fmla="*/ 77475 w 77475"/>
                <a:gd name="connsiteY5" fmla="*/ 40215 h 85440"/>
                <a:gd name="connsiteX6" fmla="*/ 77475 w 77475"/>
                <a:gd name="connsiteY6" fmla="*/ 47796 h 85440"/>
                <a:gd name="connsiteX7" fmla="*/ 22292 w 77475"/>
                <a:gd name="connsiteY7" fmla="*/ 47796 h 85440"/>
                <a:gd name="connsiteX8" fmla="*/ 39701 w 77475"/>
                <a:gd name="connsiteY8" fmla="*/ 68931 h 85440"/>
                <a:gd name="connsiteX9" fmla="*/ 50494 w 77475"/>
                <a:gd name="connsiteY9" fmla="*/ 66169 h 85440"/>
                <a:gd name="connsiteX10" fmla="*/ 55248 w 77475"/>
                <a:gd name="connsiteY10" fmla="*/ 58459 h 85440"/>
                <a:gd name="connsiteX11" fmla="*/ 76704 w 77475"/>
                <a:gd name="connsiteY11" fmla="*/ 58459 h 85440"/>
                <a:gd name="connsiteX12" fmla="*/ 65269 w 77475"/>
                <a:gd name="connsiteY12" fmla="*/ 78439 h 85440"/>
                <a:gd name="connsiteX13" fmla="*/ 39959 w 77475"/>
                <a:gd name="connsiteY13" fmla="*/ 85441 h 85440"/>
                <a:gd name="connsiteX14" fmla="*/ 10343 w 77475"/>
                <a:gd name="connsiteY14" fmla="*/ 74520 h 85440"/>
                <a:gd name="connsiteX15" fmla="*/ 0 w 77475"/>
                <a:gd name="connsiteY15" fmla="*/ 43556 h 85440"/>
                <a:gd name="connsiteX16" fmla="*/ 52100 w 77475"/>
                <a:gd name="connsiteY16" fmla="*/ 20814 h 85440"/>
                <a:gd name="connsiteX17" fmla="*/ 39830 w 77475"/>
                <a:gd name="connsiteY17" fmla="*/ 16125 h 85440"/>
                <a:gd name="connsiteX18" fmla="*/ 27174 w 77475"/>
                <a:gd name="connsiteY18" fmla="*/ 21007 h 85440"/>
                <a:gd name="connsiteX19" fmla="*/ 22420 w 77475"/>
                <a:gd name="connsiteY19" fmla="*/ 34626 h 85440"/>
                <a:gd name="connsiteX20" fmla="*/ 55890 w 77475"/>
                <a:gd name="connsiteY20" fmla="*/ 34626 h 85440"/>
                <a:gd name="connsiteX21" fmla="*/ 52100 w 77475"/>
                <a:gd name="connsiteY21" fmla="*/ 2081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75" h="85440">
                  <a:moveTo>
                    <a:pt x="64" y="43427"/>
                  </a:moveTo>
                  <a:cubicBezTo>
                    <a:pt x="64" y="34176"/>
                    <a:pt x="1735" y="26339"/>
                    <a:pt x="5011" y="19851"/>
                  </a:cubicBezTo>
                  <a:cubicBezTo>
                    <a:pt x="8287" y="13362"/>
                    <a:pt x="12913" y="8416"/>
                    <a:pt x="18887" y="5075"/>
                  </a:cubicBezTo>
                  <a:cubicBezTo>
                    <a:pt x="24861" y="1670"/>
                    <a:pt x="31864" y="0"/>
                    <a:pt x="39830" y="0"/>
                  </a:cubicBezTo>
                  <a:cubicBezTo>
                    <a:pt x="52292" y="0"/>
                    <a:pt x="61672" y="3662"/>
                    <a:pt x="67968" y="10921"/>
                  </a:cubicBezTo>
                  <a:cubicBezTo>
                    <a:pt x="74263" y="18245"/>
                    <a:pt x="77475" y="28009"/>
                    <a:pt x="77475" y="40215"/>
                  </a:cubicBezTo>
                  <a:lnTo>
                    <a:pt x="77475" y="47796"/>
                  </a:lnTo>
                  <a:lnTo>
                    <a:pt x="22292" y="47796"/>
                  </a:lnTo>
                  <a:cubicBezTo>
                    <a:pt x="23191" y="61864"/>
                    <a:pt x="29037" y="68931"/>
                    <a:pt x="39701" y="68931"/>
                  </a:cubicBezTo>
                  <a:cubicBezTo>
                    <a:pt x="44520" y="68931"/>
                    <a:pt x="48117" y="68032"/>
                    <a:pt x="50494" y="66169"/>
                  </a:cubicBezTo>
                  <a:cubicBezTo>
                    <a:pt x="52870" y="64305"/>
                    <a:pt x="54476" y="61736"/>
                    <a:pt x="55248" y="58459"/>
                  </a:cubicBezTo>
                  <a:lnTo>
                    <a:pt x="76704" y="58459"/>
                  </a:lnTo>
                  <a:cubicBezTo>
                    <a:pt x="75163" y="67068"/>
                    <a:pt x="71372" y="73749"/>
                    <a:pt x="65269" y="78439"/>
                  </a:cubicBezTo>
                  <a:cubicBezTo>
                    <a:pt x="59231" y="83128"/>
                    <a:pt x="50751" y="85441"/>
                    <a:pt x="39959" y="85441"/>
                  </a:cubicBezTo>
                  <a:cubicBezTo>
                    <a:pt x="27110" y="85441"/>
                    <a:pt x="17217" y="81779"/>
                    <a:pt x="10343" y="74520"/>
                  </a:cubicBezTo>
                  <a:cubicBezTo>
                    <a:pt x="3469" y="67196"/>
                    <a:pt x="0" y="56918"/>
                    <a:pt x="0" y="43556"/>
                  </a:cubicBezTo>
                  <a:close/>
                  <a:moveTo>
                    <a:pt x="52100" y="20814"/>
                  </a:moveTo>
                  <a:cubicBezTo>
                    <a:pt x="49916" y="17666"/>
                    <a:pt x="45804" y="16125"/>
                    <a:pt x="39830" y="16125"/>
                  </a:cubicBezTo>
                  <a:cubicBezTo>
                    <a:pt x="33855" y="16125"/>
                    <a:pt x="29744" y="17731"/>
                    <a:pt x="27174" y="21007"/>
                  </a:cubicBezTo>
                  <a:cubicBezTo>
                    <a:pt x="24605" y="24219"/>
                    <a:pt x="22999" y="28780"/>
                    <a:pt x="22420" y="34626"/>
                  </a:cubicBezTo>
                  <a:lnTo>
                    <a:pt x="55890" y="34626"/>
                  </a:lnTo>
                  <a:cubicBezTo>
                    <a:pt x="55569" y="28587"/>
                    <a:pt x="54349" y="23962"/>
                    <a:pt x="52100" y="208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1239B7E-22D1-6021-3226-B09774A8DAC2}"/>
                </a:ext>
              </a:extLst>
            </p:cNvPr>
            <p:cNvSpPr/>
            <p:nvPr/>
          </p:nvSpPr>
          <p:spPr>
            <a:xfrm>
              <a:off x="7358753" y="2202063"/>
              <a:ext cx="73363" cy="85376"/>
            </a:xfrm>
            <a:custGeom>
              <a:avLst/>
              <a:gdLst>
                <a:gd name="connsiteX0" fmla="*/ 51007 w 73363"/>
                <a:gd name="connsiteY0" fmla="*/ 60258 h 85376"/>
                <a:gd name="connsiteX1" fmla="*/ 48952 w 73363"/>
                <a:gd name="connsiteY1" fmla="*/ 54412 h 85376"/>
                <a:gd name="connsiteX2" fmla="*/ 40536 w 73363"/>
                <a:gd name="connsiteY2" fmla="*/ 51008 h 85376"/>
                <a:gd name="connsiteX3" fmla="*/ 31414 w 73363"/>
                <a:gd name="connsiteY3" fmla="*/ 49466 h 85376"/>
                <a:gd name="connsiteX4" fmla="*/ 9057 w 73363"/>
                <a:gd name="connsiteY4" fmla="*/ 41307 h 85376"/>
                <a:gd name="connsiteX5" fmla="*/ 1799 w 73363"/>
                <a:gd name="connsiteY5" fmla="*/ 24669 h 85376"/>
                <a:gd name="connsiteX6" fmla="*/ 11307 w 73363"/>
                <a:gd name="connsiteY6" fmla="*/ 6488 h 85376"/>
                <a:gd name="connsiteX7" fmla="*/ 36489 w 73363"/>
                <a:gd name="connsiteY7" fmla="*/ 0 h 85376"/>
                <a:gd name="connsiteX8" fmla="*/ 61800 w 73363"/>
                <a:gd name="connsiteY8" fmla="*/ 6296 h 85376"/>
                <a:gd name="connsiteX9" fmla="*/ 72143 w 73363"/>
                <a:gd name="connsiteY9" fmla="*/ 23255 h 85376"/>
                <a:gd name="connsiteX10" fmla="*/ 50879 w 73363"/>
                <a:gd name="connsiteY10" fmla="*/ 25568 h 85376"/>
                <a:gd name="connsiteX11" fmla="*/ 46382 w 73363"/>
                <a:gd name="connsiteY11" fmla="*/ 18116 h 85376"/>
                <a:gd name="connsiteX12" fmla="*/ 36489 w 73363"/>
                <a:gd name="connsiteY12" fmla="*/ 15546 h 85376"/>
                <a:gd name="connsiteX13" fmla="*/ 26339 w 73363"/>
                <a:gd name="connsiteY13" fmla="*/ 17987 h 85376"/>
                <a:gd name="connsiteX14" fmla="*/ 23384 w 73363"/>
                <a:gd name="connsiteY14" fmla="*/ 23833 h 85376"/>
                <a:gd name="connsiteX15" fmla="*/ 25696 w 73363"/>
                <a:gd name="connsiteY15" fmla="*/ 29487 h 85376"/>
                <a:gd name="connsiteX16" fmla="*/ 34626 w 73363"/>
                <a:gd name="connsiteY16" fmla="*/ 32827 h 85376"/>
                <a:gd name="connsiteX17" fmla="*/ 44647 w 73363"/>
                <a:gd name="connsiteY17" fmla="*/ 34498 h 85376"/>
                <a:gd name="connsiteX18" fmla="*/ 66939 w 73363"/>
                <a:gd name="connsiteY18" fmla="*/ 43106 h 85376"/>
                <a:gd name="connsiteX19" fmla="*/ 73363 w 73363"/>
                <a:gd name="connsiteY19" fmla="*/ 60066 h 85376"/>
                <a:gd name="connsiteX20" fmla="*/ 64498 w 73363"/>
                <a:gd name="connsiteY20" fmla="*/ 78567 h 85376"/>
                <a:gd name="connsiteX21" fmla="*/ 38223 w 73363"/>
                <a:gd name="connsiteY21" fmla="*/ 85377 h 85376"/>
                <a:gd name="connsiteX22" fmla="*/ 11242 w 73363"/>
                <a:gd name="connsiteY22" fmla="*/ 78888 h 85376"/>
                <a:gd name="connsiteX23" fmla="*/ 0 w 73363"/>
                <a:gd name="connsiteY23" fmla="*/ 58203 h 85376"/>
                <a:gd name="connsiteX24" fmla="*/ 21906 w 73363"/>
                <a:gd name="connsiteY24" fmla="*/ 58203 h 85376"/>
                <a:gd name="connsiteX25" fmla="*/ 26917 w 73363"/>
                <a:gd name="connsiteY25" fmla="*/ 66554 h 85376"/>
                <a:gd name="connsiteX26" fmla="*/ 37966 w 73363"/>
                <a:gd name="connsiteY26" fmla="*/ 68995 h 85376"/>
                <a:gd name="connsiteX27" fmla="*/ 48117 w 73363"/>
                <a:gd name="connsiteY27" fmla="*/ 66618 h 85376"/>
                <a:gd name="connsiteX28" fmla="*/ 51071 w 73363"/>
                <a:gd name="connsiteY28" fmla="*/ 60194 h 8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363" h="85376">
                  <a:moveTo>
                    <a:pt x="51007" y="60258"/>
                  </a:moveTo>
                  <a:cubicBezTo>
                    <a:pt x="51007" y="57881"/>
                    <a:pt x="50301" y="55954"/>
                    <a:pt x="48952" y="54412"/>
                  </a:cubicBezTo>
                  <a:cubicBezTo>
                    <a:pt x="47539" y="52871"/>
                    <a:pt x="44776" y="51714"/>
                    <a:pt x="40536" y="51008"/>
                  </a:cubicBezTo>
                  <a:lnTo>
                    <a:pt x="31414" y="49466"/>
                  </a:lnTo>
                  <a:cubicBezTo>
                    <a:pt x="21328" y="47731"/>
                    <a:pt x="13876" y="44969"/>
                    <a:pt x="9057" y="41307"/>
                  </a:cubicBezTo>
                  <a:cubicBezTo>
                    <a:pt x="4239" y="37581"/>
                    <a:pt x="1799" y="32056"/>
                    <a:pt x="1799" y="24669"/>
                  </a:cubicBezTo>
                  <a:cubicBezTo>
                    <a:pt x="1799" y="16831"/>
                    <a:pt x="4947" y="10792"/>
                    <a:pt x="11307" y="6488"/>
                  </a:cubicBezTo>
                  <a:cubicBezTo>
                    <a:pt x="17602" y="2184"/>
                    <a:pt x="26017" y="0"/>
                    <a:pt x="36489" y="0"/>
                  </a:cubicBezTo>
                  <a:cubicBezTo>
                    <a:pt x="47924" y="0"/>
                    <a:pt x="56340" y="2120"/>
                    <a:pt x="61800" y="6296"/>
                  </a:cubicBezTo>
                  <a:cubicBezTo>
                    <a:pt x="67260" y="10536"/>
                    <a:pt x="70665" y="16189"/>
                    <a:pt x="72143" y="23255"/>
                  </a:cubicBezTo>
                  <a:lnTo>
                    <a:pt x="50879" y="25568"/>
                  </a:lnTo>
                  <a:cubicBezTo>
                    <a:pt x="49980" y="22292"/>
                    <a:pt x="48437" y="19786"/>
                    <a:pt x="46382" y="18116"/>
                  </a:cubicBezTo>
                  <a:cubicBezTo>
                    <a:pt x="44327" y="16446"/>
                    <a:pt x="41050" y="15546"/>
                    <a:pt x="36489" y="15546"/>
                  </a:cubicBezTo>
                  <a:cubicBezTo>
                    <a:pt x="31670" y="15546"/>
                    <a:pt x="28266" y="16381"/>
                    <a:pt x="26339" y="17987"/>
                  </a:cubicBezTo>
                  <a:cubicBezTo>
                    <a:pt x="24411" y="19658"/>
                    <a:pt x="23384" y="21585"/>
                    <a:pt x="23384" y="23833"/>
                  </a:cubicBezTo>
                  <a:cubicBezTo>
                    <a:pt x="23384" y="26082"/>
                    <a:pt x="24155" y="28073"/>
                    <a:pt x="25696" y="29487"/>
                  </a:cubicBezTo>
                  <a:cubicBezTo>
                    <a:pt x="27238" y="30900"/>
                    <a:pt x="30193" y="31992"/>
                    <a:pt x="34626" y="32827"/>
                  </a:cubicBezTo>
                  <a:lnTo>
                    <a:pt x="44647" y="34498"/>
                  </a:lnTo>
                  <a:cubicBezTo>
                    <a:pt x="55247" y="36425"/>
                    <a:pt x="62635" y="39316"/>
                    <a:pt x="66939" y="43106"/>
                  </a:cubicBezTo>
                  <a:cubicBezTo>
                    <a:pt x="71243" y="46896"/>
                    <a:pt x="73363" y="52549"/>
                    <a:pt x="73363" y="60066"/>
                  </a:cubicBezTo>
                  <a:cubicBezTo>
                    <a:pt x="73363" y="67582"/>
                    <a:pt x="70408" y="74070"/>
                    <a:pt x="64498" y="78567"/>
                  </a:cubicBezTo>
                  <a:cubicBezTo>
                    <a:pt x="58588" y="83064"/>
                    <a:pt x="49851" y="85377"/>
                    <a:pt x="38223" y="85377"/>
                  </a:cubicBezTo>
                  <a:cubicBezTo>
                    <a:pt x="26596" y="85377"/>
                    <a:pt x="18051" y="83193"/>
                    <a:pt x="11242" y="78888"/>
                  </a:cubicBezTo>
                  <a:cubicBezTo>
                    <a:pt x="4432" y="74584"/>
                    <a:pt x="707" y="67710"/>
                    <a:pt x="0" y="58203"/>
                  </a:cubicBezTo>
                  <a:lnTo>
                    <a:pt x="21906" y="58203"/>
                  </a:lnTo>
                  <a:cubicBezTo>
                    <a:pt x="22613" y="62121"/>
                    <a:pt x="24283" y="64884"/>
                    <a:pt x="26917" y="66554"/>
                  </a:cubicBezTo>
                  <a:cubicBezTo>
                    <a:pt x="29551" y="68224"/>
                    <a:pt x="33212" y="68995"/>
                    <a:pt x="37966" y="68995"/>
                  </a:cubicBezTo>
                  <a:cubicBezTo>
                    <a:pt x="42721" y="68995"/>
                    <a:pt x="46189" y="68224"/>
                    <a:pt x="48117" y="66618"/>
                  </a:cubicBezTo>
                  <a:cubicBezTo>
                    <a:pt x="50043" y="65012"/>
                    <a:pt x="51071" y="62892"/>
                    <a:pt x="51071" y="6019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54" name="Graphic 93">
            <a:extLst>
              <a:ext uri="{FF2B5EF4-FFF2-40B4-BE49-F238E27FC236}">
                <a16:creationId xmlns:a16="http://schemas.microsoft.com/office/drawing/2014/main" id="{49367A00-0504-3E21-BB17-1EB4D0F2E4D1}"/>
              </a:ext>
            </a:extLst>
          </p:cNvPr>
          <p:cNvGrpSpPr/>
          <p:nvPr userDrawn="1"/>
        </p:nvGrpSpPr>
        <p:grpSpPr>
          <a:xfrm>
            <a:off x="437912" y="7514166"/>
            <a:ext cx="389751" cy="144542"/>
            <a:chOff x="6602633" y="2794560"/>
            <a:chExt cx="389751" cy="144542"/>
          </a:xfrm>
          <a:solidFill>
            <a:srgbClr val="000000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EC9401C-5819-C56B-3221-F37CAAB8B771}"/>
                </a:ext>
              </a:extLst>
            </p:cNvPr>
            <p:cNvSpPr/>
            <p:nvPr/>
          </p:nvSpPr>
          <p:spPr>
            <a:xfrm>
              <a:off x="6602633" y="2794560"/>
              <a:ext cx="99059" cy="115698"/>
            </a:xfrm>
            <a:custGeom>
              <a:avLst/>
              <a:gdLst>
                <a:gd name="connsiteX0" fmla="*/ 0 w 99059"/>
                <a:gd name="connsiteY0" fmla="*/ 58459 h 115698"/>
                <a:gd name="connsiteX1" fmla="*/ 6488 w 99059"/>
                <a:gd name="connsiteY1" fmla="*/ 26788 h 115698"/>
                <a:gd name="connsiteX2" fmla="*/ 24668 w 99059"/>
                <a:gd name="connsiteY2" fmla="*/ 6874 h 115698"/>
                <a:gd name="connsiteX3" fmla="*/ 52100 w 99059"/>
                <a:gd name="connsiteY3" fmla="*/ 0 h 115698"/>
                <a:gd name="connsiteX4" fmla="*/ 83449 w 99059"/>
                <a:gd name="connsiteY4" fmla="*/ 10022 h 115698"/>
                <a:gd name="connsiteX5" fmla="*/ 97582 w 99059"/>
                <a:gd name="connsiteY5" fmla="*/ 37902 h 115698"/>
                <a:gd name="connsiteX6" fmla="*/ 73556 w 99059"/>
                <a:gd name="connsiteY6" fmla="*/ 40857 h 115698"/>
                <a:gd name="connsiteX7" fmla="*/ 66361 w 99059"/>
                <a:gd name="connsiteY7" fmla="*/ 26082 h 115698"/>
                <a:gd name="connsiteX8" fmla="*/ 51329 w 99059"/>
                <a:gd name="connsiteY8" fmla="*/ 21007 h 115698"/>
                <a:gd name="connsiteX9" fmla="*/ 32185 w 99059"/>
                <a:gd name="connsiteY9" fmla="*/ 30707 h 115698"/>
                <a:gd name="connsiteX10" fmla="*/ 25568 w 99059"/>
                <a:gd name="connsiteY10" fmla="*/ 57689 h 115698"/>
                <a:gd name="connsiteX11" fmla="*/ 32249 w 99059"/>
                <a:gd name="connsiteY11" fmla="*/ 84991 h 115698"/>
                <a:gd name="connsiteX12" fmla="*/ 51907 w 99059"/>
                <a:gd name="connsiteY12" fmla="*/ 94692 h 115698"/>
                <a:gd name="connsiteX13" fmla="*/ 68096 w 99059"/>
                <a:gd name="connsiteY13" fmla="*/ 89038 h 115698"/>
                <a:gd name="connsiteX14" fmla="*/ 74713 w 99059"/>
                <a:gd name="connsiteY14" fmla="*/ 73877 h 115698"/>
                <a:gd name="connsiteX15" fmla="*/ 99060 w 99059"/>
                <a:gd name="connsiteY15" fmla="*/ 73877 h 115698"/>
                <a:gd name="connsiteX16" fmla="*/ 85505 w 99059"/>
                <a:gd name="connsiteY16" fmla="*/ 104199 h 115698"/>
                <a:gd name="connsiteX17" fmla="*/ 51457 w 99059"/>
                <a:gd name="connsiteY17" fmla="*/ 115698 h 115698"/>
                <a:gd name="connsiteX18" fmla="*/ 13619 w 99059"/>
                <a:gd name="connsiteY18" fmla="*/ 100730 h 115698"/>
                <a:gd name="connsiteX19" fmla="*/ 0 w 99059"/>
                <a:gd name="connsiteY19" fmla="*/ 58459 h 11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59" h="115698">
                  <a:moveTo>
                    <a:pt x="0" y="58459"/>
                  </a:moveTo>
                  <a:cubicBezTo>
                    <a:pt x="0" y="45997"/>
                    <a:pt x="2184" y="35461"/>
                    <a:pt x="6488" y="26788"/>
                  </a:cubicBezTo>
                  <a:cubicBezTo>
                    <a:pt x="10792" y="18116"/>
                    <a:pt x="16895" y="11499"/>
                    <a:pt x="24668" y="6874"/>
                  </a:cubicBezTo>
                  <a:cubicBezTo>
                    <a:pt x="32442" y="2248"/>
                    <a:pt x="41628" y="0"/>
                    <a:pt x="52100" y="0"/>
                  </a:cubicBezTo>
                  <a:cubicBezTo>
                    <a:pt x="65847" y="0"/>
                    <a:pt x="76319" y="3340"/>
                    <a:pt x="83449" y="10022"/>
                  </a:cubicBezTo>
                  <a:cubicBezTo>
                    <a:pt x="90580" y="16703"/>
                    <a:pt x="95269" y="26018"/>
                    <a:pt x="97582" y="37902"/>
                  </a:cubicBezTo>
                  <a:lnTo>
                    <a:pt x="73556" y="40857"/>
                  </a:lnTo>
                  <a:cubicBezTo>
                    <a:pt x="72143" y="34369"/>
                    <a:pt x="69702" y="29422"/>
                    <a:pt x="66361" y="26082"/>
                  </a:cubicBezTo>
                  <a:cubicBezTo>
                    <a:pt x="63021" y="22677"/>
                    <a:pt x="58010" y="21007"/>
                    <a:pt x="51329" y="21007"/>
                  </a:cubicBezTo>
                  <a:cubicBezTo>
                    <a:pt x="42977" y="21007"/>
                    <a:pt x="36618" y="24219"/>
                    <a:pt x="32185" y="30707"/>
                  </a:cubicBezTo>
                  <a:cubicBezTo>
                    <a:pt x="27752" y="37196"/>
                    <a:pt x="25568" y="46189"/>
                    <a:pt x="25568" y="57689"/>
                  </a:cubicBezTo>
                  <a:cubicBezTo>
                    <a:pt x="25568" y="69188"/>
                    <a:pt x="27816" y="78503"/>
                    <a:pt x="32249" y="84991"/>
                  </a:cubicBezTo>
                  <a:cubicBezTo>
                    <a:pt x="36746" y="91479"/>
                    <a:pt x="43299" y="94692"/>
                    <a:pt x="51907" y="94692"/>
                  </a:cubicBezTo>
                  <a:cubicBezTo>
                    <a:pt x="59230" y="94692"/>
                    <a:pt x="64627" y="92828"/>
                    <a:pt x="68096" y="89038"/>
                  </a:cubicBezTo>
                  <a:cubicBezTo>
                    <a:pt x="71564" y="85312"/>
                    <a:pt x="73813" y="80237"/>
                    <a:pt x="74713" y="73877"/>
                  </a:cubicBezTo>
                  <a:lnTo>
                    <a:pt x="99060" y="73877"/>
                  </a:lnTo>
                  <a:cubicBezTo>
                    <a:pt x="98032" y="86404"/>
                    <a:pt x="93535" y="96490"/>
                    <a:pt x="85505" y="104199"/>
                  </a:cubicBezTo>
                  <a:cubicBezTo>
                    <a:pt x="77475" y="111908"/>
                    <a:pt x="66104" y="115698"/>
                    <a:pt x="51457" y="115698"/>
                  </a:cubicBezTo>
                  <a:cubicBezTo>
                    <a:pt x="35333" y="115698"/>
                    <a:pt x="22677" y="110688"/>
                    <a:pt x="13619" y="100730"/>
                  </a:cubicBezTo>
                  <a:cubicBezTo>
                    <a:pt x="4497" y="90773"/>
                    <a:pt x="0" y="76704"/>
                    <a:pt x="0" y="58459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4B86F48-9551-ACC4-D09C-2589B69C39DA}"/>
                </a:ext>
              </a:extLst>
            </p:cNvPr>
            <p:cNvSpPr/>
            <p:nvPr/>
          </p:nvSpPr>
          <p:spPr>
            <a:xfrm>
              <a:off x="6717497" y="2824433"/>
              <a:ext cx="81329" cy="85440"/>
            </a:xfrm>
            <a:custGeom>
              <a:avLst/>
              <a:gdLst>
                <a:gd name="connsiteX0" fmla="*/ 0 w 81329"/>
                <a:gd name="connsiteY0" fmla="*/ 43042 h 85440"/>
                <a:gd name="connsiteX1" fmla="*/ 10921 w 81329"/>
                <a:gd name="connsiteY1" fmla="*/ 11435 h 85440"/>
                <a:gd name="connsiteX2" fmla="*/ 40986 w 81329"/>
                <a:gd name="connsiteY2" fmla="*/ 0 h 85440"/>
                <a:gd name="connsiteX3" fmla="*/ 70794 w 81329"/>
                <a:gd name="connsiteY3" fmla="*/ 11114 h 85440"/>
                <a:gd name="connsiteX4" fmla="*/ 81329 w 81329"/>
                <a:gd name="connsiteY4" fmla="*/ 42399 h 85440"/>
                <a:gd name="connsiteX5" fmla="*/ 70472 w 81329"/>
                <a:gd name="connsiteY5" fmla="*/ 73942 h 85440"/>
                <a:gd name="connsiteX6" fmla="*/ 40343 w 81329"/>
                <a:gd name="connsiteY6" fmla="*/ 85441 h 85440"/>
                <a:gd name="connsiteX7" fmla="*/ 10535 w 81329"/>
                <a:gd name="connsiteY7" fmla="*/ 74263 h 85440"/>
                <a:gd name="connsiteX8" fmla="*/ 0 w 81329"/>
                <a:gd name="connsiteY8" fmla="*/ 43042 h 85440"/>
                <a:gd name="connsiteX9" fmla="*/ 23255 w 81329"/>
                <a:gd name="connsiteY9" fmla="*/ 42720 h 85440"/>
                <a:gd name="connsiteX10" fmla="*/ 27431 w 81329"/>
                <a:gd name="connsiteY10" fmla="*/ 60451 h 85440"/>
                <a:gd name="connsiteX11" fmla="*/ 40536 w 81329"/>
                <a:gd name="connsiteY11" fmla="*/ 66939 h 85440"/>
                <a:gd name="connsiteX12" fmla="*/ 53898 w 81329"/>
                <a:gd name="connsiteY12" fmla="*/ 60387 h 85440"/>
                <a:gd name="connsiteX13" fmla="*/ 58138 w 81329"/>
                <a:gd name="connsiteY13" fmla="*/ 42592 h 85440"/>
                <a:gd name="connsiteX14" fmla="*/ 53898 w 81329"/>
                <a:gd name="connsiteY14" fmla="*/ 24926 h 85440"/>
                <a:gd name="connsiteX15" fmla="*/ 40536 w 81329"/>
                <a:gd name="connsiteY15" fmla="*/ 18502 h 85440"/>
                <a:gd name="connsiteX16" fmla="*/ 27431 w 81329"/>
                <a:gd name="connsiteY16" fmla="*/ 24926 h 85440"/>
                <a:gd name="connsiteX17" fmla="*/ 23255 w 81329"/>
                <a:gd name="connsiteY17" fmla="*/ 42720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0">
                  <a:moveTo>
                    <a:pt x="0" y="43042"/>
                  </a:moveTo>
                  <a:cubicBezTo>
                    <a:pt x="0" y="29551"/>
                    <a:pt x="3662" y="19015"/>
                    <a:pt x="10921" y="11435"/>
                  </a:cubicBezTo>
                  <a:cubicBezTo>
                    <a:pt x="18244" y="3855"/>
                    <a:pt x="28266" y="0"/>
                    <a:pt x="40986" y="0"/>
                  </a:cubicBezTo>
                  <a:cubicBezTo>
                    <a:pt x="53706" y="0"/>
                    <a:pt x="63792" y="3726"/>
                    <a:pt x="70794" y="11114"/>
                  </a:cubicBezTo>
                  <a:cubicBezTo>
                    <a:pt x="77796" y="18502"/>
                    <a:pt x="81329" y="28973"/>
                    <a:pt x="81329" y="42399"/>
                  </a:cubicBezTo>
                  <a:cubicBezTo>
                    <a:pt x="81329" y="55826"/>
                    <a:pt x="77732" y="66297"/>
                    <a:pt x="70472" y="73942"/>
                  </a:cubicBezTo>
                  <a:cubicBezTo>
                    <a:pt x="63213" y="81586"/>
                    <a:pt x="53192" y="85441"/>
                    <a:pt x="40343" y="85441"/>
                  </a:cubicBezTo>
                  <a:cubicBezTo>
                    <a:pt x="27495" y="85441"/>
                    <a:pt x="17538" y="81715"/>
                    <a:pt x="10535" y="74263"/>
                  </a:cubicBezTo>
                  <a:cubicBezTo>
                    <a:pt x="3533" y="66811"/>
                    <a:pt x="0" y="56404"/>
                    <a:pt x="0" y="43042"/>
                  </a:cubicBezTo>
                  <a:close/>
                  <a:moveTo>
                    <a:pt x="23255" y="42720"/>
                  </a:moveTo>
                  <a:cubicBezTo>
                    <a:pt x="23255" y="50237"/>
                    <a:pt x="24668" y="56147"/>
                    <a:pt x="27431" y="60451"/>
                  </a:cubicBezTo>
                  <a:cubicBezTo>
                    <a:pt x="30193" y="64755"/>
                    <a:pt x="34562" y="66939"/>
                    <a:pt x="40536" y="66939"/>
                  </a:cubicBezTo>
                  <a:cubicBezTo>
                    <a:pt x="46511" y="66939"/>
                    <a:pt x="51071" y="64755"/>
                    <a:pt x="53898" y="60387"/>
                  </a:cubicBezTo>
                  <a:cubicBezTo>
                    <a:pt x="56725" y="56018"/>
                    <a:pt x="58138" y="50108"/>
                    <a:pt x="58138" y="42592"/>
                  </a:cubicBezTo>
                  <a:cubicBezTo>
                    <a:pt x="58138" y="35076"/>
                    <a:pt x="56725" y="29230"/>
                    <a:pt x="53898" y="24926"/>
                  </a:cubicBezTo>
                  <a:cubicBezTo>
                    <a:pt x="51071" y="20686"/>
                    <a:pt x="46639" y="18502"/>
                    <a:pt x="40536" y="18502"/>
                  </a:cubicBezTo>
                  <a:cubicBezTo>
                    <a:pt x="34433" y="18502"/>
                    <a:pt x="30193" y="20621"/>
                    <a:pt x="27431" y="24926"/>
                  </a:cubicBezTo>
                  <a:cubicBezTo>
                    <a:pt x="24668" y="29166"/>
                    <a:pt x="23255" y="35140"/>
                    <a:pt x="23255" y="427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7BAD83C-E09E-C2FE-D29A-3524EECC0F92}"/>
                </a:ext>
              </a:extLst>
            </p:cNvPr>
            <p:cNvSpPr/>
            <p:nvPr/>
          </p:nvSpPr>
          <p:spPr>
            <a:xfrm>
              <a:off x="6818484" y="2824497"/>
              <a:ext cx="79787" cy="112807"/>
            </a:xfrm>
            <a:custGeom>
              <a:avLst/>
              <a:gdLst>
                <a:gd name="connsiteX0" fmla="*/ 0 w 79787"/>
                <a:gd name="connsiteY0" fmla="*/ 2441 h 112807"/>
                <a:gd name="connsiteX1" fmla="*/ 22228 w 79787"/>
                <a:gd name="connsiteY1" fmla="*/ 2441 h 112807"/>
                <a:gd name="connsiteX2" fmla="*/ 22228 w 79787"/>
                <a:gd name="connsiteY2" fmla="*/ 12013 h 112807"/>
                <a:gd name="connsiteX3" fmla="*/ 46767 w 79787"/>
                <a:gd name="connsiteY3" fmla="*/ 0 h 112807"/>
                <a:gd name="connsiteX4" fmla="*/ 71437 w 79787"/>
                <a:gd name="connsiteY4" fmla="*/ 11242 h 112807"/>
                <a:gd name="connsiteX5" fmla="*/ 79788 w 79787"/>
                <a:gd name="connsiteY5" fmla="*/ 41757 h 112807"/>
                <a:gd name="connsiteX6" fmla="*/ 70601 w 79787"/>
                <a:gd name="connsiteY6" fmla="*/ 73685 h 112807"/>
                <a:gd name="connsiteX7" fmla="*/ 45419 w 79787"/>
                <a:gd name="connsiteY7" fmla="*/ 85376 h 112807"/>
                <a:gd name="connsiteX8" fmla="*/ 32956 w 79787"/>
                <a:gd name="connsiteY8" fmla="*/ 82743 h 112807"/>
                <a:gd name="connsiteX9" fmla="*/ 22934 w 79787"/>
                <a:gd name="connsiteY9" fmla="*/ 74391 h 112807"/>
                <a:gd name="connsiteX10" fmla="*/ 22934 w 79787"/>
                <a:gd name="connsiteY10" fmla="*/ 112808 h 112807"/>
                <a:gd name="connsiteX11" fmla="*/ 129 w 79787"/>
                <a:gd name="connsiteY11" fmla="*/ 112808 h 112807"/>
                <a:gd name="connsiteX12" fmla="*/ 129 w 79787"/>
                <a:gd name="connsiteY12" fmla="*/ 2441 h 112807"/>
                <a:gd name="connsiteX13" fmla="*/ 56404 w 79787"/>
                <a:gd name="connsiteY13" fmla="*/ 42528 h 112807"/>
                <a:gd name="connsiteX14" fmla="*/ 51650 w 79787"/>
                <a:gd name="connsiteY14" fmla="*/ 23898 h 112807"/>
                <a:gd name="connsiteX15" fmla="*/ 40087 w 79787"/>
                <a:gd name="connsiteY15" fmla="*/ 18501 h 112807"/>
                <a:gd name="connsiteX16" fmla="*/ 27046 w 79787"/>
                <a:gd name="connsiteY16" fmla="*/ 24669 h 112807"/>
                <a:gd name="connsiteX17" fmla="*/ 22806 w 79787"/>
                <a:gd name="connsiteY17" fmla="*/ 40536 h 112807"/>
                <a:gd name="connsiteX18" fmla="*/ 22806 w 79787"/>
                <a:gd name="connsiteY18" fmla="*/ 44391 h 112807"/>
                <a:gd name="connsiteX19" fmla="*/ 26788 w 79787"/>
                <a:gd name="connsiteY19" fmla="*/ 60836 h 112807"/>
                <a:gd name="connsiteX20" fmla="*/ 39572 w 79787"/>
                <a:gd name="connsiteY20" fmla="*/ 66939 h 112807"/>
                <a:gd name="connsiteX21" fmla="*/ 51843 w 79787"/>
                <a:gd name="connsiteY21" fmla="*/ 61286 h 112807"/>
                <a:gd name="connsiteX22" fmla="*/ 56404 w 79787"/>
                <a:gd name="connsiteY22" fmla="*/ 42528 h 11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787" h="112807">
                  <a:moveTo>
                    <a:pt x="0" y="2441"/>
                  </a:moveTo>
                  <a:lnTo>
                    <a:pt x="22228" y="2441"/>
                  </a:lnTo>
                  <a:lnTo>
                    <a:pt x="22228" y="12013"/>
                  </a:lnTo>
                  <a:cubicBezTo>
                    <a:pt x="28266" y="3983"/>
                    <a:pt x="36489" y="0"/>
                    <a:pt x="46767" y="0"/>
                  </a:cubicBezTo>
                  <a:cubicBezTo>
                    <a:pt x="57689" y="0"/>
                    <a:pt x="65911" y="3726"/>
                    <a:pt x="71437" y="11242"/>
                  </a:cubicBezTo>
                  <a:cubicBezTo>
                    <a:pt x="76961" y="18758"/>
                    <a:pt x="79788" y="28909"/>
                    <a:pt x="79788" y="41757"/>
                  </a:cubicBezTo>
                  <a:cubicBezTo>
                    <a:pt x="79788" y="54605"/>
                    <a:pt x="76704" y="65847"/>
                    <a:pt x="70601" y="73685"/>
                  </a:cubicBezTo>
                  <a:cubicBezTo>
                    <a:pt x="64498" y="81522"/>
                    <a:pt x="56083" y="85376"/>
                    <a:pt x="45419" y="85376"/>
                  </a:cubicBezTo>
                  <a:cubicBezTo>
                    <a:pt x="40986" y="85376"/>
                    <a:pt x="36811" y="84477"/>
                    <a:pt x="32956" y="82743"/>
                  </a:cubicBezTo>
                  <a:cubicBezTo>
                    <a:pt x="29037" y="81008"/>
                    <a:pt x="25697" y="78246"/>
                    <a:pt x="22934" y="74391"/>
                  </a:cubicBezTo>
                  <a:lnTo>
                    <a:pt x="22934" y="112808"/>
                  </a:lnTo>
                  <a:lnTo>
                    <a:pt x="129" y="112808"/>
                  </a:lnTo>
                  <a:lnTo>
                    <a:pt x="129" y="2441"/>
                  </a:lnTo>
                  <a:close/>
                  <a:moveTo>
                    <a:pt x="56404" y="42528"/>
                  </a:moveTo>
                  <a:cubicBezTo>
                    <a:pt x="56404" y="33662"/>
                    <a:pt x="54798" y="27495"/>
                    <a:pt x="51650" y="23898"/>
                  </a:cubicBezTo>
                  <a:cubicBezTo>
                    <a:pt x="48502" y="20300"/>
                    <a:pt x="44583" y="18501"/>
                    <a:pt x="40087" y="18501"/>
                  </a:cubicBezTo>
                  <a:cubicBezTo>
                    <a:pt x="34241" y="18501"/>
                    <a:pt x="29872" y="20557"/>
                    <a:pt x="27046" y="24669"/>
                  </a:cubicBezTo>
                  <a:cubicBezTo>
                    <a:pt x="24219" y="28780"/>
                    <a:pt x="22806" y="34048"/>
                    <a:pt x="22806" y="40536"/>
                  </a:cubicBezTo>
                  <a:lnTo>
                    <a:pt x="22806" y="44391"/>
                  </a:lnTo>
                  <a:cubicBezTo>
                    <a:pt x="22806" y="51264"/>
                    <a:pt x="24154" y="56725"/>
                    <a:pt x="26788" y="60836"/>
                  </a:cubicBezTo>
                  <a:cubicBezTo>
                    <a:pt x="29487" y="64884"/>
                    <a:pt x="33727" y="66939"/>
                    <a:pt x="39572" y="66939"/>
                  </a:cubicBezTo>
                  <a:cubicBezTo>
                    <a:pt x="44712" y="66939"/>
                    <a:pt x="48824" y="65076"/>
                    <a:pt x="51843" y="61286"/>
                  </a:cubicBezTo>
                  <a:cubicBezTo>
                    <a:pt x="54862" y="57560"/>
                    <a:pt x="56404" y="51264"/>
                    <a:pt x="56404" y="42528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33592B0-5D08-A59C-6003-EFD1EFB92FA4}"/>
                </a:ext>
              </a:extLst>
            </p:cNvPr>
            <p:cNvSpPr/>
            <p:nvPr/>
          </p:nvSpPr>
          <p:spPr>
            <a:xfrm>
              <a:off x="6907265" y="2827002"/>
              <a:ext cx="85119" cy="112101"/>
            </a:xfrm>
            <a:custGeom>
              <a:avLst/>
              <a:gdLst>
                <a:gd name="connsiteX0" fmla="*/ 9893 w 85119"/>
                <a:gd name="connsiteY0" fmla="*/ 92315 h 112101"/>
                <a:gd name="connsiteX1" fmla="*/ 15032 w 85119"/>
                <a:gd name="connsiteY1" fmla="*/ 93407 h 112101"/>
                <a:gd name="connsiteX2" fmla="*/ 19144 w 85119"/>
                <a:gd name="connsiteY2" fmla="*/ 93728 h 112101"/>
                <a:gd name="connsiteX3" fmla="*/ 26146 w 85119"/>
                <a:gd name="connsiteY3" fmla="*/ 91030 h 112101"/>
                <a:gd name="connsiteX4" fmla="*/ 31157 w 85119"/>
                <a:gd name="connsiteY4" fmla="*/ 81522 h 112101"/>
                <a:gd name="connsiteX5" fmla="*/ 33469 w 85119"/>
                <a:gd name="connsiteY5" fmla="*/ 75226 h 112101"/>
                <a:gd name="connsiteX6" fmla="*/ 0 w 85119"/>
                <a:gd name="connsiteY6" fmla="*/ 0 h 112101"/>
                <a:gd name="connsiteX7" fmla="*/ 24797 w 85119"/>
                <a:gd name="connsiteY7" fmla="*/ 0 h 112101"/>
                <a:gd name="connsiteX8" fmla="*/ 43941 w 85119"/>
                <a:gd name="connsiteY8" fmla="*/ 51778 h 112101"/>
                <a:gd name="connsiteX9" fmla="*/ 61222 w 85119"/>
                <a:gd name="connsiteY9" fmla="*/ 0 h 112101"/>
                <a:gd name="connsiteX10" fmla="*/ 85120 w 85119"/>
                <a:gd name="connsiteY10" fmla="*/ 0 h 112101"/>
                <a:gd name="connsiteX11" fmla="*/ 51522 w 85119"/>
                <a:gd name="connsiteY11" fmla="*/ 83706 h 112101"/>
                <a:gd name="connsiteX12" fmla="*/ 43749 w 85119"/>
                <a:gd name="connsiteY12" fmla="*/ 100152 h 112101"/>
                <a:gd name="connsiteX13" fmla="*/ 35140 w 85119"/>
                <a:gd name="connsiteY13" fmla="*/ 109274 h 112101"/>
                <a:gd name="connsiteX14" fmla="*/ 22870 w 85119"/>
                <a:gd name="connsiteY14" fmla="*/ 112101 h 112101"/>
                <a:gd name="connsiteX15" fmla="*/ 14390 w 85119"/>
                <a:gd name="connsiteY15" fmla="*/ 111459 h 112101"/>
                <a:gd name="connsiteX16" fmla="*/ 6231 w 85119"/>
                <a:gd name="connsiteY16" fmla="*/ 109274 h 112101"/>
                <a:gd name="connsiteX17" fmla="*/ 9958 w 85119"/>
                <a:gd name="connsiteY17" fmla="*/ 92315 h 11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119" h="112101">
                  <a:moveTo>
                    <a:pt x="9893" y="92315"/>
                  </a:moveTo>
                  <a:cubicBezTo>
                    <a:pt x="11949" y="92829"/>
                    <a:pt x="13683" y="93214"/>
                    <a:pt x="15032" y="93407"/>
                  </a:cubicBezTo>
                  <a:cubicBezTo>
                    <a:pt x="16446" y="93600"/>
                    <a:pt x="17795" y="93728"/>
                    <a:pt x="19144" y="93728"/>
                  </a:cubicBezTo>
                  <a:cubicBezTo>
                    <a:pt x="22099" y="93728"/>
                    <a:pt x="24476" y="92829"/>
                    <a:pt x="26146" y="91030"/>
                  </a:cubicBezTo>
                  <a:cubicBezTo>
                    <a:pt x="27816" y="89231"/>
                    <a:pt x="29487" y="86083"/>
                    <a:pt x="31157" y="81522"/>
                  </a:cubicBezTo>
                  <a:lnTo>
                    <a:pt x="33469" y="75226"/>
                  </a:lnTo>
                  <a:lnTo>
                    <a:pt x="0" y="0"/>
                  </a:lnTo>
                  <a:lnTo>
                    <a:pt x="24797" y="0"/>
                  </a:lnTo>
                  <a:lnTo>
                    <a:pt x="43941" y="51778"/>
                  </a:lnTo>
                  <a:lnTo>
                    <a:pt x="61222" y="0"/>
                  </a:lnTo>
                  <a:lnTo>
                    <a:pt x="85120" y="0"/>
                  </a:lnTo>
                  <a:lnTo>
                    <a:pt x="51522" y="83706"/>
                  </a:lnTo>
                  <a:cubicBezTo>
                    <a:pt x="48823" y="90516"/>
                    <a:pt x="46253" y="95976"/>
                    <a:pt x="43749" y="100152"/>
                  </a:cubicBezTo>
                  <a:cubicBezTo>
                    <a:pt x="41243" y="104328"/>
                    <a:pt x="38352" y="107347"/>
                    <a:pt x="35140" y="109274"/>
                  </a:cubicBezTo>
                  <a:cubicBezTo>
                    <a:pt x="31928" y="111202"/>
                    <a:pt x="27816" y="112101"/>
                    <a:pt x="22870" y="112101"/>
                  </a:cubicBezTo>
                  <a:cubicBezTo>
                    <a:pt x="19979" y="112101"/>
                    <a:pt x="17153" y="111908"/>
                    <a:pt x="14390" y="111459"/>
                  </a:cubicBezTo>
                  <a:cubicBezTo>
                    <a:pt x="11628" y="111073"/>
                    <a:pt x="8865" y="110302"/>
                    <a:pt x="6231" y="109274"/>
                  </a:cubicBezTo>
                  <a:lnTo>
                    <a:pt x="9958" y="9231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59" name="Graphic 93">
            <a:extLst>
              <a:ext uri="{FF2B5EF4-FFF2-40B4-BE49-F238E27FC236}">
                <a16:creationId xmlns:a16="http://schemas.microsoft.com/office/drawing/2014/main" id="{BFCB6D2A-2D58-E31D-33D7-EF3331DDFB8B}"/>
              </a:ext>
            </a:extLst>
          </p:cNvPr>
          <p:cNvGrpSpPr/>
          <p:nvPr userDrawn="1"/>
        </p:nvGrpSpPr>
        <p:grpSpPr>
          <a:xfrm>
            <a:off x="3528109" y="7515163"/>
            <a:ext cx="658344" cy="112614"/>
            <a:chOff x="6602633" y="4433291"/>
            <a:chExt cx="658344" cy="112614"/>
          </a:xfrm>
          <a:solidFill>
            <a:srgbClr val="000000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EE3CAF0-469F-F429-A1C9-5E23833396CA}"/>
                </a:ext>
              </a:extLst>
            </p:cNvPr>
            <p:cNvSpPr/>
            <p:nvPr/>
          </p:nvSpPr>
          <p:spPr>
            <a:xfrm>
              <a:off x="6602633" y="4433291"/>
              <a:ext cx="72913" cy="110173"/>
            </a:xfrm>
            <a:custGeom>
              <a:avLst/>
              <a:gdLst>
                <a:gd name="connsiteX0" fmla="*/ 0 w 72913"/>
                <a:gd name="connsiteY0" fmla="*/ 0 h 110173"/>
                <a:gd name="connsiteX1" fmla="*/ 72914 w 72913"/>
                <a:gd name="connsiteY1" fmla="*/ 0 h 110173"/>
                <a:gd name="connsiteX2" fmla="*/ 72914 w 72913"/>
                <a:gd name="connsiteY2" fmla="*/ 19915 h 110173"/>
                <a:gd name="connsiteX3" fmla="*/ 23898 w 72913"/>
                <a:gd name="connsiteY3" fmla="*/ 19915 h 110173"/>
                <a:gd name="connsiteX4" fmla="*/ 23898 w 72913"/>
                <a:gd name="connsiteY4" fmla="*/ 47217 h 110173"/>
                <a:gd name="connsiteX5" fmla="*/ 70023 w 72913"/>
                <a:gd name="connsiteY5" fmla="*/ 47217 h 110173"/>
                <a:gd name="connsiteX6" fmla="*/ 70023 w 72913"/>
                <a:gd name="connsiteY6" fmla="*/ 67132 h 110173"/>
                <a:gd name="connsiteX7" fmla="*/ 23898 w 72913"/>
                <a:gd name="connsiteY7" fmla="*/ 67132 h 110173"/>
                <a:gd name="connsiteX8" fmla="*/ 23898 w 72913"/>
                <a:gd name="connsiteY8" fmla="*/ 110174 h 110173"/>
                <a:gd name="connsiteX9" fmla="*/ 0 w 72913"/>
                <a:gd name="connsiteY9" fmla="*/ 110174 h 110173"/>
                <a:gd name="connsiteX10" fmla="*/ 0 w 72913"/>
                <a:gd name="connsiteY10" fmla="*/ 64 h 1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13" h="110173">
                  <a:moveTo>
                    <a:pt x="0" y="0"/>
                  </a:moveTo>
                  <a:lnTo>
                    <a:pt x="72914" y="0"/>
                  </a:lnTo>
                  <a:lnTo>
                    <a:pt x="72914" y="19915"/>
                  </a:lnTo>
                  <a:lnTo>
                    <a:pt x="23898" y="19915"/>
                  </a:lnTo>
                  <a:lnTo>
                    <a:pt x="23898" y="47217"/>
                  </a:lnTo>
                  <a:lnTo>
                    <a:pt x="70023" y="47217"/>
                  </a:lnTo>
                  <a:lnTo>
                    <a:pt x="70023" y="67132"/>
                  </a:lnTo>
                  <a:lnTo>
                    <a:pt x="23898" y="67132"/>
                  </a:lnTo>
                  <a:lnTo>
                    <a:pt x="23898" y="110174"/>
                  </a:lnTo>
                  <a:lnTo>
                    <a:pt x="0" y="11017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74835CA-275B-5140-CDED-AFB9BCC612DE}"/>
                </a:ext>
              </a:extLst>
            </p:cNvPr>
            <p:cNvSpPr/>
            <p:nvPr/>
          </p:nvSpPr>
          <p:spPr>
            <a:xfrm>
              <a:off x="6683834" y="4462906"/>
              <a:ext cx="82871" cy="80494"/>
            </a:xfrm>
            <a:custGeom>
              <a:avLst/>
              <a:gdLst>
                <a:gd name="connsiteX0" fmla="*/ 42335 w 82871"/>
                <a:gd name="connsiteY0" fmla="*/ 23127 h 80494"/>
                <a:gd name="connsiteX1" fmla="*/ 57303 w 82871"/>
                <a:gd name="connsiteY1" fmla="*/ 0 h 80494"/>
                <a:gd name="connsiteX2" fmla="*/ 80430 w 82871"/>
                <a:gd name="connsiteY2" fmla="*/ 0 h 80494"/>
                <a:gd name="connsiteX3" fmla="*/ 54669 w 82871"/>
                <a:gd name="connsiteY3" fmla="*/ 38095 h 80494"/>
                <a:gd name="connsiteX4" fmla="*/ 82871 w 82871"/>
                <a:gd name="connsiteY4" fmla="*/ 80494 h 80494"/>
                <a:gd name="connsiteX5" fmla="*/ 57881 w 82871"/>
                <a:gd name="connsiteY5" fmla="*/ 80494 h 80494"/>
                <a:gd name="connsiteX6" fmla="*/ 41050 w 82871"/>
                <a:gd name="connsiteY6" fmla="*/ 54605 h 80494"/>
                <a:gd name="connsiteX7" fmla="*/ 24219 w 82871"/>
                <a:gd name="connsiteY7" fmla="*/ 80494 h 80494"/>
                <a:gd name="connsiteX8" fmla="*/ 0 w 82871"/>
                <a:gd name="connsiteY8" fmla="*/ 80494 h 80494"/>
                <a:gd name="connsiteX9" fmla="*/ 28845 w 82871"/>
                <a:gd name="connsiteY9" fmla="*/ 39509 h 80494"/>
                <a:gd name="connsiteX10" fmla="*/ 2763 w 82871"/>
                <a:gd name="connsiteY10" fmla="*/ 64 h 80494"/>
                <a:gd name="connsiteX11" fmla="*/ 28331 w 82871"/>
                <a:gd name="connsiteY11" fmla="*/ 64 h 80494"/>
                <a:gd name="connsiteX12" fmla="*/ 42207 w 82871"/>
                <a:gd name="connsiteY12" fmla="*/ 23191 h 8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71" h="80494">
                  <a:moveTo>
                    <a:pt x="42335" y="23127"/>
                  </a:moveTo>
                  <a:lnTo>
                    <a:pt x="57303" y="0"/>
                  </a:lnTo>
                  <a:lnTo>
                    <a:pt x="80430" y="0"/>
                  </a:lnTo>
                  <a:lnTo>
                    <a:pt x="54669" y="38095"/>
                  </a:lnTo>
                  <a:lnTo>
                    <a:pt x="82871" y="80494"/>
                  </a:lnTo>
                  <a:lnTo>
                    <a:pt x="57881" y="80494"/>
                  </a:lnTo>
                  <a:lnTo>
                    <a:pt x="41050" y="54605"/>
                  </a:lnTo>
                  <a:lnTo>
                    <a:pt x="24219" y="80494"/>
                  </a:lnTo>
                  <a:lnTo>
                    <a:pt x="0" y="80494"/>
                  </a:lnTo>
                  <a:lnTo>
                    <a:pt x="28845" y="39509"/>
                  </a:lnTo>
                  <a:lnTo>
                    <a:pt x="2763" y="64"/>
                  </a:lnTo>
                  <a:lnTo>
                    <a:pt x="28331" y="64"/>
                  </a:lnTo>
                  <a:lnTo>
                    <a:pt x="42207" y="2319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1B31CEA-5C9D-F940-A671-EDC3665415E5}"/>
                </a:ext>
              </a:extLst>
            </p:cNvPr>
            <p:cNvSpPr/>
            <p:nvPr/>
          </p:nvSpPr>
          <p:spPr>
            <a:xfrm>
              <a:off x="6819640" y="4433291"/>
              <a:ext cx="90515" cy="110109"/>
            </a:xfrm>
            <a:custGeom>
              <a:avLst/>
              <a:gdLst>
                <a:gd name="connsiteX0" fmla="*/ 64 w 90515"/>
                <a:gd name="connsiteY0" fmla="*/ 0 h 110109"/>
                <a:gd name="connsiteX1" fmla="*/ 21778 w 90515"/>
                <a:gd name="connsiteY1" fmla="*/ 0 h 110109"/>
                <a:gd name="connsiteX2" fmla="*/ 67711 w 90515"/>
                <a:gd name="connsiteY2" fmla="*/ 72336 h 110109"/>
                <a:gd name="connsiteX3" fmla="*/ 67711 w 90515"/>
                <a:gd name="connsiteY3" fmla="*/ 0 h 110109"/>
                <a:gd name="connsiteX4" fmla="*/ 90516 w 90515"/>
                <a:gd name="connsiteY4" fmla="*/ 0 h 110109"/>
                <a:gd name="connsiteX5" fmla="*/ 90516 w 90515"/>
                <a:gd name="connsiteY5" fmla="*/ 110110 h 110109"/>
                <a:gd name="connsiteX6" fmla="*/ 69059 w 90515"/>
                <a:gd name="connsiteY6" fmla="*/ 110110 h 110109"/>
                <a:gd name="connsiteX7" fmla="*/ 22806 w 90515"/>
                <a:gd name="connsiteY7" fmla="*/ 37966 h 110109"/>
                <a:gd name="connsiteX8" fmla="*/ 22806 w 90515"/>
                <a:gd name="connsiteY8" fmla="*/ 110110 h 110109"/>
                <a:gd name="connsiteX9" fmla="*/ 0 w 90515"/>
                <a:gd name="connsiteY9" fmla="*/ 110110 h 110109"/>
                <a:gd name="connsiteX10" fmla="*/ 0 w 90515"/>
                <a:gd name="connsiteY10" fmla="*/ 0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515" h="110109">
                  <a:moveTo>
                    <a:pt x="64" y="0"/>
                  </a:moveTo>
                  <a:lnTo>
                    <a:pt x="21778" y="0"/>
                  </a:lnTo>
                  <a:lnTo>
                    <a:pt x="67711" y="72336"/>
                  </a:lnTo>
                  <a:lnTo>
                    <a:pt x="67711" y="0"/>
                  </a:lnTo>
                  <a:lnTo>
                    <a:pt x="90516" y="0"/>
                  </a:lnTo>
                  <a:lnTo>
                    <a:pt x="90516" y="110110"/>
                  </a:lnTo>
                  <a:lnTo>
                    <a:pt x="69059" y="110110"/>
                  </a:lnTo>
                  <a:lnTo>
                    <a:pt x="22806" y="37966"/>
                  </a:lnTo>
                  <a:lnTo>
                    <a:pt x="22806" y="110110"/>
                  </a:lnTo>
                  <a:lnTo>
                    <a:pt x="0" y="11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A49FE51-F709-087F-4CF4-A026C6096A25}"/>
                </a:ext>
              </a:extLst>
            </p:cNvPr>
            <p:cNvSpPr/>
            <p:nvPr/>
          </p:nvSpPr>
          <p:spPr>
            <a:xfrm>
              <a:off x="6931484" y="4460400"/>
              <a:ext cx="81329" cy="85441"/>
            </a:xfrm>
            <a:custGeom>
              <a:avLst/>
              <a:gdLst>
                <a:gd name="connsiteX0" fmla="*/ 0 w 81329"/>
                <a:gd name="connsiteY0" fmla="*/ 43042 h 85441"/>
                <a:gd name="connsiteX1" fmla="*/ 10921 w 81329"/>
                <a:gd name="connsiteY1" fmla="*/ 11435 h 85441"/>
                <a:gd name="connsiteX2" fmla="*/ 40986 w 81329"/>
                <a:gd name="connsiteY2" fmla="*/ 0 h 85441"/>
                <a:gd name="connsiteX3" fmla="*/ 70794 w 81329"/>
                <a:gd name="connsiteY3" fmla="*/ 11114 h 85441"/>
                <a:gd name="connsiteX4" fmla="*/ 81330 w 81329"/>
                <a:gd name="connsiteY4" fmla="*/ 42399 h 85441"/>
                <a:gd name="connsiteX5" fmla="*/ 70472 w 81329"/>
                <a:gd name="connsiteY5" fmla="*/ 73942 h 85441"/>
                <a:gd name="connsiteX6" fmla="*/ 40344 w 81329"/>
                <a:gd name="connsiteY6" fmla="*/ 85441 h 85441"/>
                <a:gd name="connsiteX7" fmla="*/ 10536 w 81329"/>
                <a:gd name="connsiteY7" fmla="*/ 74263 h 85441"/>
                <a:gd name="connsiteX8" fmla="*/ 0 w 81329"/>
                <a:gd name="connsiteY8" fmla="*/ 43042 h 85441"/>
                <a:gd name="connsiteX9" fmla="*/ 23255 w 81329"/>
                <a:gd name="connsiteY9" fmla="*/ 42721 h 85441"/>
                <a:gd name="connsiteX10" fmla="*/ 27431 w 81329"/>
                <a:gd name="connsiteY10" fmla="*/ 60451 h 85441"/>
                <a:gd name="connsiteX11" fmla="*/ 40536 w 81329"/>
                <a:gd name="connsiteY11" fmla="*/ 66940 h 85441"/>
                <a:gd name="connsiteX12" fmla="*/ 53899 w 81329"/>
                <a:gd name="connsiteY12" fmla="*/ 60387 h 85441"/>
                <a:gd name="connsiteX13" fmla="*/ 58138 w 81329"/>
                <a:gd name="connsiteY13" fmla="*/ 42592 h 85441"/>
                <a:gd name="connsiteX14" fmla="*/ 53899 w 81329"/>
                <a:gd name="connsiteY14" fmla="*/ 24926 h 85441"/>
                <a:gd name="connsiteX15" fmla="*/ 40536 w 81329"/>
                <a:gd name="connsiteY15" fmla="*/ 18502 h 85441"/>
                <a:gd name="connsiteX16" fmla="*/ 27431 w 81329"/>
                <a:gd name="connsiteY16" fmla="*/ 24926 h 85441"/>
                <a:gd name="connsiteX17" fmla="*/ 23255 w 81329"/>
                <a:gd name="connsiteY17" fmla="*/ 42721 h 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1">
                  <a:moveTo>
                    <a:pt x="0" y="43042"/>
                  </a:moveTo>
                  <a:cubicBezTo>
                    <a:pt x="0" y="29551"/>
                    <a:pt x="3661" y="19016"/>
                    <a:pt x="10921" y="11435"/>
                  </a:cubicBezTo>
                  <a:cubicBezTo>
                    <a:pt x="18244" y="3855"/>
                    <a:pt x="28266" y="0"/>
                    <a:pt x="40986" y="0"/>
                  </a:cubicBezTo>
                  <a:cubicBezTo>
                    <a:pt x="53706" y="0"/>
                    <a:pt x="63791" y="3726"/>
                    <a:pt x="70794" y="11114"/>
                  </a:cubicBezTo>
                  <a:cubicBezTo>
                    <a:pt x="77860" y="18502"/>
                    <a:pt x="81330" y="28973"/>
                    <a:pt x="81330" y="42399"/>
                  </a:cubicBezTo>
                  <a:cubicBezTo>
                    <a:pt x="81330" y="55826"/>
                    <a:pt x="77732" y="66297"/>
                    <a:pt x="70472" y="73942"/>
                  </a:cubicBezTo>
                  <a:cubicBezTo>
                    <a:pt x="63213" y="81586"/>
                    <a:pt x="53192" y="85441"/>
                    <a:pt x="40344" y="85441"/>
                  </a:cubicBezTo>
                  <a:cubicBezTo>
                    <a:pt x="27495" y="85441"/>
                    <a:pt x="17538" y="81715"/>
                    <a:pt x="10536" y="74263"/>
                  </a:cubicBezTo>
                  <a:cubicBezTo>
                    <a:pt x="3533" y="66811"/>
                    <a:pt x="0" y="56404"/>
                    <a:pt x="0" y="43042"/>
                  </a:cubicBezTo>
                  <a:close/>
                  <a:moveTo>
                    <a:pt x="23255" y="42721"/>
                  </a:moveTo>
                  <a:cubicBezTo>
                    <a:pt x="23255" y="50237"/>
                    <a:pt x="24668" y="56147"/>
                    <a:pt x="27431" y="60451"/>
                  </a:cubicBezTo>
                  <a:cubicBezTo>
                    <a:pt x="30193" y="64755"/>
                    <a:pt x="34562" y="66940"/>
                    <a:pt x="40536" y="66940"/>
                  </a:cubicBezTo>
                  <a:cubicBezTo>
                    <a:pt x="46511" y="66940"/>
                    <a:pt x="51071" y="64755"/>
                    <a:pt x="53899" y="60387"/>
                  </a:cubicBezTo>
                  <a:cubicBezTo>
                    <a:pt x="56725" y="56019"/>
                    <a:pt x="58138" y="50108"/>
                    <a:pt x="58138" y="42592"/>
                  </a:cubicBezTo>
                  <a:cubicBezTo>
                    <a:pt x="58138" y="35076"/>
                    <a:pt x="56725" y="29230"/>
                    <a:pt x="53899" y="24926"/>
                  </a:cubicBezTo>
                  <a:cubicBezTo>
                    <a:pt x="51071" y="20686"/>
                    <a:pt x="46639" y="18502"/>
                    <a:pt x="40536" y="18502"/>
                  </a:cubicBezTo>
                  <a:cubicBezTo>
                    <a:pt x="34433" y="18502"/>
                    <a:pt x="30193" y="20622"/>
                    <a:pt x="27431" y="24926"/>
                  </a:cubicBezTo>
                  <a:cubicBezTo>
                    <a:pt x="24668" y="29166"/>
                    <a:pt x="23255" y="35140"/>
                    <a:pt x="23255" y="4272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513139-6887-767A-CB8A-8246139ACD9E}"/>
                </a:ext>
              </a:extLst>
            </p:cNvPr>
            <p:cNvSpPr/>
            <p:nvPr/>
          </p:nvSpPr>
          <p:spPr>
            <a:xfrm>
              <a:off x="7025854" y="4441449"/>
              <a:ext cx="57560" cy="103428"/>
            </a:xfrm>
            <a:custGeom>
              <a:avLst/>
              <a:gdLst>
                <a:gd name="connsiteX0" fmla="*/ 12784 w 57560"/>
                <a:gd name="connsiteY0" fmla="*/ 73235 h 103428"/>
                <a:gd name="connsiteX1" fmla="*/ 12784 w 57560"/>
                <a:gd name="connsiteY1" fmla="*/ 39316 h 103428"/>
                <a:gd name="connsiteX2" fmla="*/ 0 w 57560"/>
                <a:gd name="connsiteY2" fmla="*/ 39316 h 103428"/>
                <a:gd name="connsiteX3" fmla="*/ 0 w 57560"/>
                <a:gd name="connsiteY3" fmla="*/ 21456 h 103428"/>
                <a:gd name="connsiteX4" fmla="*/ 12784 w 57560"/>
                <a:gd name="connsiteY4" fmla="*/ 21456 h 103428"/>
                <a:gd name="connsiteX5" fmla="*/ 12784 w 57560"/>
                <a:gd name="connsiteY5" fmla="*/ 0 h 103428"/>
                <a:gd name="connsiteX6" fmla="*/ 35783 w 57560"/>
                <a:gd name="connsiteY6" fmla="*/ 0 h 103428"/>
                <a:gd name="connsiteX7" fmla="*/ 35783 w 57560"/>
                <a:gd name="connsiteY7" fmla="*/ 21456 h 103428"/>
                <a:gd name="connsiteX8" fmla="*/ 54734 w 57560"/>
                <a:gd name="connsiteY8" fmla="*/ 21456 h 103428"/>
                <a:gd name="connsiteX9" fmla="*/ 54734 w 57560"/>
                <a:gd name="connsiteY9" fmla="*/ 39316 h 103428"/>
                <a:gd name="connsiteX10" fmla="*/ 35783 w 57560"/>
                <a:gd name="connsiteY10" fmla="*/ 39316 h 103428"/>
                <a:gd name="connsiteX11" fmla="*/ 35783 w 57560"/>
                <a:gd name="connsiteY11" fmla="*/ 74134 h 103428"/>
                <a:gd name="connsiteX12" fmla="*/ 38095 w 57560"/>
                <a:gd name="connsiteY12" fmla="*/ 82100 h 103428"/>
                <a:gd name="connsiteX13" fmla="*/ 45355 w 57560"/>
                <a:gd name="connsiteY13" fmla="*/ 84927 h 103428"/>
                <a:gd name="connsiteX14" fmla="*/ 50237 w 57560"/>
                <a:gd name="connsiteY14" fmla="*/ 84541 h 103428"/>
                <a:gd name="connsiteX15" fmla="*/ 54476 w 57560"/>
                <a:gd name="connsiteY15" fmla="*/ 83514 h 103428"/>
                <a:gd name="connsiteX16" fmla="*/ 57561 w 57560"/>
                <a:gd name="connsiteY16" fmla="*/ 100473 h 103428"/>
                <a:gd name="connsiteX17" fmla="*/ 48952 w 57560"/>
                <a:gd name="connsiteY17" fmla="*/ 102657 h 103428"/>
                <a:gd name="connsiteX18" fmla="*/ 39251 w 57560"/>
                <a:gd name="connsiteY18" fmla="*/ 103428 h 103428"/>
                <a:gd name="connsiteX19" fmla="*/ 18566 w 57560"/>
                <a:gd name="connsiteY19" fmla="*/ 95719 h 103428"/>
                <a:gd name="connsiteX20" fmla="*/ 12848 w 57560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60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6"/>
                  </a:lnTo>
                  <a:lnTo>
                    <a:pt x="12784" y="21456"/>
                  </a:lnTo>
                  <a:lnTo>
                    <a:pt x="12784" y="0"/>
                  </a:lnTo>
                  <a:lnTo>
                    <a:pt x="35783" y="0"/>
                  </a:lnTo>
                  <a:lnTo>
                    <a:pt x="35783" y="21456"/>
                  </a:lnTo>
                  <a:lnTo>
                    <a:pt x="54734" y="21456"/>
                  </a:lnTo>
                  <a:lnTo>
                    <a:pt x="54734" y="39316"/>
                  </a:lnTo>
                  <a:lnTo>
                    <a:pt x="35783" y="39316"/>
                  </a:lnTo>
                  <a:lnTo>
                    <a:pt x="35783" y="74134"/>
                  </a:lnTo>
                  <a:cubicBezTo>
                    <a:pt x="35783" y="77539"/>
                    <a:pt x="36554" y="80173"/>
                    <a:pt x="38095" y="82100"/>
                  </a:cubicBezTo>
                  <a:cubicBezTo>
                    <a:pt x="39637" y="84027"/>
                    <a:pt x="42078" y="84927"/>
                    <a:pt x="45355" y="84927"/>
                  </a:cubicBezTo>
                  <a:cubicBezTo>
                    <a:pt x="47089" y="84927"/>
                    <a:pt x="48695" y="84798"/>
                    <a:pt x="50237" y="84541"/>
                  </a:cubicBezTo>
                  <a:cubicBezTo>
                    <a:pt x="51715" y="84284"/>
                    <a:pt x="53128" y="83963"/>
                    <a:pt x="54476" y="83514"/>
                  </a:cubicBezTo>
                  <a:lnTo>
                    <a:pt x="57561" y="100473"/>
                  </a:lnTo>
                  <a:cubicBezTo>
                    <a:pt x="54669" y="101372"/>
                    <a:pt x="51779" y="102143"/>
                    <a:pt x="48952" y="102657"/>
                  </a:cubicBezTo>
                  <a:cubicBezTo>
                    <a:pt x="46061" y="103171"/>
                    <a:pt x="42849" y="103428"/>
                    <a:pt x="39251" y="103428"/>
                  </a:cubicBezTo>
                  <a:cubicBezTo>
                    <a:pt x="29294" y="103428"/>
                    <a:pt x="22420" y="100858"/>
                    <a:pt x="18566" y="95719"/>
                  </a:cubicBezTo>
                  <a:cubicBezTo>
                    <a:pt x="14776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9D74DF6-6D22-6248-83C3-D771B6AB02EB}"/>
                </a:ext>
              </a:extLst>
            </p:cNvPr>
            <p:cNvSpPr/>
            <p:nvPr/>
          </p:nvSpPr>
          <p:spPr>
            <a:xfrm>
              <a:off x="7095620" y="4460464"/>
              <a:ext cx="77475" cy="85440"/>
            </a:xfrm>
            <a:custGeom>
              <a:avLst/>
              <a:gdLst>
                <a:gd name="connsiteX0" fmla="*/ 64 w 77475"/>
                <a:gd name="connsiteY0" fmla="*/ 43427 h 85440"/>
                <a:gd name="connsiteX1" fmla="*/ 5011 w 77475"/>
                <a:gd name="connsiteY1" fmla="*/ 19851 h 85440"/>
                <a:gd name="connsiteX2" fmla="*/ 18887 w 77475"/>
                <a:gd name="connsiteY2" fmla="*/ 5075 h 85440"/>
                <a:gd name="connsiteX3" fmla="*/ 39830 w 77475"/>
                <a:gd name="connsiteY3" fmla="*/ 0 h 85440"/>
                <a:gd name="connsiteX4" fmla="*/ 67968 w 77475"/>
                <a:gd name="connsiteY4" fmla="*/ 10921 h 85440"/>
                <a:gd name="connsiteX5" fmla="*/ 77475 w 77475"/>
                <a:gd name="connsiteY5" fmla="*/ 40215 h 85440"/>
                <a:gd name="connsiteX6" fmla="*/ 77475 w 77475"/>
                <a:gd name="connsiteY6" fmla="*/ 47796 h 85440"/>
                <a:gd name="connsiteX7" fmla="*/ 22292 w 77475"/>
                <a:gd name="connsiteY7" fmla="*/ 47796 h 85440"/>
                <a:gd name="connsiteX8" fmla="*/ 39701 w 77475"/>
                <a:gd name="connsiteY8" fmla="*/ 68931 h 85440"/>
                <a:gd name="connsiteX9" fmla="*/ 50494 w 77475"/>
                <a:gd name="connsiteY9" fmla="*/ 66168 h 85440"/>
                <a:gd name="connsiteX10" fmla="*/ 55248 w 77475"/>
                <a:gd name="connsiteY10" fmla="*/ 58460 h 85440"/>
                <a:gd name="connsiteX11" fmla="*/ 76704 w 77475"/>
                <a:gd name="connsiteY11" fmla="*/ 58460 h 85440"/>
                <a:gd name="connsiteX12" fmla="*/ 65269 w 77475"/>
                <a:gd name="connsiteY12" fmla="*/ 78439 h 85440"/>
                <a:gd name="connsiteX13" fmla="*/ 39959 w 77475"/>
                <a:gd name="connsiteY13" fmla="*/ 85441 h 85440"/>
                <a:gd name="connsiteX14" fmla="*/ 10344 w 77475"/>
                <a:gd name="connsiteY14" fmla="*/ 74520 h 85440"/>
                <a:gd name="connsiteX15" fmla="*/ 0 w 77475"/>
                <a:gd name="connsiteY15" fmla="*/ 43556 h 85440"/>
                <a:gd name="connsiteX16" fmla="*/ 52100 w 77475"/>
                <a:gd name="connsiteY16" fmla="*/ 20814 h 85440"/>
                <a:gd name="connsiteX17" fmla="*/ 39830 w 77475"/>
                <a:gd name="connsiteY17" fmla="*/ 16125 h 85440"/>
                <a:gd name="connsiteX18" fmla="*/ 27175 w 77475"/>
                <a:gd name="connsiteY18" fmla="*/ 21007 h 85440"/>
                <a:gd name="connsiteX19" fmla="*/ 22421 w 77475"/>
                <a:gd name="connsiteY19" fmla="*/ 34626 h 85440"/>
                <a:gd name="connsiteX20" fmla="*/ 55890 w 77475"/>
                <a:gd name="connsiteY20" fmla="*/ 34626 h 85440"/>
                <a:gd name="connsiteX21" fmla="*/ 52100 w 77475"/>
                <a:gd name="connsiteY21" fmla="*/ 2081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75" h="85440">
                  <a:moveTo>
                    <a:pt x="64" y="43427"/>
                  </a:moveTo>
                  <a:cubicBezTo>
                    <a:pt x="64" y="34176"/>
                    <a:pt x="1735" y="26339"/>
                    <a:pt x="5011" y="19851"/>
                  </a:cubicBezTo>
                  <a:cubicBezTo>
                    <a:pt x="8287" y="13362"/>
                    <a:pt x="12913" y="8416"/>
                    <a:pt x="18887" y="5075"/>
                  </a:cubicBezTo>
                  <a:cubicBezTo>
                    <a:pt x="24861" y="1670"/>
                    <a:pt x="31864" y="0"/>
                    <a:pt x="39830" y="0"/>
                  </a:cubicBezTo>
                  <a:cubicBezTo>
                    <a:pt x="52292" y="0"/>
                    <a:pt x="61672" y="3662"/>
                    <a:pt x="67968" y="10921"/>
                  </a:cubicBezTo>
                  <a:cubicBezTo>
                    <a:pt x="74263" y="18245"/>
                    <a:pt x="77475" y="28009"/>
                    <a:pt x="77475" y="40215"/>
                  </a:cubicBezTo>
                  <a:lnTo>
                    <a:pt x="77475" y="47796"/>
                  </a:lnTo>
                  <a:lnTo>
                    <a:pt x="22292" y="47796"/>
                  </a:lnTo>
                  <a:cubicBezTo>
                    <a:pt x="23192" y="61864"/>
                    <a:pt x="29037" y="68931"/>
                    <a:pt x="39701" y="68931"/>
                  </a:cubicBezTo>
                  <a:cubicBezTo>
                    <a:pt x="44520" y="68931"/>
                    <a:pt x="48117" y="68032"/>
                    <a:pt x="50494" y="66168"/>
                  </a:cubicBezTo>
                  <a:cubicBezTo>
                    <a:pt x="52871" y="64306"/>
                    <a:pt x="54477" y="61736"/>
                    <a:pt x="55248" y="58460"/>
                  </a:cubicBezTo>
                  <a:lnTo>
                    <a:pt x="76704" y="58460"/>
                  </a:lnTo>
                  <a:cubicBezTo>
                    <a:pt x="75163" y="67068"/>
                    <a:pt x="71373" y="73749"/>
                    <a:pt x="65269" y="78439"/>
                  </a:cubicBezTo>
                  <a:cubicBezTo>
                    <a:pt x="59231" y="83128"/>
                    <a:pt x="50751" y="85441"/>
                    <a:pt x="39959" y="85441"/>
                  </a:cubicBezTo>
                  <a:cubicBezTo>
                    <a:pt x="27110" y="85441"/>
                    <a:pt x="17217" y="81779"/>
                    <a:pt x="10344" y="74520"/>
                  </a:cubicBezTo>
                  <a:cubicBezTo>
                    <a:pt x="3469" y="67196"/>
                    <a:pt x="0" y="56918"/>
                    <a:pt x="0" y="43556"/>
                  </a:cubicBezTo>
                  <a:close/>
                  <a:moveTo>
                    <a:pt x="52100" y="20814"/>
                  </a:moveTo>
                  <a:cubicBezTo>
                    <a:pt x="49916" y="17666"/>
                    <a:pt x="45804" y="16125"/>
                    <a:pt x="39830" y="16125"/>
                  </a:cubicBezTo>
                  <a:cubicBezTo>
                    <a:pt x="33855" y="16125"/>
                    <a:pt x="29744" y="17731"/>
                    <a:pt x="27175" y="21007"/>
                  </a:cubicBezTo>
                  <a:cubicBezTo>
                    <a:pt x="24605" y="24219"/>
                    <a:pt x="22999" y="28780"/>
                    <a:pt x="22421" y="34626"/>
                  </a:cubicBezTo>
                  <a:lnTo>
                    <a:pt x="55890" y="34626"/>
                  </a:lnTo>
                  <a:cubicBezTo>
                    <a:pt x="55569" y="28587"/>
                    <a:pt x="54349" y="23962"/>
                    <a:pt x="52100" y="208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7EAC125-10B7-2DC5-94E0-530EB7D2028A}"/>
                </a:ext>
              </a:extLst>
            </p:cNvPr>
            <p:cNvSpPr/>
            <p:nvPr/>
          </p:nvSpPr>
          <p:spPr>
            <a:xfrm>
              <a:off x="7187614" y="4460464"/>
              <a:ext cx="73363" cy="85376"/>
            </a:xfrm>
            <a:custGeom>
              <a:avLst/>
              <a:gdLst>
                <a:gd name="connsiteX0" fmla="*/ 51007 w 73363"/>
                <a:gd name="connsiteY0" fmla="*/ 60258 h 85376"/>
                <a:gd name="connsiteX1" fmla="*/ 48952 w 73363"/>
                <a:gd name="connsiteY1" fmla="*/ 54413 h 85376"/>
                <a:gd name="connsiteX2" fmla="*/ 40536 w 73363"/>
                <a:gd name="connsiteY2" fmla="*/ 51008 h 85376"/>
                <a:gd name="connsiteX3" fmla="*/ 31414 w 73363"/>
                <a:gd name="connsiteY3" fmla="*/ 49466 h 85376"/>
                <a:gd name="connsiteX4" fmla="*/ 9058 w 73363"/>
                <a:gd name="connsiteY4" fmla="*/ 41307 h 85376"/>
                <a:gd name="connsiteX5" fmla="*/ 1799 w 73363"/>
                <a:gd name="connsiteY5" fmla="*/ 24669 h 85376"/>
                <a:gd name="connsiteX6" fmla="*/ 11307 w 73363"/>
                <a:gd name="connsiteY6" fmla="*/ 6488 h 85376"/>
                <a:gd name="connsiteX7" fmla="*/ 36489 w 73363"/>
                <a:gd name="connsiteY7" fmla="*/ 0 h 85376"/>
                <a:gd name="connsiteX8" fmla="*/ 61800 w 73363"/>
                <a:gd name="connsiteY8" fmla="*/ 6296 h 85376"/>
                <a:gd name="connsiteX9" fmla="*/ 72143 w 73363"/>
                <a:gd name="connsiteY9" fmla="*/ 23255 h 85376"/>
                <a:gd name="connsiteX10" fmla="*/ 50879 w 73363"/>
                <a:gd name="connsiteY10" fmla="*/ 25568 h 85376"/>
                <a:gd name="connsiteX11" fmla="*/ 46382 w 73363"/>
                <a:gd name="connsiteY11" fmla="*/ 18116 h 85376"/>
                <a:gd name="connsiteX12" fmla="*/ 36489 w 73363"/>
                <a:gd name="connsiteY12" fmla="*/ 15546 h 85376"/>
                <a:gd name="connsiteX13" fmla="*/ 26339 w 73363"/>
                <a:gd name="connsiteY13" fmla="*/ 17987 h 85376"/>
                <a:gd name="connsiteX14" fmla="*/ 23384 w 73363"/>
                <a:gd name="connsiteY14" fmla="*/ 23834 h 85376"/>
                <a:gd name="connsiteX15" fmla="*/ 25696 w 73363"/>
                <a:gd name="connsiteY15" fmla="*/ 29487 h 85376"/>
                <a:gd name="connsiteX16" fmla="*/ 34626 w 73363"/>
                <a:gd name="connsiteY16" fmla="*/ 32827 h 85376"/>
                <a:gd name="connsiteX17" fmla="*/ 44647 w 73363"/>
                <a:gd name="connsiteY17" fmla="*/ 34498 h 85376"/>
                <a:gd name="connsiteX18" fmla="*/ 66940 w 73363"/>
                <a:gd name="connsiteY18" fmla="*/ 43106 h 85376"/>
                <a:gd name="connsiteX19" fmla="*/ 73364 w 73363"/>
                <a:gd name="connsiteY19" fmla="*/ 60066 h 85376"/>
                <a:gd name="connsiteX20" fmla="*/ 64498 w 73363"/>
                <a:gd name="connsiteY20" fmla="*/ 78567 h 85376"/>
                <a:gd name="connsiteX21" fmla="*/ 38223 w 73363"/>
                <a:gd name="connsiteY21" fmla="*/ 85377 h 85376"/>
                <a:gd name="connsiteX22" fmla="*/ 11242 w 73363"/>
                <a:gd name="connsiteY22" fmla="*/ 78888 h 85376"/>
                <a:gd name="connsiteX23" fmla="*/ 0 w 73363"/>
                <a:gd name="connsiteY23" fmla="*/ 58203 h 85376"/>
                <a:gd name="connsiteX24" fmla="*/ 21906 w 73363"/>
                <a:gd name="connsiteY24" fmla="*/ 58203 h 85376"/>
                <a:gd name="connsiteX25" fmla="*/ 26917 w 73363"/>
                <a:gd name="connsiteY25" fmla="*/ 66554 h 85376"/>
                <a:gd name="connsiteX26" fmla="*/ 37967 w 73363"/>
                <a:gd name="connsiteY26" fmla="*/ 68995 h 85376"/>
                <a:gd name="connsiteX27" fmla="*/ 48117 w 73363"/>
                <a:gd name="connsiteY27" fmla="*/ 66618 h 85376"/>
                <a:gd name="connsiteX28" fmla="*/ 51071 w 73363"/>
                <a:gd name="connsiteY28" fmla="*/ 60194 h 8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363" h="85376">
                  <a:moveTo>
                    <a:pt x="51007" y="60258"/>
                  </a:moveTo>
                  <a:cubicBezTo>
                    <a:pt x="51007" y="57881"/>
                    <a:pt x="50301" y="55954"/>
                    <a:pt x="48952" y="54413"/>
                  </a:cubicBezTo>
                  <a:cubicBezTo>
                    <a:pt x="47539" y="52871"/>
                    <a:pt x="44776" y="51714"/>
                    <a:pt x="40536" y="51008"/>
                  </a:cubicBezTo>
                  <a:lnTo>
                    <a:pt x="31414" y="49466"/>
                  </a:lnTo>
                  <a:cubicBezTo>
                    <a:pt x="21328" y="47731"/>
                    <a:pt x="13876" y="44969"/>
                    <a:pt x="9058" y="41307"/>
                  </a:cubicBezTo>
                  <a:cubicBezTo>
                    <a:pt x="4240" y="37581"/>
                    <a:pt x="1799" y="32056"/>
                    <a:pt x="1799" y="24669"/>
                  </a:cubicBezTo>
                  <a:cubicBezTo>
                    <a:pt x="1799" y="16831"/>
                    <a:pt x="4947" y="10792"/>
                    <a:pt x="11307" y="6488"/>
                  </a:cubicBezTo>
                  <a:cubicBezTo>
                    <a:pt x="17602" y="2184"/>
                    <a:pt x="26017" y="0"/>
                    <a:pt x="36489" y="0"/>
                  </a:cubicBezTo>
                  <a:cubicBezTo>
                    <a:pt x="47924" y="0"/>
                    <a:pt x="56340" y="2120"/>
                    <a:pt x="61800" y="6296"/>
                  </a:cubicBezTo>
                  <a:cubicBezTo>
                    <a:pt x="67260" y="10536"/>
                    <a:pt x="70665" y="16189"/>
                    <a:pt x="72143" y="23255"/>
                  </a:cubicBezTo>
                  <a:lnTo>
                    <a:pt x="50879" y="25568"/>
                  </a:lnTo>
                  <a:cubicBezTo>
                    <a:pt x="49980" y="22292"/>
                    <a:pt x="48438" y="19786"/>
                    <a:pt x="46382" y="18116"/>
                  </a:cubicBezTo>
                  <a:cubicBezTo>
                    <a:pt x="44327" y="16446"/>
                    <a:pt x="41050" y="15546"/>
                    <a:pt x="36489" y="15546"/>
                  </a:cubicBezTo>
                  <a:cubicBezTo>
                    <a:pt x="31670" y="15546"/>
                    <a:pt x="28266" y="16381"/>
                    <a:pt x="26339" y="17987"/>
                  </a:cubicBezTo>
                  <a:cubicBezTo>
                    <a:pt x="24411" y="19594"/>
                    <a:pt x="23384" y="21585"/>
                    <a:pt x="23384" y="23834"/>
                  </a:cubicBezTo>
                  <a:cubicBezTo>
                    <a:pt x="23384" y="26082"/>
                    <a:pt x="24155" y="28073"/>
                    <a:pt x="25696" y="29487"/>
                  </a:cubicBezTo>
                  <a:cubicBezTo>
                    <a:pt x="27238" y="30900"/>
                    <a:pt x="30193" y="31992"/>
                    <a:pt x="34626" y="32827"/>
                  </a:cubicBezTo>
                  <a:lnTo>
                    <a:pt x="44647" y="34498"/>
                  </a:lnTo>
                  <a:cubicBezTo>
                    <a:pt x="55247" y="36425"/>
                    <a:pt x="62635" y="39316"/>
                    <a:pt x="66940" y="43106"/>
                  </a:cubicBezTo>
                  <a:cubicBezTo>
                    <a:pt x="71243" y="46896"/>
                    <a:pt x="73364" y="52549"/>
                    <a:pt x="73364" y="60066"/>
                  </a:cubicBezTo>
                  <a:cubicBezTo>
                    <a:pt x="73364" y="67582"/>
                    <a:pt x="70408" y="74070"/>
                    <a:pt x="64498" y="78567"/>
                  </a:cubicBezTo>
                  <a:cubicBezTo>
                    <a:pt x="58588" y="83064"/>
                    <a:pt x="49851" y="85377"/>
                    <a:pt x="38223" y="85377"/>
                  </a:cubicBezTo>
                  <a:cubicBezTo>
                    <a:pt x="26596" y="85377"/>
                    <a:pt x="18051" y="83193"/>
                    <a:pt x="11242" y="78888"/>
                  </a:cubicBezTo>
                  <a:cubicBezTo>
                    <a:pt x="4432" y="74584"/>
                    <a:pt x="707" y="67711"/>
                    <a:pt x="0" y="58203"/>
                  </a:cubicBezTo>
                  <a:lnTo>
                    <a:pt x="21906" y="58203"/>
                  </a:lnTo>
                  <a:cubicBezTo>
                    <a:pt x="22613" y="62121"/>
                    <a:pt x="24283" y="64884"/>
                    <a:pt x="26917" y="66554"/>
                  </a:cubicBezTo>
                  <a:cubicBezTo>
                    <a:pt x="29551" y="68224"/>
                    <a:pt x="33213" y="68995"/>
                    <a:pt x="37967" y="68995"/>
                  </a:cubicBezTo>
                  <a:cubicBezTo>
                    <a:pt x="42721" y="68995"/>
                    <a:pt x="46189" y="68224"/>
                    <a:pt x="48117" y="66618"/>
                  </a:cubicBezTo>
                  <a:cubicBezTo>
                    <a:pt x="50044" y="65012"/>
                    <a:pt x="51071" y="62892"/>
                    <a:pt x="51071" y="6019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D9EB746-755D-2B48-6C79-E3011623FF17}"/>
              </a:ext>
            </a:extLst>
          </p:cNvPr>
          <p:cNvCxnSpPr>
            <a:cxnSpLocks/>
          </p:cNvCxnSpPr>
          <p:nvPr userDrawn="1"/>
        </p:nvCxnSpPr>
        <p:spPr>
          <a:xfrm>
            <a:off x="-63549" y="6384637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C760DD8-0BC0-09A8-E7D3-2515503A04D1}"/>
              </a:ext>
            </a:extLst>
          </p:cNvPr>
          <p:cNvCxnSpPr>
            <a:cxnSpLocks/>
          </p:cNvCxnSpPr>
          <p:nvPr userDrawn="1"/>
        </p:nvCxnSpPr>
        <p:spPr>
          <a:xfrm>
            <a:off x="9547" y="8575770"/>
            <a:ext cx="6784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91226EA-B199-EFFD-6A86-45204A86CEDF}"/>
              </a:ext>
            </a:extLst>
          </p:cNvPr>
          <p:cNvCxnSpPr>
            <a:cxnSpLocks/>
          </p:cNvCxnSpPr>
          <p:nvPr userDrawn="1"/>
        </p:nvCxnSpPr>
        <p:spPr>
          <a:xfrm>
            <a:off x="1417336" y="8600032"/>
            <a:ext cx="0" cy="1360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" name="Graphic 93">
            <a:extLst>
              <a:ext uri="{FF2B5EF4-FFF2-40B4-BE49-F238E27FC236}">
                <a16:creationId xmlns:a16="http://schemas.microsoft.com/office/drawing/2014/main" id="{40D95F44-09A3-9B2C-0523-6F7268C16918}"/>
              </a:ext>
            </a:extLst>
          </p:cNvPr>
          <p:cNvGrpSpPr/>
          <p:nvPr userDrawn="1"/>
        </p:nvGrpSpPr>
        <p:grpSpPr>
          <a:xfrm>
            <a:off x="1796486" y="8884117"/>
            <a:ext cx="948200" cy="141716"/>
            <a:chOff x="3603788" y="6535007"/>
            <a:chExt cx="948200" cy="141716"/>
          </a:xfrm>
          <a:solidFill>
            <a:srgbClr val="000000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35E11AE-6561-166A-7373-92B2AA63F2D3}"/>
                </a:ext>
              </a:extLst>
            </p:cNvPr>
            <p:cNvSpPr/>
            <p:nvPr/>
          </p:nvSpPr>
          <p:spPr>
            <a:xfrm>
              <a:off x="3603788" y="6535007"/>
              <a:ext cx="9571" cy="110109"/>
            </a:xfrm>
            <a:custGeom>
              <a:avLst/>
              <a:gdLst>
                <a:gd name="connsiteX0" fmla="*/ 0 w 9571"/>
                <a:gd name="connsiteY0" fmla="*/ 0 h 110109"/>
                <a:gd name="connsiteX1" fmla="*/ 9572 w 9571"/>
                <a:gd name="connsiteY1" fmla="*/ 0 h 110109"/>
                <a:gd name="connsiteX2" fmla="*/ 9572 w 9571"/>
                <a:gd name="connsiteY2" fmla="*/ 110110 h 110109"/>
                <a:gd name="connsiteX3" fmla="*/ 0 w 9571"/>
                <a:gd name="connsiteY3" fmla="*/ 110110 h 110109"/>
                <a:gd name="connsiteX4" fmla="*/ 0 w 9571"/>
                <a:gd name="connsiteY4" fmla="*/ 0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1" h="110109">
                  <a:moveTo>
                    <a:pt x="0" y="0"/>
                  </a:moveTo>
                  <a:lnTo>
                    <a:pt x="9572" y="0"/>
                  </a:lnTo>
                  <a:lnTo>
                    <a:pt x="9572" y="110110"/>
                  </a:lnTo>
                  <a:lnTo>
                    <a:pt x="0" y="11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E7835B1-665E-9407-EC74-7360CCE8CB72}"/>
                </a:ext>
              </a:extLst>
            </p:cNvPr>
            <p:cNvSpPr/>
            <p:nvPr/>
          </p:nvSpPr>
          <p:spPr>
            <a:xfrm>
              <a:off x="3640662" y="6563338"/>
              <a:ext cx="110302" cy="81714"/>
            </a:xfrm>
            <a:custGeom>
              <a:avLst/>
              <a:gdLst>
                <a:gd name="connsiteX0" fmla="*/ 0 w 110302"/>
                <a:gd name="connsiteY0" fmla="*/ 2506 h 81714"/>
                <a:gd name="connsiteX1" fmla="*/ 8930 w 110302"/>
                <a:gd name="connsiteY1" fmla="*/ 2506 h 81714"/>
                <a:gd name="connsiteX2" fmla="*/ 8930 w 110302"/>
                <a:gd name="connsiteY2" fmla="*/ 15161 h 81714"/>
                <a:gd name="connsiteX3" fmla="*/ 21007 w 110302"/>
                <a:gd name="connsiteY3" fmla="*/ 3919 h 81714"/>
                <a:gd name="connsiteX4" fmla="*/ 35268 w 110302"/>
                <a:gd name="connsiteY4" fmla="*/ 64 h 81714"/>
                <a:gd name="connsiteX5" fmla="*/ 58074 w 110302"/>
                <a:gd name="connsiteY5" fmla="*/ 15932 h 81714"/>
                <a:gd name="connsiteX6" fmla="*/ 70537 w 110302"/>
                <a:gd name="connsiteY6" fmla="*/ 4112 h 81714"/>
                <a:gd name="connsiteX7" fmla="*/ 85955 w 110302"/>
                <a:gd name="connsiteY7" fmla="*/ 0 h 81714"/>
                <a:gd name="connsiteX8" fmla="*/ 104071 w 110302"/>
                <a:gd name="connsiteY8" fmla="*/ 6617 h 81714"/>
                <a:gd name="connsiteX9" fmla="*/ 110302 w 110302"/>
                <a:gd name="connsiteY9" fmla="*/ 26981 h 81714"/>
                <a:gd name="connsiteX10" fmla="*/ 110302 w 110302"/>
                <a:gd name="connsiteY10" fmla="*/ 81715 h 81714"/>
                <a:gd name="connsiteX11" fmla="*/ 101180 w 110302"/>
                <a:gd name="connsiteY11" fmla="*/ 81715 h 81714"/>
                <a:gd name="connsiteX12" fmla="*/ 101180 w 110302"/>
                <a:gd name="connsiteY12" fmla="*/ 28973 h 81714"/>
                <a:gd name="connsiteX13" fmla="*/ 96940 w 110302"/>
                <a:gd name="connsiteY13" fmla="*/ 12655 h 81714"/>
                <a:gd name="connsiteX14" fmla="*/ 84092 w 110302"/>
                <a:gd name="connsiteY14" fmla="*/ 7902 h 81714"/>
                <a:gd name="connsiteX15" fmla="*/ 74841 w 110302"/>
                <a:gd name="connsiteY15" fmla="*/ 9572 h 81714"/>
                <a:gd name="connsiteX16" fmla="*/ 66233 w 110302"/>
                <a:gd name="connsiteY16" fmla="*/ 15289 h 81714"/>
                <a:gd name="connsiteX17" fmla="*/ 61222 w 110302"/>
                <a:gd name="connsiteY17" fmla="*/ 22163 h 81714"/>
                <a:gd name="connsiteX18" fmla="*/ 59616 w 110302"/>
                <a:gd name="connsiteY18" fmla="*/ 31928 h 81714"/>
                <a:gd name="connsiteX19" fmla="*/ 59616 w 110302"/>
                <a:gd name="connsiteY19" fmla="*/ 81715 h 81714"/>
                <a:gd name="connsiteX20" fmla="*/ 50686 w 110302"/>
                <a:gd name="connsiteY20" fmla="*/ 81715 h 81714"/>
                <a:gd name="connsiteX21" fmla="*/ 50686 w 110302"/>
                <a:gd name="connsiteY21" fmla="*/ 28973 h 81714"/>
                <a:gd name="connsiteX22" fmla="*/ 46382 w 110302"/>
                <a:gd name="connsiteY22" fmla="*/ 12784 h 81714"/>
                <a:gd name="connsiteX23" fmla="*/ 33598 w 110302"/>
                <a:gd name="connsiteY23" fmla="*/ 7837 h 81714"/>
                <a:gd name="connsiteX24" fmla="*/ 15739 w 110302"/>
                <a:gd name="connsiteY24" fmla="*/ 15675 h 81714"/>
                <a:gd name="connsiteX25" fmla="*/ 10792 w 110302"/>
                <a:gd name="connsiteY25" fmla="*/ 22549 h 81714"/>
                <a:gd name="connsiteX26" fmla="*/ 8930 w 110302"/>
                <a:gd name="connsiteY26" fmla="*/ 33406 h 81714"/>
                <a:gd name="connsiteX27" fmla="*/ 8930 w 110302"/>
                <a:gd name="connsiteY27" fmla="*/ 81650 h 81714"/>
                <a:gd name="connsiteX28" fmla="*/ 0 w 110302"/>
                <a:gd name="connsiteY28" fmla="*/ 81650 h 81714"/>
                <a:gd name="connsiteX29" fmla="*/ 0 w 110302"/>
                <a:gd name="connsiteY29" fmla="*/ 2377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302" h="81714">
                  <a:moveTo>
                    <a:pt x="0" y="2506"/>
                  </a:moveTo>
                  <a:lnTo>
                    <a:pt x="8930" y="2506"/>
                  </a:lnTo>
                  <a:lnTo>
                    <a:pt x="8930" y="15161"/>
                  </a:lnTo>
                  <a:cubicBezTo>
                    <a:pt x="12399" y="10214"/>
                    <a:pt x="16446" y="6488"/>
                    <a:pt x="21007" y="3919"/>
                  </a:cubicBezTo>
                  <a:cubicBezTo>
                    <a:pt x="25568" y="1349"/>
                    <a:pt x="30322" y="64"/>
                    <a:pt x="35268" y="64"/>
                  </a:cubicBezTo>
                  <a:cubicBezTo>
                    <a:pt x="47281" y="64"/>
                    <a:pt x="54926" y="5332"/>
                    <a:pt x="58074" y="15932"/>
                  </a:cubicBezTo>
                  <a:cubicBezTo>
                    <a:pt x="61543" y="10792"/>
                    <a:pt x="65719" y="6874"/>
                    <a:pt x="70537" y="4112"/>
                  </a:cubicBezTo>
                  <a:cubicBezTo>
                    <a:pt x="75355" y="1349"/>
                    <a:pt x="80494" y="0"/>
                    <a:pt x="85955" y="0"/>
                  </a:cubicBezTo>
                  <a:cubicBezTo>
                    <a:pt x="93856" y="0"/>
                    <a:pt x="99895" y="2184"/>
                    <a:pt x="104071" y="6617"/>
                  </a:cubicBezTo>
                  <a:cubicBezTo>
                    <a:pt x="108246" y="11049"/>
                    <a:pt x="110302" y="17795"/>
                    <a:pt x="110302" y="26981"/>
                  </a:cubicBezTo>
                  <a:lnTo>
                    <a:pt x="110302" y="81715"/>
                  </a:lnTo>
                  <a:lnTo>
                    <a:pt x="101180" y="81715"/>
                  </a:lnTo>
                  <a:lnTo>
                    <a:pt x="101180" y="28973"/>
                  </a:lnTo>
                  <a:cubicBezTo>
                    <a:pt x="101180" y="21264"/>
                    <a:pt x="99766" y="15803"/>
                    <a:pt x="96940" y="12655"/>
                  </a:cubicBezTo>
                  <a:cubicBezTo>
                    <a:pt x="94113" y="9443"/>
                    <a:pt x="89809" y="7902"/>
                    <a:pt x="84092" y="7902"/>
                  </a:cubicBezTo>
                  <a:cubicBezTo>
                    <a:pt x="81008" y="7902"/>
                    <a:pt x="77925" y="8480"/>
                    <a:pt x="74841" y="9572"/>
                  </a:cubicBezTo>
                  <a:cubicBezTo>
                    <a:pt x="71757" y="10728"/>
                    <a:pt x="68866" y="12591"/>
                    <a:pt x="66233" y="15289"/>
                  </a:cubicBezTo>
                  <a:cubicBezTo>
                    <a:pt x="63984" y="17538"/>
                    <a:pt x="62314" y="19850"/>
                    <a:pt x="61222" y="22163"/>
                  </a:cubicBezTo>
                  <a:cubicBezTo>
                    <a:pt x="60130" y="24476"/>
                    <a:pt x="59616" y="27752"/>
                    <a:pt x="59616" y="31928"/>
                  </a:cubicBezTo>
                  <a:lnTo>
                    <a:pt x="59616" y="81715"/>
                  </a:lnTo>
                  <a:lnTo>
                    <a:pt x="50686" y="81715"/>
                  </a:lnTo>
                  <a:lnTo>
                    <a:pt x="50686" y="28973"/>
                  </a:lnTo>
                  <a:cubicBezTo>
                    <a:pt x="50686" y="21456"/>
                    <a:pt x="49273" y="16060"/>
                    <a:pt x="46382" y="12784"/>
                  </a:cubicBezTo>
                  <a:cubicBezTo>
                    <a:pt x="43491" y="9508"/>
                    <a:pt x="39251" y="7837"/>
                    <a:pt x="33598" y="7837"/>
                  </a:cubicBezTo>
                  <a:cubicBezTo>
                    <a:pt x="26788" y="7837"/>
                    <a:pt x="20878" y="10471"/>
                    <a:pt x="15739" y="15675"/>
                  </a:cubicBezTo>
                  <a:cubicBezTo>
                    <a:pt x="13683" y="17859"/>
                    <a:pt x="12013" y="20108"/>
                    <a:pt x="10792" y="22549"/>
                  </a:cubicBezTo>
                  <a:cubicBezTo>
                    <a:pt x="9572" y="24990"/>
                    <a:pt x="8930" y="28587"/>
                    <a:pt x="8930" y="33406"/>
                  </a:cubicBezTo>
                  <a:lnTo>
                    <a:pt x="8930" y="81650"/>
                  </a:lnTo>
                  <a:lnTo>
                    <a:pt x="0" y="81650"/>
                  </a:lnTo>
                  <a:lnTo>
                    <a:pt x="0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B21D684-E61E-8AAD-5046-45DBA27367B4}"/>
                </a:ext>
              </a:extLst>
            </p:cNvPr>
            <p:cNvSpPr/>
            <p:nvPr/>
          </p:nvSpPr>
          <p:spPr>
            <a:xfrm>
              <a:off x="3771201" y="6563338"/>
              <a:ext cx="64754" cy="83577"/>
            </a:xfrm>
            <a:custGeom>
              <a:avLst/>
              <a:gdLst>
                <a:gd name="connsiteX0" fmla="*/ 0 w 64754"/>
                <a:gd name="connsiteY0" fmla="*/ 59680 h 83577"/>
                <a:gd name="connsiteX1" fmla="*/ 5075 w 64754"/>
                <a:gd name="connsiteY1" fmla="*/ 44198 h 83577"/>
                <a:gd name="connsiteX2" fmla="*/ 19208 w 64754"/>
                <a:gd name="connsiteY2" fmla="*/ 36104 h 83577"/>
                <a:gd name="connsiteX3" fmla="*/ 39958 w 64754"/>
                <a:gd name="connsiteY3" fmla="*/ 33148 h 83577"/>
                <a:gd name="connsiteX4" fmla="*/ 55826 w 64754"/>
                <a:gd name="connsiteY4" fmla="*/ 32506 h 83577"/>
                <a:gd name="connsiteX5" fmla="*/ 55826 w 64754"/>
                <a:gd name="connsiteY5" fmla="*/ 29101 h 83577"/>
                <a:gd name="connsiteX6" fmla="*/ 50943 w 64754"/>
                <a:gd name="connsiteY6" fmla="*/ 12206 h 83577"/>
                <a:gd name="connsiteX7" fmla="*/ 34690 w 64754"/>
                <a:gd name="connsiteY7" fmla="*/ 7195 h 83577"/>
                <a:gd name="connsiteX8" fmla="*/ 19015 w 64754"/>
                <a:gd name="connsiteY8" fmla="*/ 10664 h 83577"/>
                <a:gd name="connsiteX9" fmla="*/ 12013 w 64754"/>
                <a:gd name="connsiteY9" fmla="*/ 20943 h 83577"/>
                <a:gd name="connsiteX10" fmla="*/ 3854 w 64754"/>
                <a:gd name="connsiteY10" fmla="*/ 20043 h 83577"/>
                <a:gd name="connsiteX11" fmla="*/ 13812 w 64754"/>
                <a:gd name="connsiteY11" fmla="*/ 4882 h 83577"/>
                <a:gd name="connsiteX12" fmla="*/ 35012 w 64754"/>
                <a:gd name="connsiteY12" fmla="*/ 0 h 83577"/>
                <a:gd name="connsiteX13" fmla="*/ 57881 w 64754"/>
                <a:gd name="connsiteY13" fmla="*/ 7388 h 83577"/>
                <a:gd name="connsiteX14" fmla="*/ 64755 w 64754"/>
                <a:gd name="connsiteY14" fmla="*/ 29422 h 83577"/>
                <a:gd name="connsiteX15" fmla="*/ 64755 w 64754"/>
                <a:gd name="connsiteY15" fmla="*/ 81715 h 83577"/>
                <a:gd name="connsiteX16" fmla="*/ 55954 w 64754"/>
                <a:gd name="connsiteY16" fmla="*/ 81715 h 83577"/>
                <a:gd name="connsiteX17" fmla="*/ 55954 w 64754"/>
                <a:gd name="connsiteY17" fmla="*/ 69252 h 83577"/>
                <a:gd name="connsiteX18" fmla="*/ 44455 w 64754"/>
                <a:gd name="connsiteY18" fmla="*/ 79595 h 83577"/>
                <a:gd name="connsiteX19" fmla="*/ 27559 w 64754"/>
                <a:gd name="connsiteY19" fmla="*/ 83578 h 83577"/>
                <a:gd name="connsiteX20" fmla="*/ 7452 w 64754"/>
                <a:gd name="connsiteY20" fmla="*/ 77475 h 83577"/>
                <a:gd name="connsiteX21" fmla="*/ 0 w 64754"/>
                <a:gd name="connsiteY21" fmla="*/ 59680 h 83577"/>
                <a:gd name="connsiteX22" fmla="*/ 9251 w 64754"/>
                <a:gd name="connsiteY22" fmla="*/ 59359 h 83577"/>
                <a:gd name="connsiteX23" fmla="*/ 14005 w 64754"/>
                <a:gd name="connsiteY23" fmla="*/ 71629 h 83577"/>
                <a:gd name="connsiteX24" fmla="*/ 28651 w 64754"/>
                <a:gd name="connsiteY24" fmla="*/ 75997 h 83577"/>
                <a:gd name="connsiteX25" fmla="*/ 47988 w 64754"/>
                <a:gd name="connsiteY25" fmla="*/ 69959 h 83577"/>
                <a:gd name="connsiteX26" fmla="*/ 55761 w 64754"/>
                <a:gd name="connsiteY26" fmla="*/ 52678 h 83577"/>
                <a:gd name="connsiteX27" fmla="*/ 55761 w 64754"/>
                <a:gd name="connsiteY27" fmla="*/ 39251 h 83577"/>
                <a:gd name="connsiteX28" fmla="*/ 40664 w 64754"/>
                <a:gd name="connsiteY28" fmla="*/ 39894 h 83577"/>
                <a:gd name="connsiteX29" fmla="*/ 21842 w 64754"/>
                <a:gd name="connsiteY29" fmla="*/ 42528 h 83577"/>
                <a:gd name="connsiteX30" fmla="*/ 12077 w 64754"/>
                <a:gd name="connsiteY30" fmla="*/ 48823 h 83577"/>
                <a:gd name="connsiteX31" fmla="*/ 9251 w 64754"/>
                <a:gd name="connsiteY31" fmla="*/ 59295 h 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4754" h="83577">
                  <a:moveTo>
                    <a:pt x="0" y="59680"/>
                  </a:moveTo>
                  <a:cubicBezTo>
                    <a:pt x="0" y="53127"/>
                    <a:pt x="1670" y="47924"/>
                    <a:pt x="5075" y="44198"/>
                  </a:cubicBezTo>
                  <a:cubicBezTo>
                    <a:pt x="8480" y="40472"/>
                    <a:pt x="13169" y="37774"/>
                    <a:pt x="19208" y="36104"/>
                  </a:cubicBezTo>
                  <a:cubicBezTo>
                    <a:pt x="25247" y="34433"/>
                    <a:pt x="32121" y="33469"/>
                    <a:pt x="39958" y="33148"/>
                  </a:cubicBezTo>
                  <a:lnTo>
                    <a:pt x="55826" y="32506"/>
                  </a:lnTo>
                  <a:lnTo>
                    <a:pt x="55826" y="29101"/>
                  </a:lnTo>
                  <a:cubicBezTo>
                    <a:pt x="55826" y="21200"/>
                    <a:pt x="54220" y="15546"/>
                    <a:pt x="50943" y="12206"/>
                  </a:cubicBezTo>
                  <a:cubicBezTo>
                    <a:pt x="47731" y="8865"/>
                    <a:pt x="42270" y="7195"/>
                    <a:pt x="34690" y="7195"/>
                  </a:cubicBezTo>
                  <a:cubicBezTo>
                    <a:pt x="27816" y="7195"/>
                    <a:pt x="22613" y="8351"/>
                    <a:pt x="19015" y="10664"/>
                  </a:cubicBezTo>
                  <a:cubicBezTo>
                    <a:pt x="15482" y="12976"/>
                    <a:pt x="13105" y="16381"/>
                    <a:pt x="12013" y="20943"/>
                  </a:cubicBezTo>
                  <a:lnTo>
                    <a:pt x="3854" y="20043"/>
                  </a:lnTo>
                  <a:cubicBezTo>
                    <a:pt x="5268" y="13169"/>
                    <a:pt x="8608" y="8094"/>
                    <a:pt x="13812" y="4882"/>
                  </a:cubicBezTo>
                  <a:cubicBezTo>
                    <a:pt x="19015" y="1670"/>
                    <a:pt x="26082" y="0"/>
                    <a:pt x="35012" y="0"/>
                  </a:cubicBezTo>
                  <a:cubicBezTo>
                    <a:pt x="45675" y="0"/>
                    <a:pt x="53320" y="2441"/>
                    <a:pt x="57881" y="7388"/>
                  </a:cubicBezTo>
                  <a:cubicBezTo>
                    <a:pt x="62442" y="12334"/>
                    <a:pt x="64755" y="19658"/>
                    <a:pt x="64755" y="29422"/>
                  </a:cubicBezTo>
                  <a:lnTo>
                    <a:pt x="64755" y="81715"/>
                  </a:lnTo>
                  <a:lnTo>
                    <a:pt x="55954" y="81715"/>
                  </a:lnTo>
                  <a:lnTo>
                    <a:pt x="55954" y="69252"/>
                  </a:lnTo>
                  <a:cubicBezTo>
                    <a:pt x="52999" y="73492"/>
                    <a:pt x="49144" y="76897"/>
                    <a:pt x="44455" y="79595"/>
                  </a:cubicBezTo>
                  <a:cubicBezTo>
                    <a:pt x="39765" y="82293"/>
                    <a:pt x="34176" y="83578"/>
                    <a:pt x="27559" y="83578"/>
                  </a:cubicBezTo>
                  <a:cubicBezTo>
                    <a:pt x="19144" y="83578"/>
                    <a:pt x="12399" y="81522"/>
                    <a:pt x="7452" y="77475"/>
                  </a:cubicBezTo>
                  <a:cubicBezTo>
                    <a:pt x="2441" y="73428"/>
                    <a:pt x="0" y="67453"/>
                    <a:pt x="0" y="59680"/>
                  </a:cubicBezTo>
                  <a:close/>
                  <a:moveTo>
                    <a:pt x="9251" y="59359"/>
                  </a:moveTo>
                  <a:cubicBezTo>
                    <a:pt x="9251" y="64627"/>
                    <a:pt x="10857" y="68674"/>
                    <a:pt x="14005" y="71629"/>
                  </a:cubicBezTo>
                  <a:cubicBezTo>
                    <a:pt x="17152" y="74584"/>
                    <a:pt x="22099" y="75997"/>
                    <a:pt x="28651" y="75997"/>
                  </a:cubicBezTo>
                  <a:cubicBezTo>
                    <a:pt x="36360" y="75997"/>
                    <a:pt x="42784" y="74006"/>
                    <a:pt x="47988" y="69959"/>
                  </a:cubicBezTo>
                  <a:cubicBezTo>
                    <a:pt x="53192" y="65976"/>
                    <a:pt x="55761" y="60194"/>
                    <a:pt x="55761" y="52678"/>
                  </a:cubicBezTo>
                  <a:lnTo>
                    <a:pt x="55761" y="39251"/>
                  </a:lnTo>
                  <a:lnTo>
                    <a:pt x="40664" y="39894"/>
                  </a:lnTo>
                  <a:cubicBezTo>
                    <a:pt x="32763" y="40215"/>
                    <a:pt x="26467" y="41050"/>
                    <a:pt x="21842" y="42528"/>
                  </a:cubicBezTo>
                  <a:cubicBezTo>
                    <a:pt x="17217" y="43941"/>
                    <a:pt x="13940" y="46061"/>
                    <a:pt x="12077" y="48823"/>
                  </a:cubicBezTo>
                  <a:cubicBezTo>
                    <a:pt x="10150" y="51586"/>
                    <a:pt x="9251" y="55119"/>
                    <a:pt x="9251" y="5929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CB34B93-EB1D-6D9D-E4EA-EEAC2BA02B86}"/>
                </a:ext>
              </a:extLst>
            </p:cNvPr>
            <p:cNvSpPr/>
            <p:nvPr/>
          </p:nvSpPr>
          <p:spPr>
            <a:xfrm>
              <a:off x="3857733" y="6563402"/>
              <a:ext cx="71500" cy="113321"/>
            </a:xfrm>
            <a:custGeom>
              <a:avLst/>
              <a:gdLst>
                <a:gd name="connsiteX0" fmla="*/ 62571 w 71500"/>
                <a:gd name="connsiteY0" fmla="*/ 77796 h 113321"/>
                <a:gd name="connsiteX1" fmla="*/ 62571 w 71500"/>
                <a:gd name="connsiteY1" fmla="*/ 63792 h 113321"/>
                <a:gd name="connsiteX2" fmla="*/ 51008 w 71500"/>
                <a:gd name="connsiteY2" fmla="*/ 75997 h 113321"/>
                <a:gd name="connsiteX3" fmla="*/ 34048 w 71500"/>
                <a:gd name="connsiteY3" fmla="*/ 80302 h 113321"/>
                <a:gd name="connsiteX4" fmla="*/ 15418 w 71500"/>
                <a:gd name="connsiteY4" fmla="*/ 75162 h 113321"/>
                <a:gd name="connsiteX5" fmla="*/ 3919 w 71500"/>
                <a:gd name="connsiteY5" fmla="*/ 60901 h 113321"/>
                <a:gd name="connsiteX6" fmla="*/ 0 w 71500"/>
                <a:gd name="connsiteY6" fmla="*/ 40215 h 113321"/>
                <a:gd name="connsiteX7" fmla="*/ 4304 w 71500"/>
                <a:gd name="connsiteY7" fmla="*/ 19015 h 113321"/>
                <a:gd name="connsiteX8" fmla="*/ 16639 w 71500"/>
                <a:gd name="connsiteY8" fmla="*/ 5011 h 113321"/>
                <a:gd name="connsiteX9" fmla="*/ 35590 w 71500"/>
                <a:gd name="connsiteY9" fmla="*/ 0 h 113321"/>
                <a:gd name="connsiteX10" fmla="*/ 51008 w 71500"/>
                <a:gd name="connsiteY10" fmla="*/ 3533 h 113321"/>
                <a:gd name="connsiteX11" fmla="*/ 62571 w 71500"/>
                <a:gd name="connsiteY11" fmla="*/ 15097 h 113321"/>
                <a:gd name="connsiteX12" fmla="*/ 62571 w 71500"/>
                <a:gd name="connsiteY12" fmla="*/ 2441 h 113321"/>
                <a:gd name="connsiteX13" fmla="*/ 71501 w 71500"/>
                <a:gd name="connsiteY13" fmla="*/ 2441 h 113321"/>
                <a:gd name="connsiteX14" fmla="*/ 71501 w 71500"/>
                <a:gd name="connsiteY14" fmla="*/ 74134 h 113321"/>
                <a:gd name="connsiteX15" fmla="*/ 68417 w 71500"/>
                <a:gd name="connsiteY15" fmla="*/ 95398 h 113321"/>
                <a:gd name="connsiteX16" fmla="*/ 57881 w 71500"/>
                <a:gd name="connsiteY16" fmla="*/ 108760 h 113321"/>
                <a:gd name="connsiteX17" fmla="*/ 37324 w 71500"/>
                <a:gd name="connsiteY17" fmla="*/ 113321 h 113321"/>
                <a:gd name="connsiteX18" fmla="*/ 13427 w 71500"/>
                <a:gd name="connsiteY18" fmla="*/ 107797 h 113321"/>
                <a:gd name="connsiteX19" fmla="*/ 3405 w 71500"/>
                <a:gd name="connsiteY19" fmla="*/ 90387 h 113321"/>
                <a:gd name="connsiteX20" fmla="*/ 12206 w 71500"/>
                <a:gd name="connsiteY20" fmla="*/ 90387 h 113321"/>
                <a:gd name="connsiteX21" fmla="*/ 19786 w 71500"/>
                <a:gd name="connsiteY21" fmla="*/ 102208 h 113321"/>
                <a:gd name="connsiteX22" fmla="*/ 37388 w 71500"/>
                <a:gd name="connsiteY22" fmla="*/ 105998 h 113321"/>
                <a:gd name="connsiteX23" fmla="*/ 56918 w 71500"/>
                <a:gd name="connsiteY23" fmla="*/ 99060 h 113321"/>
                <a:gd name="connsiteX24" fmla="*/ 62700 w 71500"/>
                <a:gd name="connsiteY24" fmla="*/ 77925 h 113321"/>
                <a:gd name="connsiteX25" fmla="*/ 56404 w 71500"/>
                <a:gd name="connsiteY25" fmla="*/ 15675 h 113321"/>
                <a:gd name="connsiteX26" fmla="*/ 36811 w 71500"/>
                <a:gd name="connsiteY26" fmla="*/ 7516 h 113321"/>
                <a:gd name="connsiteX27" fmla="*/ 17088 w 71500"/>
                <a:gd name="connsiteY27" fmla="*/ 15611 h 113321"/>
                <a:gd name="connsiteX28" fmla="*/ 9508 w 71500"/>
                <a:gd name="connsiteY28" fmla="*/ 40215 h 113321"/>
                <a:gd name="connsiteX29" fmla="*/ 16960 w 71500"/>
                <a:gd name="connsiteY29" fmla="*/ 64755 h 113321"/>
                <a:gd name="connsiteX30" fmla="*/ 35397 w 71500"/>
                <a:gd name="connsiteY30" fmla="*/ 72593 h 113321"/>
                <a:gd name="connsiteX31" fmla="*/ 55761 w 71500"/>
                <a:gd name="connsiteY31" fmla="*/ 64241 h 113321"/>
                <a:gd name="connsiteX32" fmla="*/ 62700 w 71500"/>
                <a:gd name="connsiteY32" fmla="*/ 42977 h 113321"/>
                <a:gd name="connsiteX33" fmla="*/ 62700 w 71500"/>
                <a:gd name="connsiteY33" fmla="*/ 37710 h 113321"/>
                <a:gd name="connsiteX34" fmla="*/ 56404 w 71500"/>
                <a:gd name="connsiteY34" fmla="*/ 15675 h 11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1500" h="113321">
                  <a:moveTo>
                    <a:pt x="62571" y="77796"/>
                  </a:moveTo>
                  <a:lnTo>
                    <a:pt x="62571" y="63792"/>
                  </a:lnTo>
                  <a:cubicBezTo>
                    <a:pt x="59616" y="69059"/>
                    <a:pt x="55761" y="73107"/>
                    <a:pt x="51008" y="75997"/>
                  </a:cubicBezTo>
                  <a:cubicBezTo>
                    <a:pt x="46254" y="78888"/>
                    <a:pt x="40601" y="80302"/>
                    <a:pt x="34048" y="80302"/>
                  </a:cubicBezTo>
                  <a:cubicBezTo>
                    <a:pt x="26660" y="80302"/>
                    <a:pt x="20429" y="78567"/>
                    <a:pt x="15418" y="75162"/>
                  </a:cubicBezTo>
                  <a:cubicBezTo>
                    <a:pt x="10407" y="71693"/>
                    <a:pt x="6553" y="66939"/>
                    <a:pt x="3919" y="60901"/>
                  </a:cubicBezTo>
                  <a:cubicBezTo>
                    <a:pt x="1285" y="54862"/>
                    <a:pt x="0" y="47924"/>
                    <a:pt x="0" y="40215"/>
                  </a:cubicBezTo>
                  <a:cubicBezTo>
                    <a:pt x="0" y="32121"/>
                    <a:pt x="1414" y="25054"/>
                    <a:pt x="4304" y="19015"/>
                  </a:cubicBezTo>
                  <a:cubicBezTo>
                    <a:pt x="7195" y="12976"/>
                    <a:pt x="11307" y="8351"/>
                    <a:pt x="16639" y="5011"/>
                  </a:cubicBezTo>
                  <a:cubicBezTo>
                    <a:pt x="21970" y="1670"/>
                    <a:pt x="28331" y="0"/>
                    <a:pt x="35590" y="0"/>
                  </a:cubicBezTo>
                  <a:cubicBezTo>
                    <a:pt x="41243" y="0"/>
                    <a:pt x="46382" y="1156"/>
                    <a:pt x="51008" y="3533"/>
                  </a:cubicBezTo>
                  <a:cubicBezTo>
                    <a:pt x="55633" y="5910"/>
                    <a:pt x="59487" y="9764"/>
                    <a:pt x="62571" y="15097"/>
                  </a:cubicBezTo>
                  <a:lnTo>
                    <a:pt x="62571" y="2441"/>
                  </a:lnTo>
                  <a:lnTo>
                    <a:pt x="71501" y="2441"/>
                  </a:lnTo>
                  <a:lnTo>
                    <a:pt x="71501" y="74134"/>
                  </a:lnTo>
                  <a:cubicBezTo>
                    <a:pt x="71501" y="82486"/>
                    <a:pt x="70473" y="89552"/>
                    <a:pt x="68417" y="95398"/>
                  </a:cubicBezTo>
                  <a:cubicBezTo>
                    <a:pt x="66361" y="101244"/>
                    <a:pt x="62828" y="105677"/>
                    <a:pt x="57881" y="108760"/>
                  </a:cubicBezTo>
                  <a:cubicBezTo>
                    <a:pt x="52871" y="111780"/>
                    <a:pt x="46061" y="113321"/>
                    <a:pt x="37324" y="113321"/>
                  </a:cubicBezTo>
                  <a:cubicBezTo>
                    <a:pt x="27174" y="113321"/>
                    <a:pt x="19208" y="111458"/>
                    <a:pt x="13427" y="107797"/>
                  </a:cubicBezTo>
                  <a:cubicBezTo>
                    <a:pt x="7645" y="104071"/>
                    <a:pt x="4304" y="98289"/>
                    <a:pt x="3405" y="90387"/>
                  </a:cubicBezTo>
                  <a:lnTo>
                    <a:pt x="12206" y="90387"/>
                  </a:lnTo>
                  <a:cubicBezTo>
                    <a:pt x="13362" y="95719"/>
                    <a:pt x="15868" y="99638"/>
                    <a:pt x="19786" y="102208"/>
                  </a:cubicBezTo>
                  <a:cubicBezTo>
                    <a:pt x="23705" y="104713"/>
                    <a:pt x="29551" y="105998"/>
                    <a:pt x="37388" y="105998"/>
                  </a:cubicBezTo>
                  <a:cubicBezTo>
                    <a:pt x="46511" y="105998"/>
                    <a:pt x="53063" y="103685"/>
                    <a:pt x="56918" y="99060"/>
                  </a:cubicBezTo>
                  <a:cubicBezTo>
                    <a:pt x="60772" y="94434"/>
                    <a:pt x="62700" y="87368"/>
                    <a:pt x="62700" y="77925"/>
                  </a:cubicBezTo>
                  <a:close/>
                  <a:moveTo>
                    <a:pt x="56404" y="15675"/>
                  </a:moveTo>
                  <a:cubicBezTo>
                    <a:pt x="52164" y="10214"/>
                    <a:pt x="45675" y="7516"/>
                    <a:pt x="36811" y="7516"/>
                  </a:cubicBezTo>
                  <a:cubicBezTo>
                    <a:pt x="28716" y="7516"/>
                    <a:pt x="22099" y="10214"/>
                    <a:pt x="17088" y="15611"/>
                  </a:cubicBezTo>
                  <a:cubicBezTo>
                    <a:pt x="12077" y="21007"/>
                    <a:pt x="9508" y="29230"/>
                    <a:pt x="9508" y="40215"/>
                  </a:cubicBezTo>
                  <a:cubicBezTo>
                    <a:pt x="9508" y="51200"/>
                    <a:pt x="12013" y="59487"/>
                    <a:pt x="16960" y="64755"/>
                  </a:cubicBezTo>
                  <a:cubicBezTo>
                    <a:pt x="21970" y="70023"/>
                    <a:pt x="28073" y="72593"/>
                    <a:pt x="35397" y="72593"/>
                  </a:cubicBezTo>
                  <a:cubicBezTo>
                    <a:pt x="44327" y="72593"/>
                    <a:pt x="51136" y="69830"/>
                    <a:pt x="55761" y="64241"/>
                  </a:cubicBezTo>
                  <a:cubicBezTo>
                    <a:pt x="60387" y="58716"/>
                    <a:pt x="62700" y="51586"/>
                    <a:pt x="62700" y="42977"/>
                  </a:cubicBezTo>
                  <a:lnTo>
                    <a:pt x="62700" y="37710"/>
                  </a:lnTo>
                  <a:cubicBezTo>
                    <a:pt x="62700" y="28459"/>
                    <a:pt x="60579" y="21135"/>
                    <a:pt x="56404" y="1567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7983875-453E-55B2-BBB5-5CD1A89BE92C}"/>
                </a:ext>
              </a:extLst>
            </p:cNvPr>
            <p:cNvSpPr/>
            <p:nvPr/>
          </p:nvSpPr>
          <p:spPr>
            <a:xfrm>
              <a:off x="3951590" y="6563338"/>
              <a:ext cx="70151" cy="84155"/>
            </a:xfrm>
            <a:custGeom>
              <a:avLst/>
              <a:gdLst>
                <a:gd name="connsiteX0" fmla="*/ 0 w 70151"/>
                <a:gd name="connsiteY0" fmla="*/ 42720 h 84155"/>
                <a:gd name="connsiteX1" fmla="*/ 10022 w 70151"/>
                <a:gd name="connsiteY1" fmla="*/ 11114 h 84155"/>
                <a:gd name="connsiteX2" fmla="*/ 36553 w 70151"/>
                <a:gd name="connsiteY2" fmla="*/ 0 h 84155"/>
                <a:gd name="connsiteX3" fmla="*/ 61929 w 70151"/>
                <a:gd name="connsiteY3" fmla="*/ 10664 h 84155"/>
                <a:gd name="connsiteX4" fmla="*/ 70152 w 70151"/>
                <a:gd name="connsiteY4" fmla="*/ 39316 h 84155"/>
                <a:gd name="connsiteX5" fmla="*/ 70152 w 70151"/>
                <a:gd name="connsiteY5" fmla="*/ 44262 h 84155"/>
                <a:gd name="connsiteX6" fmla="*/ 9123 w 70151"/>
                <a:gd name="connsiteY6" fmla="*/ 44262 h 84155"/>
                <a:gd name="connsiteX7" fmla="*/ 16574 w 70151"/>
                <a:gd name="connsiteY7" fmla="*/ 68288 h 84155"/>
                <a:gd name="connsiteX8" fmla="*/ 36553 w 70151"/>
                <a:gd name="connsiteY8" fmla="*/ 76768 h 84155"/>
                <a:gd name="connsiteX9" fmla="*/ 52421 w 70151"/>
                <a:gd name="connsiteY9" fmla="*/ 72593 h 84155"/>
                <a:gd name="connsiteX10" fmla="*/ 60001 w 70151"/>
                <a:gd name="connsiteY10" fmla="*/ 60901 h 84155"/>
                <a:gd name="connsiteX11" fmla="*/ 68610 w 70151"/>
                <a:gd name="connsiteY11" fmla="*/ 60901 h 84155"/>
                <a:gd name="connsiteX12" fmla="*/ 58524 w 70151"/>
                <a:gd name="connsiteY12" fmla="*/ 77925 h 84155"/>
                <a:gd name="connsiteX13" fmla="*/ 36553 w 70151"/>
                <a:gd name="connsiteY13" fmla="*/ 84156 h 84155"/>
                <a:gd name="connsiteX14" fmla="*/ 9508 w 70151"/>
                <a:gd name="connsiteY14" fmla="*/ 73235 h 84155"/>
                <a:gd name="connsiteX15" fmla="*/ 0 w 70151"/>
                <a:gd name="connsiteY15" fmla="*/ 42720 h 84155"/>
                <a:gd name="connsiteX16" fmla="*/ 16574 w 70151"/>
                <a:gd name="connsiteY16" fmla="*/ 15611 h 84155"/>
                <a:gd name="connsiteX17" fmla="*/ 9251 w 70151"/>
                <a:gd name="connsiteY17" fmla="*/ 37324 h 84155"/>
                <a:gd name="connsiteX18" fmla="*/ 61222 w 70151"/>
                <a:gd name="connsiteY18" fmla="*/ 37324 h 84155"/>
                <a:gd name="connsiteX19" fmla="*/ 55055 w 70151"/>
                <a:gd name="connsiteY19" fmla="*/ 14904 h 84155"/>
                <a:gd name="connsiteX20" fmla="*/ 36425 w 70151"/>
                <a:gd name="connsiteY20" fmla="*/ 7131 h 84155"/>
                <a:gd name="connsiteX21" fmla="*/ 16639 w 70151"/>
                <a:gd name="connsiteY21" fmla="*/ 15611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5">
                  <a:moveTo>
                    <a:pt x="0" y="42720"/>
                  </a:moveTo>
                  <a:cubicBezTo>
                    <a:pt x="0" y="29037"/>
                    <a:pt x="3341" y="18502"/>
                    <a:pt x="10022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2" y="27303"/>
                    <a:pt x="70152" y="39316"/>
                  </a:cubicBezTo>
                  <a:lnTo>
                    <a:pt x="70152" y="44262"/>
                  </a:lnTo>
                  <a:lnTo>
                    <a:pt x="9123" y="44262"/>
                  </a:lnTo>
                  <a:cubicBezTo>
                    <a:pt x="9444" y="54669"/>
                    <a:pt x="11949" y="62635"/>
                    <a:pt x="16574" y="68288"/>
                  </a:cubicBezTo>
                  <a:cubicBezTo>
                    <a:pt x="21264" y="73942"/>
                    <a:pt x="27881" y="76768"/>
                    <a:pt x="36553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1" y="68096"/>
                    <a:pt x="63920" y="73749"/>
                    <a:pt x="58524" y="77925"/>
                  </a:cubicBezTo>
                  <a:cubicBezTo>
                    <a:pt x="53128" y="82100"/>
                    <a:pt x="45804" y="84156"/>
                    <a:pt x="36553" y="84156"/>
                  </a:cubicBezTo>
                  <a:cubicBezTo>
                    <a:pt x="24862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5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59"/>
                    <a:pt x="58845" y="20108"/>
                    <a:pt x="55055" y="14904"/>
                  </a:cubicBezTo>
                  <a:cubicBezTo>
                    <a:pt x="51265" y="9700"/>
                    <a:pt x="45033" y="7131"/>
                    <a:pt x="36425" y="7131"/>
                  </a:cubicBezTo>
                  <a:cubicBezTo>
                    <a:pt x="27817" y="7131"/>
                    <a:pt x="20878" y="9957"/>
                    <a:pt x="16639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6337207-A2A7-CB72-F929-E8454F6CB351}"/>
                </a:ext>
              </a:extLst>
            </p:cNvPr>
            <p:cNvSpPr/>
            <p:nvPr/>
          </p:nvSpPr>
          <p:spPr>
            <a:xfrm>
              <a:off x="4078145" y="6563402"/>
              <a:ext cx="64755" cy="84091"/>
            </a:xfrm>
            <a:custGeom>
              <a:avLst/>
              <a:gdLst>
                <a:gd name="connsiteX0" fmla="*/ 55569 w 64755"/>
                <a:gd name="connsiteY0" fmla="*/ 61029 h 84091"/>
                <a:gd name="connsiteX1" fmla="*/ 51971 w 64755"/>
                <a:gd name="connsiteY1" fmla="*/ 51071 h 84091"/>
                <a:gd name="connsiteX2" fmla="*/ 37388 w 64755"/>
                <a:gd name="connsiteY2" fmla="*/ 45611 h 84091"/>
                <a:gd name="connsiteX3" fmla="*/ 28459 w 64755"/>
                <a:gd name="connsiteY3" fmla="*/ 44198 h 84091"/>
                <a:gd name="connsiteX4" fmla="*/ 8737 w 64755"/>
                <a:gd name="connsiteY4" fmla="*/ 37131 h 84091"/>
                <a:gd name="connsiteX5" fmla="*/ 2249 w 64755"/>
                <a:gd name="connsiteY5" fmla="*/ 22163 h 84091"/>
                <a:gd name="connsiteX6" fmla="*/ 10471 w 64755"/>
                <a:gd name="connsiteY6" fmla="*/ 5846 h 84091"/>
                <a:gd name="connsiteX7" fmla="*/ 32121 w 64755"/>
                <a:gd name="connsiteY7" fmla="*/ 0 h 84091"/>
                <a:gd name="connsiteX8" fmla="*/ 48438 w 64755"/>
                <a:gd name="connsiteY8" fmla="*/ 2441 h 84091"/>
                <a:gd name="connsiteX9" fmla="*/ 58010 w 64755"/>
                <a:gd name="connsiteY9" fmla="*/ 9508 h 84091"/>
                <a:gd name="connsiteX10" fmla="*/ 63085 w 64755"/>
                <a:gd name="connsiteY10" fmla="*/ 20429 h 84091"/>
                <a:gd name="connsiteX11" fmla="*/ 54926 w 64755"/>
                <a:gd name="connsiteY11" fmla="*/ 21842 h 84091"/>
                <a:gd name="connsiteX12" fmla="*/ 47667 w 64755"/>
                <a:gd name="connsiteY12" fmla="*/ 10728 h 84091"/>
                <a:gd name="connsiteX13" fmla="*/ 32378 w 64755"/>
                <a:gd name="connsiteY13" fmla="*/ 7195 h 84091"/>
                <a:gd name="connsiteX14" fmla="*/ 15803 w 64755"/>
                <a:gd name="connsiteY14" fmla="*/ 11178 h 84091"/>
                <a:gd name="connsiteX15" fmla="*/ 10792 w 64755"/>
                <a:gd name="connsiteY15" fmla="*/ 21649 h 84091"/>
                <a:gd name="connsiteX16" fmla="*/ 14583 w 64755"/>
                <a:gd name="connsiteY16" fmla="*/ 30964 h 84091"/>
                <a:gd name="connsiteX17" fmla="*/ 28395 w 64755"/>
                <a:gd name="connsiteY17" fmla="*/ 35975 h 84091"/>
                <a:gd name="connsiteX18" fmla="*/ 38417 w 64755"/>
                <a:gd name="connsiteY18" fmla="*/ 37517 h 84091"/>
                <a:gd name="connsiteX19" fmla="*/ 58845 w 64755"/>
                <a:gd name="connsiteY19" fmla="*/ 45226 h 84091"/>
                <a:gd name="connsiteX20" fmla="*/ 64755 w 64755"/>
                <a:gd name="connsiteY20" fmla="*/ 60965 h 84091"/>
                <a:gd name="connsiteX21" fmla="*/ 56982 w 64755"/>
                <a:gd name="connsiteY21" fmla="*/ 77796 h 84091"/>
                <a:gd name="connsiteX22" fmla="*/ 33920 w 64755"/>
                <a:gd name="connsiteY22" fmla="*/ 84092 h 84091"/>
                <a:gd name="connsiteX23" fmla="*/ 10343 w 64755"/>
                <a:gd name="connsiteY23" fmla="*/ 78310 h 84091"/>
                <a:gd name="connsiteX24" fmla="*/ 0 w 64755"/>
                <a:gd name="connsiteY24" fmla="*/ 59551 h 84091"/>
                <a:gd name="connsiteX25" fmla="*/ 8608 w 64755"/>
                <a:gd name="connsiteY25" fmla="*/ 59551 h 84091"/>
                <a:gd name="connsiteX26" fmla="*/ 16318 w 64755"/>
                <a:gd name="connsiteY26" fmla="*/ 72593 h 84091"/>
                <a:gd name="connsiteX27" fmla="*/ 33727 w 64755"/>
                <a:gd name="connsiteY27" fmla="*/ 76704 h 84091"/>
                <a:gd name="connsiteX28" fmla="*/ 50301 w 64755"/>
                <a:gd name="connsiteY28" fmla="*/ 72593 h 84091"/>
                <a:gd name="connsiteX29" fmla="*/ 55440 w 64755"/>
                <a:gd name="connsiteY29" fmla="*/ 60965 h 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755" h="84091">
                  <a:moveTo>
                    <a:pt x="55569" y="61029"/>
                  </a:moveTo>
                  <a:cubicBezTo>
                    <a:pt x="55569" y="56789"/>
                    <a:pt x="54348" y="53513"/>
                    <a:pt x="51971" y="51071"/>
                  </a:cubicBezTo>
                  <a:cubicBezTo>
                    <a:pt x="49530" y="48630"/>
                    <a:pt x="44712" y="46832"/>
                    <a:pt x="37388" y="45611"/>
                  </a:cubicBezTo>
                  <a:lnTo>
                    <a:pt x="28459" y="44198"/>
                  </a:lnTo>
                  <a:cubicBezTo>
                    <a:pt x="19594" y="42785"/>
                    <a:pt x="13041" y="40408"/>
                    <a:pt x="8737" y="37131"/>
                  </a:cubicBezTo>
                  <a:cubicBezTo>
                    <a:pt x="4433" y="33855"/>
                    <a:pt x="2249" y="28844"/>
                    <a:pt x="2249" y="22163"/>
                  </a:cubicBezTo>
                  <a:cubicBezTo>
                    <a:pt x="2249" y="15482"/>
                    <a:pt x="5011" y="9700"/>
                    <a:pt x="10471" y="5846"/>
                  </a:cubicBezTo>
                  <a:cubicBezTo>
                    <a:pt x="15996" y="1927"/>
                    <a:pt x="23191" y="0"/>
                    <a:pt x="32121" y="0"/>
                  </a:cubicBezTo>
                  <a:cubicBezTo>
                    <a:pt x="38930" y="0"/>
                    <a:pt x="44327" y="835"/>
                    <a:pt x="48438" y="2441"/>
                  </a:cubicBezTo>
                  <a:cubicBezTo>
                    <a:pt x="52549" y="4111"/>
                    <a:pt x="55761" y="6424"/>
                    <a:pt x="58010" y="9508"/>
                  </a:cubicBezTo>
                  <a:cubicBezTo>
                    <a:pt x="60258" y="12591"/>
                    <a:pt x="61993" y="16253"/>
                    <a:pt x="63085" y="20429"/>
                  </a:cubicBezTo>
                  <a:lnTo>
                    <a:pt x="54926" y="21842"/>
                  </a:lnTo>
                  <a:cubicBezTo>
                    <a:pt x="53256" y="16831"/>
                    <a:pt x="50879" y="13105"/>
                    <a:pt x="47667" y="10728"/>
                  </a:cubicBezTo>
                  <a:cubicBezTo>
                    <a:pt x="44455" y="8351"/>
                    <a:pt x="39380" y="7195"/>
                    <a:pt x="32378" y="7195"/>
                  </a:cubicBezTo>
                  <a:cubicBezTo>
                    <a:pt x="24669" y="7195"/>
                    <a:pt x="19144" y="8544"/>
                    <a:pt x="15803" y="11178"/>
                  </a:cubicBezTo>
                  <a:cubicBezTo>
                    <a:pt x="12463" y="13876"/>
                    <a:pt x="10792" y="17345"/>
                    <a:pt x="10792" y="21649"/>
                  </a:cubicBezTo>
                  <a:cubicBezTo>
                    <a:pt x="10792" y="25632"/>
                    <a:pt x="12077" y="28780"/>
                    <a:pt x="14583" y="30964"/>
                  </a:cubicBezTo>
                  <a:cubicBezTo>
                    <a:pt x="17088" y="33148"/>
                    <a:pt x="21714" y="34819"/>
                    <a:pt x="28395" y="35975"/>
                  </a:cubicBezTo>
                  <a:lnTo>
                    <a:pt x="38417" y="37517"/>
                  </a:lnTo>
                  <a:cubicBezTo>
                    <a:pt x="48053" y="39187"/>
                    <a:pt x="54862" y="41757"/>
                    <a:pt x="58845" y="45226"/>
                  </a:cubicBezTo>
                  <a:cubicBezTo>
                    <a:pt x="62828" y="48695"/>
                    <a:pt x="64755" y="53962"/>
                    <a:pt x="64755" y="60965"/>
                  </a:cubicBezTo>
                  <a:cubicBezTo>
                    <a:pt x="64755" y="67967"/>
                    <a:pt x="62185" y="73556"/>
                    <a:pt x="56982" y="77796"/>
                  </a:cubicBezTo>
                  <a:cubicBezTo>
                    <a:pt x="51778" y="82036"/>
                    <a:pt x="44134" y="84092"/>
                    <a:pt x="33920" y="84092"/>
                  </a:cubicBezTo>
                  <a:cubicBezTo>
                    <a:pt x="24348" y="84092"/>
                    <a:pt x="16510" y="82164"/>
                    <a:pt x="10343" y="78310"/>
                  </a:cubicBezTo>
                  <a:cubicBezTo>
                    <a:pt x="4176" y="74455"/>
                    <a:pt x="707" y="68224"/>
                    <a:pt x="0" y="59551"/>
                  </a:cubicBezTo>
                  <a:lnTo>
                    <a:pt x="8608" y="59551"/>
                  </a:lnTo>
                  <a:cubicBezTo>
                    <a:pt x="9508" y="65526"/>
                    <a:pt x="12077" y="69830"/>
                    <a:pt x="16318" y="72593"/>
                  </a:cubicBezTo>
                  <a:cubicBezTo>
                    <a:pt x="20557" y="75291"/>
                    <a:pt x="26339" y="76704"/>
                    <a:pt x="33727" y="76704"/>
                  </a:cubicBezTo>
                  <a:cubicBezTo>
                    <a:pt x="41115" y="76704"/>
                    <a:pt x="46832" y="75355"/>
                    <a:pt x="50301" y="72593"/>
                  </a:cubicBezTo>
                  <a:cubicBezTo>
                    <a:pt x="53770" y="69895"/>
                    <a:pt x="55440" y="65976"/>
                    <a:pt x="55440" y="6096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EE108D3-7C62-1AED-C1BD-906A3C29C3DA}"/>
                </a:ext>
              </a:extLst>
            </p:cNvPr>
            <p:cNvSpPr/>
            <p:nvPr/>
          </p:nvSpPr>
          <p:spPr>
            <a:xfrm>
              <a:off x="4161916" y="6563338"/>
              <a:ext cx="69572" cy="84220"/>
            </a:xfrm>
            <a:custGeom>
              <a:avLst/>
              <a:gdLst>
                <a:gd name="connsiteX0" fmla="*/ 0 w 69572"/>
                <a:gd name="connsiteY0" fmla="*/ 42592 h 84220"/>
                <a:gd name="connsiteX1" fmla="*/ 4497 w 69572"/>
                <a:gd name="connsiteY1" fmla="*/ 19979 h 84220"/>
                <a:gd name="connsiteX2" fmla="*/ 17345 w 69572"/>
                <a:gd name="connsiteY2" fmla="*/ 5268 h 84220"/>
                <a:gd name="connsiteX3" fmla="*/ 37131 w 69572"/>
                <a:gd name="connsiteY3" fmla="*/ 0 h 84220"/>
                <a:gd name="connsiteX4" fmla="*/ 58074 w 69572"/>
                <a:gd name="connsiteY4" fmla="*/ 6810 h 84220"/>
                <a:gd name="connsiteX5" fmla="*/ 68224 w 69572"/>
                <a:gd name="connsiteY5" fmla="*/ 25953 h 84220"/>
                <a:gd name="connsiteX6" fmla="*/ 59295 w 69572"/>
                <a:gd name="connsiteY6" fmla="*/ 27624 h 84220"/>
                <a:gd name="connsiteX7" fmla="*/ 52228 w 69572"/>
                <a:gd name="connsiteY7" fmla="*/ 12976 h 84220"/>
                <a:gd name="connsiteX8" fmla="*/ 36682 w 69572"/>
                <a:gd name="connsiteY8" fmla="*/ 7580 h 84220"/>
                <a:gd name="connsiteX9" fmla="*/ 21264 w 69572"/>
                <a:gd name="connsiteY9" fmla="*/ 12142 h 84220"/>
                <a:gd name="connsiteX10" fmla="*/ 12399 w 69572"/>
                <a:gd name="connsiteY10" fmla="*/ 24540 h 84220"/>
                <a:gd name="connsiteX11" fmla="*/ 9572 w 69572"/>
                <a:gd name="connsiteY11" fmla="*/ 42270 h 84220"/>
                <a:gd name="connsiteX12" fmla="*/ 12334 w 69572"/>
                <a:gd name="connsiteY12" fmla="*/ 59744 h 84220"/>
                <a:gd name="connsiteX13" fmla="*/ 21071 w 69572"/>
                <a:gd name="connsiteY13" fmla="*/ 72078 h 84220"/>
                <a:gd name="connsiteX14" fmla="*/ 36425 w 69572"/>
                <a:gd name="connsiteY14" fmla="*/ 76640 h 84220"/>
                <a:gd name="connsiteX15" fmla="*/ 53256 w 69572"/>
                <a:gd name="connsiteY15" fmla="*/ 70730 h 84220"/>
                <a:gd name="connsiteX16" fmla="*/ 60644 w 69572"/>
                <a:gd name="connsiteY16" fmla="*/ 55247 h 84220"/>
                <a:gd name="connsiteX17" fmla="*/ 69573 w 69572"/>
                <a:gd name="connsiteY17" fmla="*/ 55247 h 84220"/>
                <a:gd name="connsiteX18" fmla="*/ 59230 w 69572"/>
                <a:gd name="connsiteY18" fmla="*/ 76383 h 84220"/>
                <a:gd name="connsiteX19" fmla="*/ 36232 w 69572"/>
                <a:gd name="connsiteY19" fmla="*/ 84220 h 84220"/>
                <a:gd name="connsiteX20" fmla="*/ 9572 w 69572"/>
                <a:gd name="connsiteY20" fmla="*/ 73171 h 84220"/>
                <a:gd name="connsiteX21" fmla="*/ 0 w 69572"/>
                <a:gd name="connsiteY21" fmla="*/ 42592 h 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572" h="84220">
                  <a:moveTo>
                    <a:pt x="0" y="42592"/>
                  </a:moveTo>
                  <a:cubicBezTo>
                    <a:pt x="0" y="33855"/>
                    <a:pt x="1477" y="26339"/>
                    <a:pt x="4497" y="19979"/>
                  </a:cubicBezTo>
                  <a:cubicBezTo>
                    <a:pt x="7452" y="13683"/>
                    <a:pt x="11756" y="8737"/>
                    <a:pt x="17345" y="5268"/>
                  </a:cubicBezTo>
                  <a:cubicBezTo>
                    <a:pt x="22934" y="1799"/>
                    <a:pt x="29551" y="0"/>
                    <a:pt x="37131" y="0"/>
                  </a:cubicBezTo>
                  <a:cubicBezTo>
                    <a:pt x="45997" y="0"/>
                    <a:pt x="52935" y="2248"/>
                    <a:pt x="58074" y="6810"/>
                  </a:cubicBezTo>
                  <a:cubicBezTo>
                    <a:pt x="63213" y="11307"/>
                    <a:pt x="66618" y="17731"/>
                    <a:pt x="68224" y="25953"/>
                  </a:cubicBezTo>
                  <a:lnTo>
                    <a:pt x="59295" y="27624"/>
                  </a:lnTo>
                  <a:cubicBezTo>
                    <a:pt x="57945" y="21456"/>
                    <a:pt x="55568" y="16574"/>
                    <a:pt x="52228" y="12976"/>
                  </a:cubicBezTo>
                  <a:cubicBezTo>
                    <a:pt x="48823" y="9379"/>
                    <a:pt x="43620" y="7580"/>
                    <a:pt x="36682" y="7580"/>
                  </a:cubicBezTo>
                  <a:cubicBezTo>
                    <a:pt x="30386" y="7580"/>
                    <a:pt x="25247" y="9122"/>
                    <a:pt x="21264" y="12142"/>
                  </a:cubicBezTo>
                  <a:cubicBezTo>
                    <a:pt x="17281" y="15161"/>
                    <a:pt x="14326" y="19337"/>
                    <a:pt x="12399" y="24540"/>
                  </a:cubicBezTo>
                  <a:cubicBezTo>
                    <a:pt x="10471" y="29808"/>
                    <a:pt x="9572" y="35718"/>
                    <a:pt x="9572" y="42270"/>
                  </a:cubicBezTo>
                  <a:cubicBezTo>
                    <a:pt x="9572" y="48823"/>
                    <a:pt x="10471" y="54605"/>
                    <a:pt x="12334" y="59744"/>
                  </a:cubicBezTo>
                  <a:cubicBezTo>
                    <a:pt x="14197" y="64884"/>
                    <a:pt x="17088" y="69059"/>
                    <a:pt x="21071" y="72078"/>
                  </a:cubicBezTo>
                  <a:cubicBezTo>
                    <a:pt x="25054" y="75098"/>
                    <a:pt x="30129" y="76640"/>
                    <a:pt x="36425" y="76640"/>
                  </a:cubicBezTo>
                  <a:cubicBezTo>
                    <a:pt x="43748" y="76640"/>
                    <a:pt x="49337" y="74648"/>
                    <a:pt x="53256" y="70730"/>
                  </a:cubicBezTo>
                  <a:cubicBezTo>
                    <a:pt x="57174" y="66747"/>
                    <a:pt x="59616" y="61607"/>
                    <a:pt x="60644" y="55247"/>
                  </a:cubicBezTo>
                  <a:lnTo>
                    <a:pt x="69573" y="55247"/>
                  </a:lnTo>
                  <a:cubicBezTo>
                    <a:pt x="68224" y="64113"/>
                    <a:pt x="64819" y="71115"/>
                    <a:pt x="59230" y="76383"/>
                  </a:cubicBezTo>
                  <a:cubicBezTo>
                    <a:pt x="53706" y="81650"/>
                    <a:pt x="45997" y="84220"/>
                    <a:pt x="36232" y="84220"/>
                  </a:cubicBezTo>
                  <a:cubicBezTo>
                    <a:pt x="24797" y="84220"/>
                    <a:pt x="15932" y="80558"/>
                    <a:pt x="9572" y="73171"/>
                  </a:cubicBezTo>
                  <a:cubicBezTo>
                    <a:pt x="3212" y="65847"/>
                    <a:pt x="0" y="55633"/>
                    <a:pt x="0" y="4259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687EB6-3DC1-B9C0-1FCB-A029A8164420}"/>
                </a:ext>
              </a:extLst>
            </p:cNvPr>
            <p:cNvSpPr/>
            <p:nvPr/>
          </p:nvSpPr>
          <p:spPr>
            <a:xfrm>
              <a:off x="4253267" y="6564494"/>
              <a:ext cx="40600" cy="80622"/>
            </a:xfrm>
            <a:custGeom>
              <a:avLst/>
              <a:gdLst>
                <a:gd name="connsiteX0" fmla="*/ 64 w 40600"/>
                <a:gd name="connsiteY0" fmla="*/ 1349 h 80622"/>
                <a:gd name="connsiteX1" fmla="*/ 8994 w 40600"/>
                <a:gd name="connsiteY1" fmla="*/ 1349 h 80622"/>
                <a:gd name="connsiteX2" fmla="*/ 8994 w 40600"/>
                <a:gd name="connsiteY2" fmla="*/ 14326 h 80622"/>
                <a:gd name="connsiteX3" fmla="*/ 34112 w 40600"/>
                <a:gd name="connsiteY3" fmla="*/ 0 h 80622"/>
                <a:gd name="connsiteX4" fmla="*/ 37453 w 40600"/>
                <a:gd name="connsiteY4" fmla="*/ 129 h 80622"/>
                <a:gd name="connsiteX5" fmla="*/ 40601 w 40600"/>
                <a:gd name="connsiteY5" fmla="*/ 578 h 80622"/>
                <a:gd name="connsiteX6" fmla="*/ 39509 w 40600"/>
                <a:gd name="connsiteY6" fmla="*/ 8930 h 80622"/>
                <a:gd name="connsiteX7" fmla="*/ 36553 w 40600"/>
                <a:gd name="connsiteY7" fmla="*/ 8480 h 80622"/>
                <a:gd name="connsiteX8" fmla="*/ 33470 w 40600"/>
                <a:gd name="connsiteY8" fmla="*/ 8351 h 80622"/>
                <a:gd name="connsiteX9" fmla="*/ 23320 w 40600"/>
                <a:gd name="connsiteY9" fmla="*/ 10407 h 80622"/>
                <a:gd name="connsiteX10" fmla="*/ 14519 w 40600"/>
                <a:gd name="connsiteY10" fmla="*/ 16960 h 80622"/>
                <a:gd name="connsiteX11" fmla="*/ 10343 w 40600"/>
                <a:gd name="connsiteY11" fmla="*/ 23255 h 80622"/>
                <a:gd name="connsiteX12" fmla="*/ 8930 w 40600"/>
                <a:gd name="connsiteY12" fmla="*/ 32506 h 80622"/>
                <a:gd name="connsiteX13" fmla="*/ 8930 w 40600"/>
                <a:gd name="connsiteY13" fmla="*/ 80623 h 80622"/>
                <a:gd name="connsiteX14" fmla="*/ 0 w 40600"/>
                <a:gd name="connsiteY14" fmla="*/ 80623 h 80622"/>
                <a:gd name="connsiteX15" fmla="*/ 0 w 40600"/>
                <a:gd name="connsiteY15" fmla="*/ 1349 h 8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600" h="80622">
                  <a:moveTo>
                    <a:pt x="64" y="1349"/>
                  </a:moveTo>
                  <a:lnTo>
                    <a:pt x="8994" y="1349"/>
                  </a:lnTo>
                  <a:lnTo>
                    <a:pt x="8994" y="14326"/>
                  </a:lnTo>
                  <a:cubicBezTo>
                    <a:pt x="15354" y="4754"/>
                    <a:pt x="23769" y="0"/>
                    <a:pt x="34112" y="0"/>
                  </a:cubicBezTo>
                  <a:cubicBezTo>
                    <a:pt x="35268" y="0"/>
                    <a:pt x="36361" y="0"/>
                    <a:pt x="37453" y="129"/>
                  </a:cubicBezTo>
                  <a:cubicBezTo>
                    <a:pt x="38545" y="257"/>
                    <a:pt x="39573" y="385"/>
                    <a:pt x="40601" y="578"/>
                  </a:cubicBezTo>
                  <a:lnTo>
                    <a:pt x="39509" y="8930"/>
                  </a:lnTo>
                  <a:cubicBezTo>
                    <a:pt x="38480" y="8737"/>
                    <a:pt x="37517" y="8544"/>
                    <a:pt x="36553" y="8480"/>
                  </a:cubicBezTo>
                  <a:cubicBezTo>
                    <a:pt x="35654" y="8351"/>
                    <a:pt x="34626" y="8351"/>
                    <a:pt x="33470" y="8351"/>
                  </a:cubicBezTo>
                  <a:cubicBezTo>
                    <a:pt x="29872" y="8351"/>
                    <a:pt x="26467" y="9058"/>
                    <a:pt x="23320" y="10407"/>
                  </a:cubicBezTo>
                  <a:cubicBezTo>
                    <a:pt x="20108" y="11820"/>
                    <a:pt x="17217" y="14005"/>
                    <a:pt x="14519" y="16960"/>
                  </a:cubicBezTo>
                  <a:cubicBezTo>
                    <a:pt x="12656" y="18887"/>
                    <a:pt x="11307" y="21007"/>
                    <a:pt x="10343" y="23255"/>
                  </a:cubicBezTo>
                  <a:cubicBezTo>
                    <a:pt x="9444" y="25504"/>
                    <a:pt x="8930" y="28587"/>
                    <a:pt x="8930" y="32506"/>
                  </a:cubicBezTo>
                  <a:lnTo>
                    <a:pt x="8930" y="80623"/>
                  </a:lnTo>
                  <a:lnTo>
                    <a:pt x="0" y="80623"/>
                  </a:lnTo>
                  <a:lnTo>
                    <a:pt x="0" y="13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2E286E9-E8FD-2A9A-FCD4-6474B152211A}"/>
                </a:ext>
              </a:extLst>
            </p:cNvPr>
            <p:cNvSpPr/>
            <p:nvPr/>
          </p:nvSpPr>
          <p:spPr>
            <a:xfrm>
              <a:off x="4305431" y="6563338"/>
              <a:ext cx="70151" cy="84155"/>
            </a:xfrm>
            <a:custGeom>
              <a:avLst/>
              <a:gdLst>
                <a:gd name="connsiteX0" fmla="*/ 0 w 70151"/>
                <a:gd name="connsiteY0" fmla="*/ 42720 h 84155"/>
                <a:gd name="connsiteX1" fmla="*/ 10022 w 70151"/>
                <a:gd name="connsiteY1" fmla="*/ 11114 h 84155"/>
                <a:gd name="connsiteX2" fmla="*/ 36553 w 70151"/>
                <a:gd name="connsiteY2" fmla="*/ 0 h 84155"/>
                <a:gd name="connsiteX3" fmla="*/ 61929 w 70151"/>
                <a:gd name="connsiteY3" fmla="*/ 10664 h 84155"/>
                <a:gd name="connsiteX4" fmla="*/ 70151 w 70151"/>
                <a:gd name="connsiteY4" fmla="*/ 39316 h 84155"/>
                <a:gd name="connsiteX5" fmla="*/ 70151 w 70151"/>
                <a:gd name="connsiteY5" fmla="*/ 44262 h 84155"/>
                <a:gd name="connsiteX6" fmla="*/ 9122 w 70151"/>
                <a:gd name="connsiteY6" fmla="*/ 44262 h 84155"/>
                <a:gd name="connsiteX7" fmla="*/ 16574 w 70151"/>
                <a:gd name="connsiteY7" fmla="*/ 68288 h 84155"/>
                <a:gd name="connsiteX8" fmla="*/ 36553 w 70151"/>
                <a:gd name="connsiteY8" fmla="*/ 76768 h 84155"/>
                <a:gd name="connsiteX9" fmla="*/ 52421 w 70151"/>
                <a:gd name="connsiteY9" fmla="*/ 72593 h 84155"/>
                <a:gd name="connsiteX10" fmla="*/ 60001 w 70151"/>
                <a:gd name="connsiteY10" fmla="*/ 60901 h 84155"/>
                <a:gd name="connsiteX11" fmla="*/ 68610 w 70151"/>
                <a:gd name="connsiteY11" fmla="*/ 60901 h 84155"/>
                <a:gd name="connsiteX12" fmla="*/ 58524 w 70151"/>
                <a:gd name="connsiteY12" fmla="*/ 77925 h 84155"/>
                <a:gd name="connsiteX13" fmla="*/ 36553 w 70151"/>
                <a:gd name="connsiteY13" fmla="*/ 84156 h 84155"/>
                <a:gd name="connsiteX14" fmla="*/ 9508 w 70151"/>
                <a:gd name="connsiteY14" fmla="*/ 73235 h 84155"/>
                <a:gd name="connsiteX15" fmla="*/ 0 w 70151"/>
                <a:gd name="connsiteY15" fmla="*/ 42720 h 84155"/>
                <a:gd name="connsiteX16" fmla="*/ 16574 w 70151"/>
                <a:gd name="connsiteY16" fmla="*/ 15611 h 84155"/>
                <a:gd name="connsiteX17" fmla="*/ 9251 w 70151"/>
                <a:gd name="connsiteY17" fmla="*/ 37324 h 84155"/>
                <a:gd name="connsiteX18" fmla="*/ 61222 w 70151"/>
                <a:gd name="connsiteY18" fmla="*/ 37324 h 84155"/>
                <a:gd name="connsiteX19" fmla="*/ 55055 w 70151"/>
                <a:gd name="connsiteY19" fmla="*/ 14904 h 84155"/>
                <a:gd name="connsiteX20" fmla="*/ 36425 w 70151"/>
                <a:gd name="connsiteY20" fmla="*/ 7131 h 84155"/>
                <a:gd name="connsiteX21" fmla="*/ 16639 w 70151"/>
                <a:gd name="connsiteY21" fmla="*/ 15611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5">
                  <a:moveTo>
                    <a:pt x="0" y="42720"/>
                  </a:moveTo>
                  <a:cubicBezTo>
                    <a:pt x="0" y="29037"/>
                    <a:pt x="3341" y="18502"/>
                    <a:pt x="10022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1" y="27303"/>
                    <a:pt x="70151" y="39316"/>
                  </a:cubicBezTo>
                  <a:lnTo>
                    <a:pt x="70151" y="44262"/>
                  </a:lnTo>
                  <a:lnTo>
                    <a:pt x="9122" y="44262"/>
                  </a:lnTo>
                  <a:cubicBezTo>
                    <a:pt x="9444" y="54669"/>
                    <a:pt x="11949" y="62635"/>
                    <a:pt x="16574" y="68288"/>
                  </a:cubicBezTo>
                  <a:cubicBezTo>
                    <a:pt x="21264" y="73942"/>
                    <a:pt x="27881" y="76768"/>
                    <a:pt x="36553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1" y="68096"/>
                    <a:pt x="63920" y="73749"/>
                    <a:pt x="58524" y="77925"/>
                  </a:cubicBezTo>
                  <a:cubicBezTo>
                    <a:pt x="53128" y="82100"/>
                    <a:pt x="45804" y="84156"/>
                    <a:pt x="36553" y="84156"/>
                  </a:cubicBezTo>
                  <a:cubicBezTo>
                    <a:pt x="24861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4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59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7" y="7131"/>
                    <a:pt x="20878" y="9957"/>
                    <a:pt x="16639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E317ED5-A77A-587C-E05F-36943C446FD1}"/>
                </a:ext>
              </a:extLst>
            </p:cNvPr>
            <p:cNvSpPr/>
            <p:nvPr/>
          </p:nvSpPr>
          <p:spPr>
            <a:xfrm>
              <a:off x="4394726" y="6563338"/>
              <a:ext cx="70151" cy="84155"/>
            </a:xfrm>
            <a:custGeom>
              <a:avLst/>
              <a:gdLst>
                <a:gd name="connsiteX0" fmla="*/ 0 w 70151"/>
                <a:gd name="connsiteY0" fmla="*/ 42720 h 84155"/>
                <a:gd name="connsiteX1" fmla="*/ 10022 w 70151"/>
                <a:gd name="connsiteY1" fmla="*/ 11114 h 84155"/>
                <a:gd name="connsiteX2" fmla="*/ 36553 w 70151"/>
                <a:gd name="connsiteY2" fmla="*/ 0 h 84155"/>
                <a:gd name="connsiteX3" fmla="*/ 61929 w 70151"/>
                <a:gd name="connsiteY3" fmla="*/ 10664 h 84155"/>
                <a:gd name="connsiteX4" fmla="*/ 70151 w 70151"/>
                <a:gd name="connsiteY4" fmla="*/ 39316 h 84155"/>
                <a:gd name="connsiteX5" fmla="*/ 70151 w 70151"/>
                <a:gd name="connsiteY5" fmla="*/ 44262 h 84155"/>
                <a:gd name="connsiteX6" fmla="*/ 9122 w 70151"/>
                <a:gd name="connsiteY6" fmla="*/ 44262 h 84155"/>
                <a:gd name="connsiteX7" fmla="*/ 16574 w 70151"/>
                <a:gd name="connsiteY7" fmla="*/ 68288 h 84155"/>
                <a:gd name="connsiteX8" fmla="*/ 36553 w 70151"/>
                <a:gd name="connsiteY8" fmla="*/ 76768 h 84155"/>
                <a:gd name="connsiteX9" fmla="*/ 52421 w 70151"/>
                <a:gd name="connsiteY9" fmla="*/ 72593 h 84155"/>
                <a:gd name="connsiteX10" fmla="*/ 60001 w 70151"/>
                <a:gd name="connsiteY10" fmla="*/ 60901 h 84155"/>
                <a:gd name="connsiteX11" fmla="*/ 68610 w 70151"/>
                <a:gd name="connsiteY11" fmla="*/ 60901 h 84155"/>
                <a:gd name="connsiteX12" fmla="*/ 58524 w 70151"/>
                <a:gd name="connsiteY12" fmla="*/ 77925 h 84155"/>
                <a:gd name="connsiteX13" fmla="*/ 36553 w 70151"/>
                <a:gd name="connsiteY13" fmla="*/ 84156 h 84155"/>
                <a:gd name="connsiteX14" fmla="*/ 9508 w 70151"/>
                <a:gd name="connsiteY14" fmla="*/ 73235 h 84155"/>
                <a:gd name="connsiteX15" fmla="*/ 0 w 70151"/>
                <a:gd name="connsiteY15" fmla="*/ 42720 h 84155"/>
                <a:gd name="connsiteX16" fmla="*/ 16574 w 70151"/>
                <a:gd name="connsiteY16" fmla="*/ 15611 h 84155"/>
                <a:gd name="connsiteX17" fmla="*/ 9251 w 70151"/>
                <a:gd name="connsiteY17" fmla="*/ 37324 h 84155"/>
                <a:gd name="connsiteX18" fmla="*/ 61222 w 70151"/>
                <a:gd name="connsiteY18" fmla="*/ 37324 h 84155"/>
                <a:gd name="connsiteX19" fmla="*/ 55055 w 70151"/>
                <a:gd name="connsiteY19" fmla="*/ 14904 h 84155"/>
                <a:gd name="connsiteX20" fmla="*/ 36425 w 70151"/>
                <a:gd name="connsiteY20" fmla="*/ 7131 h 84155"/>
                <a:gd name="connsiteX21" fmla="*/ 16638 w 70151"/>
                <a:gd name="connsiteY21" fmla="*/ 15611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5">
                  <a:moveTo>
                    <a:pt x="0" y="42720"/>
                  </a:moveTo>
                  <a:cubicBezTo>
                    <a:pt x="0" y="29037"/>
                    <a:pt x="3340" y="18502"/>
                    <a:pt x="10022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8" y="0"/>
                    <a:pt x="56404" y="3533"/>
                    <a:pt x="61929" y="10664"/>
                  </a:cubicBezTo>
                  <a:cubicBezTo>
                    <a:pt x="67453" y="17731"/>
                    <a:pt x="70151" y="27303"/>
                    <a:pt x="70151" y="39316"/>
                  </a:cubicBezTo>
                  <a:lnTo>
                    <a:pt x="70151" y="44262"/>
                  </a:lnTo>
                  <a:lnTo>
                    <a:pt x="9122" y="44262"/>
                  </a:lnTo>
                  <a:cubicBezTo>
                    <a:pt x="9443" y="54669"/>
                    <a:pt x="11949" y="62635"/>
                    <a:pt x="16574" y="68288"/>
                  </a:cubicBezTo>
                  <a:cubicBezTo>
                    <a:pt x="21264" y="73942"/>
                    <a:pt x="27880" y="76768"/>
                    <a:pt x="36553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0" y="68096"/>
                    <a:pt x="63920" y="73749"/>
                    <a:pt x="58524" y="77925"/>
                  </a:cubicBezTo>
                  <a:cubicBezTo>
                    <a:pt x="53127" y="82100"/>
                    <a:pt x="45804" y="84156"/>
                    <a:pt x="36553" y="84156"/>
                  </a:cubicBezTo>
                  <a:cubicBezTo>
                    <a:pt x="24861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4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59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6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12908ED-DD5A-FB22-2976-1F3F7075C3FD}"/>
                </a:ext>
              </a:extLst>
            </p:cNvPr>
            <p:cNvSpPr/>
            <p:nvPr/>
          </p:nvSpPr>
          <p:spPr>
            <a:xfrm>
              <a:off x="4487041" y="6563338"/>
              <a:ext cx="64947" cy="81714"/>
            </a:xfrm>
            <a:custGeom>
              <a:avLst/>
              <a:gdLst>
                <a:gd name="connsiteX0" fmla="*/ 0 w 64947"/>
                <a:gd name="connsiteY0" fmla="*/ 2506 h 81714"/>
                <a:gd name="connsiteX1" fmla="*/ 8930 w 64947"/>
                <a:gd name="connsiteY1" fmla="*/ 2506 h 81714"/>
                <a:gd name="connsiteX2" fmla="*/ 8930 w 64947"/>
                <a:gd name="connsiteY2" fmla="*/ 15289 h 81714"/>
                <a:gd name="connsiteX3" fmla="*/ 22292 w 64947"/>
                <a:gd name="connsiteY3" fmla="*/ 3726 h 81714"/>
                <a:gd name="connsiteX4" fmla="*/ 38416 w 64947"/>
                <a:gd name="connsiteY4" fmla="*/ 0 h 81714"/>
                <a:gd name="connsiteX5" fmla="*/ 58331 w 64947"/>
                <a:gd name="connsiteY5" fmla="*/ 7324 h 81714"/>
                <a:gd name="connsiteX6" fmla="*/ 64948 w 64947"/>
                <a:gd name="connsiteY6" fmla="*/ 28844 h 81714"/>
                <a:gd name="connsiteX7" fmla="*/ 64948 w 64947"/>
                <a:gd name="connsiteY7" fmla="*/ 81715 h 81714"/>
                <a:gd name="connsiteX8" fmla="*/ 56018 w 64947"/>
                <a:gd name="connsiteY8" fmla="*/ 81715 h 81714"/>
                <a:gd name="connsiteX9" fmla="*/ 56018 w 64947"/>
                <a:gd name="connsiteY9" fmla="*/ 30515 h 81714"/>
                <a:gd name="connsiteX10" fmla="*/ 51136 w 64947"/>
                <a:gd name="connsiteY10" fmla="*/ 13234 h 81714"/>
                <a:gd name="connsiteX11" fmla="*/ 36553 w 64947"/>
                <a:gd name="connsiteY11" fmla="*/ 7837 h 81714"/>
                <a:gd name="connsiteX12" fmla="*/ 25696 w 64947"/>
                <a:gd name="connsiteY12" fmla="*/ 9764 h 81714"/>
                <a:gd name="connsiteX13" fmla="*/ 16381 w 64947"/>
                <a:gd name="connsiteY13" fmla="*/ 15675 h 81714"/>
                <a:gd name="connsiteX14" fmla="*/ 10664 w 64947"/>
                <a:gd name="connsiteY14" fmla="*/ 22998 h 81714"/>
                <a:gd name="connsiteX15" fmla="*/ 8994 w 64947"/>
                <a:gd name="connsiteY15" fmla="*/ 33534 h 81714"/>
                <a:gd name="connsiteX16" fmla="*/ 8994 w 64947"/>
                <a:gd name="connsiteY16" fmla="*/ 81650 h 81714"/>
                <a:gd name="connsiteX17" fmla="*/ 64 w 64947"/>
                <a:gd name="connsiteY17" fmla="*/ 81650 h 81714"/>
                <a:gd name="connsiteX18" fmla="*/ 64 w 64947"/>
                <a:gd name="connsiteY18" fmla="*/ 2377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47" h="81714">
                  <a:moveTo>
                    <a:pt x="0" y="2506"/>
                  </a:moveTo>
                  <a:lnTo>
                    <a:pt x="8930" y="2506"/>
                  </a:lnTo>
                  <a:lnTo>
                    <a:pt x="8930" y="15289"/>
                  </a:lnTo>
                  <a:cubicBezTo>
                    <a:pt x="12848" y="10022"/>
                    <a:pt x="17281" y="6167"/>
                    <a:pt x="22292" y="3726"/>
                  </a:cubicBezTo>
                  <a:cubicBezTo>
                    <a:pt x="27303" y="1285"/>
                    <a:pt x="32635" y="0"/>
                    <a:pt x="38416" y="0"/>
                  </a:cubicBezTo>
                  <a:cubicBezTo>
                    <a:pt x="47281" y="0"/>
                    <a:pt x="53899" y="2441"/>
                    <a:pt x="58331" y="7324"/>
                  </a:cubicBezTo>
                  <a:cubicBezTo>
                    <a:pt x="62764" y="12206"/>
                    <a:pt x="64948" y="19401"/>
                    <a:pt x="64948" y="28844"/>
                  </a:cubicBezTo>
                  <a:lnTo>
                    <a:pt x="64948" y="81715"/>
                  </a:lnTo>
                  <a:lnTo>
                    <a:pt x="56018" y="81715"/>
                  </a:lnTo>
                  <a:lnTo>
                    <a:pt x="56018" y="30515"/>
                  </a:lnTo>
                  <a:cubicBezTo>
                    <a:pt x="56018" y="22613"/>
                    <a:pt x="54412" y="16831"/>
                    <a:pt x="51136" y="13234"/>
                  </a:cubicBezTo>
                  <a:cubicBezTo>
                    <a:pt x="47924" y="9636"/>
                    <a:pt x="43042" y="7837"/>
                    <a:pt x="36553" y="7837"/>
                  </a:cubicBezTo>
                  <a:cubicBezTo>
                    <a:pt x="32763" y="7837"/>
                    <a:pt x="29101" y="8480"/>
                    <a:pt x="25696" y="9764"/>
                  </a:cubicBezTo>
                  <a:cubicBezTo>
                    <a:pt x="22227" y="11049"/>
                    <a:pt x="19144" y="13041"/>
                    <a:pt x="16381" y="15675"/>
                  </a:cubicBezTo>
                  <a:cubicBezTo>
                    <a:pt x="13683" y="18116"/>
                    <a:pt x="11820" y="20557"/>
                    <a:pt x="10664" y="22998"/>
                  </a:cubicBezTo>
                  <a:cubicBezTo>
                    <a:pt x="9508" y="25439"/>
                    <a:pt x="8994" y="28909"/>
                    <a:pt x="8994" y="33534"/>
                  </a:cubicBezTo>
                  <a:lnTo>
                    <a:pt x="8994" y="81650"/>
                  </a:lnTo>
                  <a:lnTo>
                    <a:pt x="64" y="81650"/>
                  </a:lnTo>
                  <a:lnTo>
                    <a:pt x="64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88" name="Graphic 93">
            <a:extLst>
              <a:ext uri="{FF2B5EF4-FFF2-40B4-BE49-F238E27FC236}">
                <a16:creationId xmlns:a16="http://schemas.microsoft.com/office/drawing/2014/main" id="{3C163554-6D33-DEF0-B86C-176B3EBEAA4F}"/>
              </a:ext>
            </a:extLst>
          </p:cNvPr>
          <p:cNvGrpSpPr/>
          <p:nvPr userDrawn="1"/>
        </p:nvGrpSpPr>
        <p:grpSpPr>
          <a:xfrm>
            <a:off x="253025" y="8874210"/>
            <a:ext cx="264352" cy="112550"/>
            <a:chOff x="259903" y="6535007"/>
            <a:chExt cx="264352" cy="112550"/>
          </a:xfrm>
          <a:solidFill>
            <a:srgbClr val="000000"/>
          </a:solidFill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755492C-92B0-6718-6C35-AFF673FCB270}"/>
                </a:ext>
              </a:extLst>
            </p:cNvPr>
            <p:cNvSpPr/>
            <p:nvPr/>
          </p:nvSpPr>
          <p:spPr>
            <a:xfrm>
              <a:off x="259903" y="6535007"/>
              <a:ext cx="75098" cy="110173"/>
            </a:xfrm>
            <a:custGeom>
              <a:avLst/>
              <a:gdLst>
                <a:gd name="connsiteX0" fmla="*/ 0 w 75098"/>
                <a:gd name="connsiteY0" fmla="*/ 0 h 110173"/>
                <a:gd name="connsiteX1" fmla="*/ 37324 w 75098"/>
                <a:gd name="connsiteY1" fmla="*/ 0 h 110173"/>
                <a:gd name="connsiteX2" fmla="*/ 59744 w 75098"/>
                <a:gd name="connsiteY2" fmla="*/ 4112 h 110173"/>
                <a:gd name="connsiteX3" fmla="*/ 71565 w 75098"/>
                <a:gd name="connsiteY3" fmla="*/ 15418 h 110173"/>
                <a:gd name="connsiteX4" fmla="*/ 75098 w 75098"/>
                <a:gd name="connsiteY4" fmla="*/ 32249 h 110173"/>
                <a:gd name="connsiteX5" fmla="*/ 71372 w 75098"/>
                <a:gd name="connsiteY5" fmla="*/ 49466 h 110173"/>
                <a:gd name="connsiteX6" fmla="*/ 59359 w 75098"/>
                <a:gd name="connsiteY6" fmla="*/ 61286 h 110173"/>
                <a:gd name="connsiteX7" fmla="*/ 37003 w 75098"/>
                <a:gd name="connsiteY7" fmla="*/ 65590 h 110173"/>
                <a:gd name="connsiteX8" fmla="*/ 9379 w 75098"/>
                <a:gd name="connsiteY8" fmla="*/ 65590 h 110173"/>
                <a:gd name="connsiteX9" fmla="*/ 9379 w 75098"/>
                <a:gd name="connsiteY9" fmla="*/ 110174 h 110173"/>
                <a:gd name="connsiteX10" fmla="*/ 0 w 75098"/>
                <a:gd name="connsiteY10" fmla="*/ 110174 h 110173"/>
                <a:gd name="connsiteX11" fmla="*/ 0 w 75098"/>
                <a:gd name="connsiteY11" fmla="*/ 64 h 110173"/>
                <a:gd name="connsiteX12" fmla="*/ 65526 w 75098"/>
                <a:gd name="connsiteY12" fmla="*/ 32378 h 110173"/>
                <a:gd name="connsiteX13" fmla="*/ 59102 w 75098"/>
                <a:gd name="connsiteY13" fmla="*/ 14133 h 110173"/>
                <a:gd name="connsiteX14" fmla="*/ 36810 w 75098"/>
                <a:gd name="connsiteY14" fmla="*/ 8223 h 110173"/>
                <a:gd name="connsiteX15" fmla="*/ 9379 w 75098"/>
                <a:gd name="connsiteY15" fmla="*/ 8223 h 110173"/>
                <a:gd name="connsiteX16" fmla="*/ 9379 w 75098"/>
                <a:gd name="connsiteY16" fmla="*/ 57432 h 110173"/>
                <a:gd name="connsiteX17" fmla="*/ 37003 w 75098"/>
                <a:gd name="connsiteY17" fmla="*/ 57432 h 110173"/>
                <a:gd name="connsiteX18" fmla="*/ 59295 w 75098"/>
                <a:gd name="connsiteY18" fmla="*/ 50943 h 110173"/>
                <a:gd name="connsiteX19" fmla="*/ 65526 w 75098"/>
                <a:gd name="connsiteY19" fmla="*/ 32442 h 1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098" h="110173">
                  <a:moveTo>
                    <a:pt x="0" y="0"/>
                  </a:moveTo>
                  <a:lnTo>
                    <a:pt x="37324" y="0"/>
                  </a:lnTo>
                  <a:cubicBezTo>
                    <a:pt x="46768" y="0"/>
                    <a:pt x="54284" y="1349"/>
                    <a:pt x="59744" y="4112"/>
                  </a:cubicBezTo>
                  <a:cubicBezTo>
                    <a:pt x="65269" y="6810"/>
                    <a:pt x="69188" y="10600"/>
                    <a:pt x="71565" y="15418"/>
                  </a:cubicBezTo>
                  <a:cubicBezTo>
                    <a:pt x="73942" y="20236"/>
                    <a:pt x="75098" y="25825"/>
                    <a:pt x="75098" y="32249"/>
                  </a:cubicBezTo>
                  <a:cubicBezTo>
                    <a:pt x="75098" y="38673"/>
                    <a:pt x="73877" y="44455"/>
                    <a:pt x="71372" y="49466"/>
                  </a:cubicBezTo>
                  <a:cubicBezTo>
                    <a:pt x="68931" y="54477"/>
                    <a:pt x="64884" y="58395"/>
                    <a:pt x="59359" y="61286"/>
                  </a:cubicBezTo>
                  <a:cubicBezTo>
                    <a:pt x="53834" y="64177"/>
                    <a:pt x="46382" y="65590"/>
                    <a:pt x="37003" y="65590"/>
                  </a:cubicBezTo>
                  <a:lnTo>
                    <a:pt x="9379" y="65590"/>
                  </a:lnTo>
                  <a:lnTo>
                    <a:pt x="9379" y="110174"/>
                  </a:lnTo>
                  <a:lnTo>
                    <a:pt x="0" y="110174"/>
                  </a:lnTo>
                  <a:lnTo>
                    <a:pt x="0" y="64"/>
                  </a:lnTo>
                  <a:close/>
                  <a:moveTo>
                    <a:pt x="65526" y="32378"/>
                  </a:moveTo>
                  <a:cubicBezTo>
                    <a:pt x="65526" y="24155"/>
                    <a:pt x="63406" y="18052"/>
                    <a:pt x="59102" y="14133"/>
                  </a:cubicBezTo>
                  <a:cubicBezTo>
                    <a:pt x="54862" y="10150"/>
                    <a:pt x="47410" y="8223"/>
                    <a:pt x="36810" y="8223"/>
                  </a:cubicBezTo>
                  <a:lnTo>
                    <a:pt x="9379" y="8223"/>
                  </a:lnTo>
                  <a:lnTo>
                    <a:pt x="9379" y="57432"/>
                  </a:lnTo>
                  <a:lnTo>
                    <a:pt x="37003" y="57432"/>
                  </a:lnTo>
                  <a:cubicBezTo>
                    <a:pt x="47667" y="57432"/>
                    <a:pt x="55119" y="55248"/>
                    <a:pt x="59295" y="50943"/>
                  </a:cubicBezTo>
                  <a:cubicBezTo>
                    <a:pt x="63470" y="46639"/>
                    <a:pt x="65526" y="40472"/>
                    <a:pt x="65526" y="3244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6BCF171-9460-666E-8F8F-E5CECEC4871D}"/>
                </a:ext>
              </a:extLst>
            </p:cNvPr>
            <p:cNvSpPr/>
            <p:nvPr/>
          </p:nvSpPr>
          <p:spPr>
            <a:xfrm>
              <a:off x="356714" y="6535007"/>
              <a:ext cx="8929" cy="110109"/>
            </a:xfrm>
            <a:custGeom>
              <a:avLst/>
              <a:gdLst>
                <a:gd name="connsiteX0" fmla="*/ 0 w 8929"/>
                <a:gd name="connsiteY0" fmla="*/ 0 h 110109"/>
                <a:gd name="connsiteX1" fmla="*/ 8930 w 8929"/>
                <a:gd name="connsiteY1" fmla="*/ 0 h 110109"/>
                <a:gd name="connsiteX2" fmla="*/ 8930 w 8929"/>
                <a:gd name="connsiteY2" fmla="*/ 110110 h 110109"/>
                <a:gd name="connsiteX3" fmla="*/ 0 w 8929"/>
                <a:gd name="connsiteY3" fmla="*/ 110110 h 110109"/>
                <a:gd name="connsiteX4" fmla="*/ 0 w 8929"/>
                <a:gd name="connsiteY4" fmla="*/ 0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9" h="110109">
                  <a:moveTo>
                    <a:pt x="0" y="0"/>
                  </a:moveTo>
                  <a:lnTo>
                    <a:pt x="8930" y="0"/>
                  </a:lnTo>
                  <a:lnTo>
                    <a:pt x="8930" y="110110"/>
                  </a:lnTo>
                  <a:lnTo>
                    <a:pt x="0" y="11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0827F69-7737-7D1D-16BF-36277F523A15}"/>
                </a:ext>
              </a:extLst>
            </p:cNvPr>
            <p:cNvSpPr/>
            <p:nvPr/>
          </p:nvSpPr>
          <p:spPr>
            <a:xfrm>
              <a:off x="388321" y="6563402"/>
              <a:ext cx="74776" cy="84155"/>
            </a:xfrm>
            <a:custGeom>
              <a:avLst/>
              <a:gdLst>
                <a:gd name="connsiteX0" fmla="*/ 0 w 74776"/>
                <a:gd name="connsiteY0" fmla="*/ 42206 h 84155"/>
                <a:gd name="connsiteX1" fmla="*/ 10150 w 74776"/>
                <a:gd name="connsiteY1" fmla="*/ 11242 h 84155"/>
                <a:gd name="connsiteX2" fmla="*/ 37581 w 74776"/>
                <a:gd name="connsiteY2" fmla="*/ 0 h 84155"/>
                <a:gd name="connsiteX3" fmla="*/ 64884 w 74776"/>
                <a:gd name="connsiteY3" fmla="*/ 11178 h 84155"/>
                <a:gd name="connsiteX4" fmla="*/ 74777 w 74776"/>
                <a:gd name="connsiteY4" fmla="*/ 41949 h 84155"/>
                <a:gd name="connsiteX5" fmla="*/ 64755 w 74776"/>
                <a:gd name="connsiteY5" fmla="*/ 72849 h 84155"/>
                <a:gd name="connsiteX6" fmla="*/ 37324 w 74776"/>
                <a:gd name="connsiteY6" fmla="*/ 84156 h 84155"/>
                <a:gd name="connsiteX7" fmla="*/ 9829 w 74776"/>
                <a:gd name="connsiteY7" fmla="*/ 72978 h 84155"/>
                <a:gd name="connsiteX8" fmla="*/ 64 w 74776"/>
                <a:gd name="connsiteY8" fmla="*/ 42206 h 84155"/>
                <a:gd name="connsiteX9" fmla="*/ 9572 w 74776"/>
                <a:gd name="connsiteY9" fmla="*/ 42078 h 84155"/>
                <a:gd name="connsiteX10" fmla="*/ 16446 w 74776"/>
                <a:gd name="connsiteY10" fmla="*/ 67260 h 84155"/>
                <a:gd name="connsiteX11" fmla="*/ 37324 w 74776"/>
                <a:gd name="connsiteY11" fmla="*/ 76575 h 84155"/>
                <a:gd name="connsiteX12" fmla="*/ 58460 w 74776"/>
                <a:gd name="connsiteY12" fmla="*/ 67196 h 84155"/>
                <a:gd name="connsiteX13" fmla="*/ 65398 w 74776"/>
                <a:gd name="connsiteY13" fmla="*/ 41885 h 84155"/>
                <a:gd name="connsiteX14" fmla="*/ 58460 w 74776"/>
                <a:gd name="connsiteY14" fmla="*/ 16831 h 84155"/>
                <a:gd name="connsiteX15" fmla="*/ 37324 w 74776"/>
                <a:gd name="connsiteY15" fmla="*/ 7516 h 84155"/>
                <a:gd name="connsiteX16" fmla="*/ 16446 w 74776"/>
                <a:gd name="connsiteY16" fmla="*/ 16831 h 84155"/>
                <a:gd name="connsiteX17" fmla="*/ 9572 w 74776"/>
                <a:gd name="connsiteY17" fmla="*/ 42014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776" h="84155">
                  <a:moveTo>
                    <a:pt x="0" y="42206"/>
                  </a:moveTo>
                  <a:cubicBezTo>
                    <a:pt x="0" y="29037"/>
                    <a:pt x="3405" y="18694"/>
                    <a:pt x="10150" y="11242"/>
                  </a:cubicBezTo>
                  <a:cubicBezTo>
                    <a:pt x="16960" y="3726"/>
                    <a:pt x="26082" y="0"/>
                    <a:pt x="37581" y="0"/>
                  </a:cubicBezTo>
                  <a:cubicBezTo>
                    <a:pt x="49080" y="0"/>
                    <a:pt x="58267" y="3726"/>
                    <a:pt x="64884" y="11178"/>
                  </a:cubicBezTo>
                  <a:cubicBezTo>
                    <a:pt x="71436" y="18630"/>
                    <a:pt x="74777" y="28909"/>
                    <a:pt x="74777" y="41949"/>
                  </a:cubicBezTo>
                  <a:cubicBezTo>
                    <a:pt x="74777" y="54990"/>
                    <a:pt x="71436" y="65333"/>
                    <a:pt x="64755" y="72849"/>
                  </a:cubicBezTo>
                  <a:cubicBezTo>
                    <a:pt x="58074" y="80365"/>
                    <a:pt x="48952" y="84156"/>
                    <a:pt x="37324" y="84156"/>
                  </a:cubicBezTo>
                  <a:cubicBezTo>
                    <a:pt x="25696" y="84156"/>
                    <a:pt x="16317" y="80430"/>
                    <a:pt x="9829" y="72978"/>
                  </a:cubicBezTo>
                  <a:cubicBezTo>
                    <a:pt x="3276" y="65526"/>
                    <a:pt x="64" y="55247"/>
                    <a:pt x="64" y="42206"/>
                  </a:cubicBezTo>
                  <a:close/>
                  <a:moveTo>
                    <a:pt x="9572" y="42078"/>
                  </a:moveTo>
                  <a:cubicBezTo>
                    <a:pt x="9572" y="52678"/>
                    <a:pt x="11885" y="61093"/>
                    <a:pt x="16446" y="67260"/>
                  </a:cubicBezTo>
                  <a:cubicBezTo>
                    <a:pt x="21007" y="73492"/>
                    <a:pt x="28009" y="76575"/>
                    <a:pt x="37324" y="76575"/>
                  </a:cubicBezTo>
                  <a:cubicBezTo>
                    <a:pt x="46639" y="76575"/>
                    <a:pt x="53834" y="73428"/>
                    <a:pt x="58460" y="67196"/>
                  </a:cubicBezTo>
                  <a:cubicBezTo>
                    <a:pt x="63085" y="60965"/>
                    <a:pt x="65398" y="52485"/>
                    <a:pt x="65398" y="41885"/>
                  </a:cubicBezTo>
                  <a:cubicBezTo>
                    <a:pt x="65398" y="31285"/>
                    <a:pt x="63085" y="23062"/>
                    <a:pt x="58460" y="16831"/>
                  </a:cubicBezTo>
                  <a:cubicBezTo>
                    <a:pt x="53834" y="10600"/>
                    <a:pt x="46768" y="7516"/>
                    <a:pt x="37324" y="7516"/>
                  </a:cubicBezTo>
                  <a:cubicBezTo>
                    <a:pt x="27881" y="7516"/>
                    <a:pt x="21007" y="10600"/>
                    <a:pt x="16446" y="16831"/>
                  </a:cubicBezTo>
                  <a:cubicBezTo>
                    <a:pt x="11885" y="23062"/>
                    <a:pt x="9572" y="31478"/>
                    <a:pt x="9572" y="420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8452CD2-8291-E4D7-BD67-258A07A86302}"/>
                </a:ext>
              </a:extLst>
            </p:cNvPr>
            <p:cNvSpPr/>
            <p:nvPr/>
          </p:nvSpPr>
          <p:spPr>
            <a:xfrm>
              <a:off x="477616" y="6543937"/>
              <a:ext cx="46639" cy="102850"/>
            </a:xfrm>
            <a:custGeom>
              <a:avLst/>
              <a:gdLst>
                <a:gd name="connsiteX0" fmla="*/ 12334 w 46639"/>
                <a:gd name="connsiteY0" fmla="*/ 77090 h 102850"/>
                <a:gd name="connsiteX1" fmla="*/ 12334 w 46639"/>
                <a:gd name="connsiteY1" fmla="*/ 29165 h 102850"/>
                <a:gd name="connsiteX2" fmla="*/ 0 w 46639"/>
                <a:gd name="connsiteY2" fmla="*/ 29165 h 102850"/>
                <a:gd name="connsiteX3" fmla="*/ 0 w 46639"/>
                <a:gd name="connsiteY3" fmla="*/ 21906 h 102850"/>
                <a:gd name="connsiteX4" fmla="*/ 12334 w 46639"/>
                <a:gd name="connsiteY4" fmla="*/ 21906 h 102850"/>
                <a:gd name="connsiteX5" fmla="*/ 12334 w 46639"/>
                <a:gd name="connsiteY5" fmla="*/ 0 h 102850"/>
                <a:gd name="connsiteX6" fmla="*/ 21264 w 46639"/>
                <a:gd name="connsiteY6" fmla="*/ 0 h 102850"/>
                <a:gd name="connsiteX7" fmla="*/ 21264 w 46639"/>
                <a:gd name="connsiteY7" fmla="*/ 21906 h 102850"/>
                <a:gd name="connsiteX8" fmla="*/ 44840 w 46639"/>
                <a:gd name="connsiteY8" fmla="*/ 21906 h 102850"/>
                <a:gd name="connsiteX9" fmla="*/ 44840 w 46639"/>
                <a:gd name="connsiteY9" fmla="*/ 29165 h 102850"/>
                <a:gd name="connsiteX10" fmla="*/ 21264 w 46639"/>
                <a:gd name="connsiteY10" fmla="*/ 29165 h 102850"/>
                <a:gd name="connsiteX11" fmla="*/ 21264 w 46639"/>
                <a:gd name="connsiteY11" fmla="*/ 79402 h 102850"/>
                <a:gd name="connsiteX12" fmla="*/ 24412 w 46639"/>
                <a:gd name="connsiteY12" fmla="*/ 91094 h 102850"/>
                <a:gd name="connsiteX13" fmla="*/ 34176 w 46639"/>
                <a:gd name="connsiteY13" fmla="*/ 95270 h 102850"/>
                <a:gd name="connsiteX14" fmla="*/ 40022 w 46639"/>
                <a:gd name="connsiteY14" fmla="*/ 94756 h 102850"/>
                <a:gd name="connsiteX15" fmla="*/ 44969 w 46639"/>
                <a:gd name="connsiteY15" fmla="*/ 93278 h 102850"/>
                <a:gd name="connsiteX16" fmla="*/ 46639 w 46639"/>
                <a:gd name="connsiteY16" fmla="*/ 100345 h 102850"/>
                <a:gd name="connsiteX17" fmla="*/ 40408 w 46639"/>
                <a:gd name="connsiteY17" fmla="*/ 102144 h 102850"/>
                <a:gd name="connsiteX18" fmla="*/ 32956 w 46639"/>
                <a:gd name="connsiteY18" fmla="*/ 102850 h 102850"/>
                <a:gd name="connsiteX19" fmla="*/ 16703 w 46639"/>
                <a:gd name="connsiteY19" fmla="*/ 96041 h 102850"/>
                <a:gd name="connsiteX20" fmla="*/ 12334 w 46639"/>
                <a:gd name="connsiteY20" fmla="*/ 77090 h 10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9" h="102850">
                  <a:moveTo>
                    <a:pt x="12334" y="77090"/>
                  </a:moveTo>
                  <a:lnTo>
                    <a:pt x="12334" y="29165"/>
                  </a:lnTo>
                  <a:lnTo>
                    <a:pt x="0" y="29165"/>
                  </a:lnTo>
                  <a:lnTo>
                    <a:pt x="0" y="21906"/>
                  </a:lnTo>
                  <a:lnTo>
                    <a:pt x="12334" y="21906"/>
                  </a:lnTo>
                  <a:lnTo>
                    <a:pt x="12334" y="0"/>
                  </a:lnTo>
                  <a:lnTo>
                    <a:pt x="21264" y="0"/>
                  </a:lnTo>
                  <a:lnTo>
                    <a:pt x="21264" y="21906"/>
                  </a:lnTo>
                  <a:lnTo>
                    <a:pt x="44840" y="21906"/>
                  </a:lnTo>
                  <a:lnTo>
                    <a:pt x="44840" y="29165"/>
                  </a:lnTo>
                  <a:lnTo>
                    <a:pt x="21264" y="29165"/>
                  </a:lnTo>
                  <a:lnTo>
                    <a:pt x="21264" y="79402"/>
                  </a:lnTo>
                  <a:cubicBezTo>
                    <a:pt x="21264" y="84413"/>
                    <a:pt x="22292" y="88332"/>
                    <a:pt x="24412" y="91094"/>
                  </a:cubicBezTo>
                  <a:cubicBezTo>
                    <a:pt x="26532" y="93856"/>
                    <a:pt x="29808" y="95270"/>
                    <a:pt x="34176" y="95270"/>
                  </a:cubicBezTo>
                  <a:cubicBezTo>
                    <a:pt x="36361" y="95270"/>
                    <a:pt x="38288" y="95077"/>
                    <a:pt x="40022" y="94756"/>
                  </a:cubicBezTo>
                  <a:cubicBezTo>
                    <a:pt x="41757" y="94370"/>
                    <a:pt x="43427" y="93921"/>
                    <a:pt x="44969" y="93278"/>
                  </a:cubicBezTo>
                  <a:lnTo>
                    <a:pt x="46639" y="100345"/>
                  </a:lnTo>
                  <a:cubicBezTo>
                    <a:pt x="44712" y="101051"/>
                    <a:pt x="42592" y="101630"/>
                    <a:pt x="40408" y="102144"/>
                  </a:cubicBezTo>
                  <a:cubicBezTo>
                    <a:pt x="38224" y="102593"/>
                    <a:pt x="35718" y="102850"/>
                    <a:pt x="32956" y="102850"/>
                  </a:cubicBezTo>
                  <a:cubicBezTo>
                    <a:pt x="25054" y="102850"/>
                    <a:pt x="19594" y="100602"/>
                    <a:pt x="16703" y="96041"/>
                  </a:cubicBezTo>
                  <a:cubicBezTo>
                    <a:pt x="13812" y="91479"/>
                    <a:pt x="12334" y="85184"/>
                    <a:pt x="12334" y="7709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8" name="Picture Placeholder 212">
            <a:extLst>
              <a:ext uri="{FF2B5EF4-FFF2-40B4-BE49-F238E27FC236}">
                <a16:creationId xmlns:a16="http://schemas.microsoft.com/office/drawing/2014/main" id="{09B167BF-D2B6-1418-3C99-83C17D259CD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4593" y="1352971"/>
            <a:ext cx="6833407" cy="3724840"/>
          </a:xfrm>
          <a:solidFill>
            <a:schemeClr val="bg2">
              <a:lumMod val="85000"/>
            </a:schemeClr>
          </a:solidFill>
        </p:spPr>
        <p:txBody>
          <a:bodyPr vert="horz" anchor="ctr" anchorCtr="0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816D45-14CF-A281-1386-BD5AB9CDFE3F}"/>
              </a:ext>
            </a:extLst>
          </p:cNvPr>
          <p:cNvCxnSpPr>
            <a:cxnSpLocks/>
          </p:cNvCxnSpPr>
          <p:nvPr userDrawn="1"/>
        </p:nvCxnSpPr>
        <p:spPr>
          <a:xfrm>
            <a:off x="-63549" y="5096861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" name="Graphic 69">
            <a:extLst>
              <a:ext uri="{FF2B5EF4-FFF2-40B4-BE49-F238E27FC236}">
                <a16:creationId xmlns:a16="http://schemas.microsoft.com/office/drawing/2014/main" id="{FC31B016-1DA6-BA2D-4B2C-C3AF97FEA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235" y="639412"/>
            <a:ext cx="588194" cy="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3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frame 4: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751D9ED1-E399-5FC5-2E4F-271D9F95252A}"/>
              </a:ext>
            </a:extLst>
          </p:cNvPr>
          <p:cNvSpPr/>
          <p:nvPr/>
        </p:nvSpPr>
        <p:spPr>
          <a:xfrm>
            <a:off x="1417336" y="8577419"/>
            <a:ext cx="5440773" cy="1329328"/>
          </a:xfrm>
          <a:custGeom>
            <a:avLst/>
            <a:gdLst/>
            <a:ahLst/>
            <a:cxnLst/>
            <a:rect l="l" t="t" r="r" b="b"/>
            <a:pathLst>
              <a:path w="14932025" h="1517650">
                <a:moveTo>
                  <a:pt x="14931849" y="0"/>
                </a:moveTo>
                <a:lnTo>
                  <a:pt x="0" y="0"/>
                </a:lnTo>
                <a:lnTo>
                  <a:pt x="0" y="1517042"/>
                </a:lnTo>
                <a:lnTo>
                  <a:pt x="14931849" y="1517042"/>
                </a:lnTo>
                <a:lnTo>
                  <a:pt x="14931849" y="0"/>
                </a:lnTo>
                <a:close/>
              </a:path>
            </a:pathLst>
          </a:custGeom>
          <a:solidFill>
            <a:srgbClr val="67CCAA"/>
          </a:solidFill>
        </p:spPr>
        <p:txBody>
          <a:bodyPr vert="horz" wrap="square" lIns="0" tIns="0" rIns="0" bIns="0" rtlCol="0" anchor="t" anchorCtr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3143684-BA16-B8D9-33F6-646896C153A1}"/>
              </a:ext>
            </a:extLst>
          </p:cNvPr>
          <p:cNvSpPr/>
          <p:nvPr/>
        </p:nvSpPr>
        <p:spPr>
          <a:xfrm>
            <a:off x="0" y="8578811"/>
            <a:ext cx="1417336" cy="1326547"/>
          </a:xfrm>
          <a:custGeom>
            <a:avLst/>
            <a:gdLst/>
            <a:ahLst/>
            <a:cxnLst/>
            <a:rect l="l" t="t" r="r" b="b"/>
            <a:pathLst>
              <a:path w="5172710" h="1514475">
                <a:moveTo>
                  <a:pt x="5172250" y="0"/>
                </a:moveTo>
                <a:lnTo>
                  <a:pt x="0" y="0"/>
                </a:lnTo>
                <a:lnTo>
                  <a:pt x="0" y="1514414"/>
                </a:lnTo>
                <a:lnTo>
                  <a:pt x="5172250" y="1514414"/>
                </a:lnTo>
                <a:lnTo>
                  <a:pt x="517225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vert="horz" wrap="square" lIns="0" tIns="0" rIns="0" bIns="0" rtlCol="0" anchor="t" anchorCtr="0"/>
          <a:lstStyle/>
          <a:p>
            <a:endParaRPr/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D273E0FD-F75B-8F12-BF6A-B48375CD25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8540" y="603002"/>
            <a:ext cx="2493670" cy="153888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s-MX" sz="1000" spc="33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6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78" name="Text Placeholder 33">
            <a:extLst>
              <a:ext uri="{FF2B5EF4-FFF2-40B4-BE49-F238E27FC236}">
                <a16:creationId xmlns:a16="http://schemas.microsoft.com/office/drawing/2014/main" id="{6283F612-D091-A36A-B493-AA554F9F08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96487" y="9091519"/>
            <a:ext cx="4625572" cy="153888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s-MX" sz="1000" spc="33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6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92" name="Text Placeholder 33">
            <a:extLst>
              <a:ext uri="{FF2B5EF4-FFF2-40B4-BE49-F238E27FC236}">
                <a16:creationId xmlns:a16="http://schemas.microsoft.com/office/drawing/2014/main" id="{0587322A-AF42-FD16-070D-286C509681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6722" y="9082128"/>
            <a:ext cx="368482" cy="153888"/>
          </a:xfr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lang="es-MX" sz="1000" spc="33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6"/>
              </a:spcBef>
            </a:pPr>
            <a:r>
              <a:rPr lang="es-MX" dirty="0"/>
              <a:t>000</a:t>
            </a:r>
          </a:p>
        </p:txBody>
      </p:sp>
      <p:sp>
        <p:nvSpPr>
          <p:cNvPr id="177" name="Text Placeholder 33">
            <a:extLst>
              <a:ext uri="{FF2B5EF4-FFF2-40B4-BE49-F238E27FC236}">
                <a16:creationId xmlns:a16="http://schemas.microsoft.com/office/drawing/2014/main" id="{B8A0B9F5-0E91-9C1A-7C9F-32D05DE467B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95927" y="7012569"/>
            <a:ext cx="2492308" cy="29082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178" name="Text Placeholder 33">
            <a:extLst>
              <a:ext uri="{FF2B5EF4-FFF2-40B4-BE49-F238E27FC236}">
                <a16:creationId xmlns:a16="http://schemas.microsoft.com/office/drawing/2014/main" id="{EECDEFEE-F4AD-166D-4A8B-28D937AE5C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90189" y="7869101"/>
            <a:ext cx="2492308" cy="29082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179" name="Text Placeholder 33">
            <a:extLst>
              <a:ext uri="{FF2B5EF4-FFF2-40B4-BE49-F238E27FC236}">
                <a16:creationId xmlns:a16="http://schemas.microsoft.com/office/drawing/2014/main" id="{16E92D55-EAB5-D5C9-6788-AD61C1306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912" y="7001058"/>
            <a:ext cx="2492308" cy="29082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180" name="Text Placeholder 33">
            <a:extLst>
              <a:ext uri="{FF2B5EF4-FFF2-40B4-BE49-F238E27FC236}">
                <a16:creationId xmlns:a16="http://schemas.microsoft.com/office/drawing/2014/main" id="{1977A16D-7F34-889C-D848-E857E2E252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1097" y="7850887"/>
            <a:ext cx="2492308" cy="29082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grpSp>
        <p:nvGrpSpPr>
          <p:cNvPr id="2" name="Graphic 93">
            <a:extLst>
              <a:ext uri="{FF2B5EF4-FFF2-40B4-BE49-F238E27FC236}">
                <a16:creationId xmlns:a16="http://schemas.microsoft.com/office/drawing/2014/main" id="{FACDBBF2-BA9D-AFC0-F391-E3DD05052441}"/>
              </a:ext>
            </a:extLst>
          </p:cNvPr>
          <p:cNvGrpSpPr/>
          <p:nvPr userDrawn="1"/>
        </p:nvGrpSpPr>
        <p:grpSpPr>
          <a:xfrm>
            <a:off x="2990457" y="625462"/>
            <a:ext cx="877085" cy="115441"/>
            <a:chOff x="9290937" y="573805"/>
            <a:chExt cx="877085" cy="115441"/>
          </a:xfrm>
          <a:solidFill>
            <a:srgbClr val="000000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37975BD-DE4F-0535-E336-DA75EDD0C431}"/>
                </a:ext>
              </a:extLst>
            </p:cNvPr>
            <p:cNvSpPr/>
            <p:nvPr/>
          </p:nvSpPr>
          <p:spPr>
            <a:xfrm>
              <a:off x="9290937" y="573805"/>
              <a:ext cx="81714" cy="115441"/>
            </a:xfrm>
            <a:custGeom>
              <a:avLst/>
              <a:gdLst>
                <a:gd name="connsiteX0" fmla="*/ 71757 w 81714"/>
                <a:gd name="connsiteY0" fmla="*/ 84220 h 115441"/>
                <a:gd name="connsiteX1" fmla="*/ 66810 w 81714"/>
                <a:gd name="connsiteY1" fmla="*/ 69830 h 115441"/>
                <a:gd name="connsiteX2" fmla="*/ 47988 w 81714"/>
                <a:gd name="connsiteY2" fmla="*/ 62057 h 115441"/>
                <a:gd name="connsiteX3" fmla="*/ 34754 w 81714"/>
                <a:gd name="connsiteY3" fmla="*/ 59873 h 115441"/>
                <a:gd name="connsiteX4" fmla="*/ 10792 w 81714"/>
                <a:gd name="connsiteY4" fmla="*/ 50365 h 115441"/>
                <a:gd name="connsiteX5" fmla="*/ 2698 w 81714"/>
                <a:gd name="connsiteY5" fmla="*/ 29615 h 115441"/>
                <a:gd name="connsiteX6" fmla="*/ 7580 w 81714"/>
                <a:gd name="connsiteY6" fmla="*/ 13362 h 115441"/>
                <a:gd name="connsiteX7" fmla="*/ 21135 w 81714"/>
                <a:gd name="connsiteY7" fmla="*/ 3405 h 115441"/>
                <a:gd name="connsiteX8" fmla="*/ 41242 w 81714"/>
                <a:gd name="connsiteY8" fmla="*/ 0 h 115441"/>
                <a:gd name="connsiteX9" fmla="*/ 61736 w 81714"/>
                <a:gd name="connsiteY9" fmla="*/ 3533 h 115441"/>
                <a:gd name="connsiteX10" fmla="*/ 73942 w 81714"/>
                <a:gd name="connsiteY10" fmla="*/ 13234 h 115441"/>
                <a:gd name="connsiteX11" fmla="*/ 80237 w 81714"/>
                <a:gd name="connsiteY11" fmla="*/ 27431 h 115441"/>
                <a:gd name="connsiteX12" fmla="*/ 71436 w 81714"/>
                <a:gd name="connsiteY12" fmla="*/ 29294 h 115441"/>
                <a:gd name="connsiteX13" fmla="*/ 61800 w 81714"/>
                <a:gd name="connsiteY13" fmla="*/ 13362 h 115441"/>
                <a:gd name="connsiteX14" fmla="*/ 41371 w 81714"/>
                <a:gd name="connsiteY14" fmla="*/ 8223 h 115441"/>
                <a:gd name="connsiteX15" fmla="*/ 19079 w 81714"/>
                <a:gd name="connsiteY15" fmla="*/ 14005 h 115441"/>
                <a:gd name="connsiteX16" fmla="*/ 12205 w 81714"/>
                <a:gd name="connsiteY16" fmla="*/ 29358 h 115441"/>
                <a:gd name="connsiteX17" fmla="*/ 17473 w 81714"/>
                <a:gd name="connsiteY17" fmla="*/ 43684 h 115441"/>
                <a:gd name="connsiteX18" fmla="*/ 35653 w 81714"/>
                <a:gd name="connsiteY18" fmla="*/ 50751 h 115441"/>
                <a:gd name="connsiteX19" fmla="*/ 49658 w 81714"/>
                <a:gd name="connsiteY19" fmla="*/ 53063 h 115441"/>
                <a:gd name="connsiteX20" fmla="*/ 74005 w 81714"/>
                <a:gd name="connsiteY20" fmla="*/ 63149 h 115441"/>
                <a:gd name="connsiteX21" fmla="*/ 81715 w 81714"/>
                <a:gd name="connsiteY21" fmla="*/ 84349 h 115441"/>
                <a:gd name="connsiteX22" fmla="*/ 72014 w 81714"/>
                <a:gd name="connsiteY22" fmla="*/ 106833 h 115441"/>
                <a:gd name="connsiteX23" fmla="*/ 43170 w 81714"/>
                <a:gd name="connsiteY23" fmla="*/ 115442 h 115441"/>
                <a:gd name="connsiteX24" fmla="*/ 13105 w 81714"/>
                <a:gd name="connsiteY24" fmla="*/ 107668 h 115441"/>
                <a:gd name="connsiteX25" fmla="*/ 0 w 81714"/>
                <a:gd name="connsiteY25" fmla="*/ 83835 h 115441"/>
                <a:gd name="connsiteX26" fmla="*/ 9379 w 81714"/>
                <a:gd name="connsiteY26" fmla="*/ 83835 h 115441"/>
                <a:gd name="connsiteX27" fmla="*/ 43170 w 81714"/>
                <a:gd name="connsiteY27" fmla="*/ 107090 h 115441"/>
                <a:gd name="connsiteX28" fmla="*/ 65076 w 81714"/>
                <a:gd name="connsiteY28" fmla="*/ 100795 h 115441"/>
                <a:gd name="connsiteX29" fmla="*/ 71693 w 81714"/>
                <a:gd name="connsiteY29" fmla="*/ 84156 h 11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714" h="115441">
                  <a:moveTo>
                    <a:pt x="71757" y="84220"/>
                  </a:moveTo>
                  <a:cubicBezTo>
                    <a:pt x="71757" y="78246"/>
                    <a:pt x="70087" y="73428"/>
                    <a:pt x="66810" y="69830"/>
                  </a:cubicBezTo>
                  <a:cubicBezTo>
                    <a:pt x="63534" y="66168"/>
                    <a:pt x="57238" y="63599"/>
                    <a:pt x="47988" y="62057"/>
                  </a:cubicBezTo>
                  <a:lnTo>
                    <a:pt x="34754" y="59873"/>
                  </a:lnTo>
                  <a:cubicBezTo>
                    <a:pt x="24155" y="58010"/>
                    <a:pt x="16188" y="54862"/>
                    <a:pt x="10792" y="50365"/>
                  </a:cubicBezTo>
                  <a:cubicBezTo>
                    <a:pt x="5396" y="45868"/>
                    <a:pt x="2698" y="38994"/>
                    <a:pt x="2698" y="29615"/>
                  </a:cubicBezTo>
                  <a:cubicBezTo>
                    <a:pt x="2698" y="23127"/>
                    <a:pt x="4304" y="17731"/>
                    <a:pt x="7580" y="13362"/>
                  </a:cubicBezTo>
                  <a:cubicBezTo>
                    <a:pt x="10792" y="8994"/>
                    <a:pt x="15353" y="5653"/>
                    <a:pt x="21135" y="3405"/>
                  </a:cubicBezTo>
                  <a:cubicBezTo>
                    <a:pt x="26917" y="1156"/>
                    <a:pt x="33662" y="0"/>
                    <a:pt x="41242" y="0"/>
                  </a:cubicBezTo>
                  <a:cubicBezTo>
                    <a:pt x="49658" y="0"/>
                    <a:pt x="56532" y="1156"/>
                    <a:pt x="61736" y="3533"/>
                  </a:cubicBezTo>
                  <a:cubicBezTo>
                    <a:pt x="66939" y="5910"/>
                    <a:pt x="71050" y="9122"/>
                    <a:pt x="73942" y="13234"/>
                  </a:cubicBezTo>
                  <a:cubicBezTo>
                    <a:pt x="76832" y="17345"/>
                    <a:pt x="78952" y="22099"/>
                    <a:pt x="80237" y="27431"/>
                  </a:cubicBezTo>
                  <a:lnTo>
                    <a:pt x="71436" y="29294"/>
                  </a:lnTo>
                  <a:cubicBezTo>
                    <a:pt x="69509" y="22099"/>
                    <a:pt x="66297" y="16767"/>
                    <a:pt x="61800" y="13362"/>
                  </a:cubicBezTo>
                  <a:cubicBezTo>
                    <a:pt x="57303" y="9957"/>
                    <a:pt x="50494" y="8223"/>
                    <a:pt x="41371" y="8223"/>
                  </a:cubicBezTo>
                  <a:cubicBezTo>
                    <a:pt x="31093" y="8223"/>
                    <a:pt x="23640" y="10150"/>
                    <a:pt x="19079" y="14005"/>
                  </a:cubicBezTo>
                  <a:cubicBezTo>
                    <a:pt x="14519" y="17859"/>
                    <a:pt x="12205" y="22998"/>
                    <a:pt x="12205" y="29358"/>
                  </a:cubicBezTo>
                  <a:cubicBezTo>
                    <a:pt x="12205" y="35718"/>
                    <a:pt x="13940" y="40408"/>
                    <a:pt x="17473" y="43684"/>
                  </a:cubicBezTo>
                  <a:cubicBezTo>
                    <a:pt x="20943" y="46960"/>
                    <a:pt x="27045" y="49337"/>
                    <a:pt x="35653" y="50751"/>
                  </a:cubicBezTo>
                  <a:lnTo>
                    <a:pt x="49658" y="53063"/>
                  </a:lnTo>
                  <a:cubicBezTo>
                    <a:pt x="60772" y="54926"/>
                    <a:pt x="68866" y="58267"/>
                    <a:pt x="74005" y="63149"/>
                  </a:cubicBezTo>
                  <a:cubicBezTo>
                    <a:pt x="79145" y="68031"/>
                    <a:pt x="81715" y="75098"/>
                    <a:pt x="81715" y="84349"/>
                  </a:cubicBezTo>
                  <a:cubicBezTo>
                    <a:pt x="81715" y="93600"/>
                    <a:pt x="78503" y="101116"/>
                    <a:pt x="72014" y="106833"/>
                  </a:cubicBezTo>
                  <a:cubicBezTo>
                    <a:pt x="65526" y="112615"/>
                    <a:pt x="55954" y="115442"/>
                    <a:pt x="43170" y="115442"/>
                  </a:cubicBezTo>
                  <a:cubicBezTo>
                    <a:pt x="30386" y="115442"/>
                    <a:pt x="20685" y="112872"/>
                    <a:pt x="13105" y="107668"/>
                  </a:cubicBezTo>
                  <a:cubicBezTo>
                    <a:pt x="5525" y="102465"/>
                    <a:pt x="1156" y="94563"/>
                    <a:pt x="0" y="83835"/>
                  </a:cubicBezTo>
                  <a:lnTo>
                    <a:pt x="9379" y="83835"/>
                  </a:lnTo>
                  <a:cubicBezTo>
                    <a:pt x="11949" y="99381"/>
                    <a:pt x="23191" y="107090"/>
                    <a:pt x="43170" y="107090"/>
                  </a:cubicBezTo>
                  <a:cubicBezTo>
                    <a:pt x="53320" y="107090"/>
                    <a:pt x="60643" y="104970"/>
                    <a:pt x="65076" y="100795"/>
                  </a:cubicBezTo>
                  <a:cubicBezTo>
                    <a:pt x="69509" y="96619"/>
                    <a:pt x="71693" y="91030"/>
                    <a:pt x="71693" y="8415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4668AE6-658F-A1BE-2BB1-48FB303CD036}"/>
                </a:ext>
              </a:extLst>
            </p:cNvPr>
            <p:cNvSpPr/>
            <p:nvPr/>
          </p:nvSpPr>
          <p:spPr>
            <a:xfrm>
              <a:off x="9392438" y="604962"/>
              <a:ext cx="69573" cy="84220"/>
            </a:xfrm>
            <a:custGeom>
              <a:avLst/>
              <a:gdLst>
                <a:gd name="connsiteX0" fmla="*/ 0 w 69573"/>
                <a:gd name="connsiteY0" fmla="*/ 42592 h 84220"/>
                <a:gd name="connsiteX1" fmla="*/ 4497 w 69573"/>
                <a:gd name="connsiteY1" fmla="*/ 19979 h 84220"/>
                <a:gd name="connsiteX2" fmla="*/ 17346 w 69573"/>
                <a:gd name="connsiteY2" fmla="*/ 5268 h 84220"/>
                <a:gd name="connsiteX3" fmla="*/ 37132 w 69573"/>
                <a:gd name="connsiteY3" fmla="*/ 0 h 84220"/>
                <a:gd name="connsiteX4" fmla="*/ 58074 w 69573"/>
                <a:gd name="connsiteY4" fmla="*/ 6810 h 84220"/>
                <a:gd name="connsiteX5" fmla="*/ 68224 w 69573"/>
                <a:gd name="connsiteY5" fmla="*/ 25953 h 84220"/>
                <a:gd name="connsiteX6" fmla="*/ 59295 w 69573"/>
                <a:gd name="connsiteY6" fmla="*/ 27624 h 84220"/>
                <a:gd name="connsiteX7" fmla="*/ 52228 w 69573"/>
                <a:gd name="connsiteY7" fmla="*/ 12977 h 84220"/>
                <a:gd name="connsiteX8" fmla="*/ 36682 w 69573"/>
                <a:gd name="connsiteY8" fmla="*/ 7580 h 84220"/>
                <a:gd name="connsiteX9" fmla="*/ 21264 w 69573"/>
                <a:gd name="connsiteY9" fmla="*/ 12142 h 84220"/>
                <a:gd name="connsiteX10" fmla="*/ 12399 w 69573"/>
                <a:gd name="connsiteY10" fmla="*/ 24540 h 84220"/>
                <a:gd name="connsiteX11" fmla="*/ 9572 w 69573"/>
                <a:gd name="connsiteY11" fmla="*/ 42271 h 84220"/>
                <a:gd name="connsiteX12" fmla="*/ 12335 w 69573"/>
                <a:gd name="connsiteY12" fmla="*/ 59744 h 84220"/>
                <a:gd name="connsiteX13" fmla="*/ 21071 w 69573"/>
                <a:gd name="connsiteY13" fmla="*/ 72079 h 84220"/>
                <a:gd name="connsiteX14" fmla="*/ 36425 w 69573"/>
                <a:gd name="connsiteY14" fmla="*/ 76640 h 84220"/>
                <a:gd name="connsiteX15" fmla="*/ 53256 w 69573"/>
                <a:gd name="connsiteY15" fmla="*/ 70730 h 84220"/>
                <a:gd name="connsiteX16" fmla="*/ 60644 w 69573"/>
                <a:gd name="connsiteY16" fmla="*/ 55247 h 84220"/>
                <a:gd name="connsiteX17" fmla="*/ 69574 w 69573"/>
                <a:gd name="connsiteY17" fmla="*/ 55247 h 84220"/>
                <a:gd name="connsiteX18" fmla="*/ 59230 w 69573"/>
                <a:gd name="connsiteY18" fmla="*/ 76383 h 84220"/>
                <a:gd name="connsiteX19" fmla="*/ 36232 w 69573"/>
                <a:gd name="connsiteY19" fmla="*/ 84220 h 84220"/>
                <a:gd name="connsiteX20" fmla="*/ 9572 w 69573"/>
                <a:gd name="connsiteY20" fmla="*/ 73171 h 84220"/>
                <a:gd name="connsiteX21" fmla="*/ 0 w 69573"/>
                <a:gd name="connsiteY21" fmla="*/ 42592 h 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573" h="84220">
                  <a:moveTo>
                    <a:pt x="0" y="42592"/>
                  </a:moveTo>
                  <a:cubicBezTo>
                    <a:pt x="0" y="33855"/>
                    <a:pt x="1477" y="26339"/>
                    <a:pt x="4497" y="19979"/>
                  </a:cubicBezTo>
                  <a:cubicBezTo>
                    <a:pt x="7452" y="13683"/>
                    <a:pt x="11757" y="8737"/>
                    <a:pt x="17346" y="5268"/>
                  </a:cubicBezTo>
                  <a:cubicBezTo>
                    <a:pt x="22935" y="1799"/>
                    <a:pt x="29551" y="0"/>
                    <a:pt x="37132" y="0"/>
                  </a:cubicBezTo>
                  <a:cubicBezTo>
                    <a:pt x="45997" y="0"/>
                    <a:pt x="52935" y="2248"/>
                    <a:pt x="58074" y="6810"/>
                  </a:cubicBezTo>
                  <a:cubicBezTo>
                    <a:pt x="63213" y="11306"/>
                    <a:pt x="66618" y="17731"/>
                    <a:pt x="68224" y="25953"/>
                  </a:cubicBezTo>
                  <a:lnTo>
                    <a:pt x="59295" y="27624"/>
                  </a:lnTo>
                  <a:cubicBezTo>
                    <a:pt x="57946" y="21457"/>
                    <a:pt x="55569" y="16574"/>
                    <a:pt x="52228" y="12977"/>
                  </a:cubicBezTo>
                  <a:cubicBezTo>
                    <a:pt x="48823" y="9379"/>
                    <a:pt x="43620" y="7580"/>
                    <a:pt x="36682" y="7580"/>
                  </a:cubicBezTo>
                  <a:cubicBezTo>
                    <a:pt x="30386" y="7580"/>
                    <a:pt x="25247" y="9122"/>
                    <a:pt x="21264" y="12142"/>
                  </a:cubicBezTo>
                  <a:cubicBezTo>
                    <a:pt x="17281" y="15161"/>
                    <a:pt x="14326" y="19337"/>
                    <a:pt x="12399" y="24540"/>
                  </a:cubicBezTo>
                  <a:cubicBezTo>
                    <a:pt x="10536" y="29808"/>
                    <a:pt x="9572" y="35718"/>
                    <a:pt x="9572" y="42271"/>
                  </a:cubicBezTo>
                  <a:cubicBezTo>
                    <a:pt x="9572" y="48823"/>
                    <a:pt x="10471" y="54605"/>
                    <a:pt x="12335" y="59744"/>
                  </a:cubicBezTo>
                  <a:cubicBezTo>
                    <a:pt x="14198" y="64948"/>
                    <a:pt x="17088" y="69059"/>
                    <a:pt x="21071" y="72079"/>
                  </a:cubicBezTo>
                  <a:cubicBezTo>
                    <a:pt x="25054" y="75098"/>
                    <a:pt x="30130" y="76640"/>
                    <a:pt x="36425" y="76640"/>
                  </a:cubicBezTo>
                  <a:cubicBezTo>
                    <a:pt x="43749" y="76640"/>
                    <a:pt x="49338" y="74648"/>
                    <a:pt x="53256" y="70730"/>
                  </a:cubicBezTo>
                  <a:cubicBezTo>
                    <a:pt x="57175" y="66747"/>
                    <a:pt x="59616" y="61607"/>
                    <a:pt x="60644" y="55247"/>
                  </a:cubicBezTo>
                  <a:lnTo>
                    <a:pt x="69574" y="55247"/>
                  </a:lnTo>
                  <a:cubicBezTo>
                    <a:pt x="68224" y="64113"/>
                    <a:pt x="64819" y="71115"/>
                    <a:pt x="59230" y="76383"/>
                  </a:cubicBezTo>
                  <a:cubicBezTo>
                    <a:pt x="53641" y="81651"/>
                    <a:pt x="45997" y="84220"/>
                    <a:pt x="36232" y="84220"/>
                  </a:cubicBezTo>
                  <a:cubicBezTo>
                    <a:pt x="24797" y="84220"/>
                    <a:pt x="15932" y="80559"/>
                    <a:pt x="9572" y="73171"/>
                  </a:cubicBezTo>
                  <a:cubicBezTo>
                    <a:pt x="3212" y="65847"/>
                    <a:pt x="0" y="55633"/>
                    <a:pt x="0" y="4259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D160378-91C8-A72C-3AF3-073473A21AA2}"/>
                </a:ext>
              </a:extLst>
            </p:cNvPr>
            <p:cNvSpPr/>
            <p:nvPr/>
          </p:nvSpPr>
          <p:spPr>
            <a:xfrm>
              <a:off x="9480769" y="604962"/>
              <a:ext cx="70151" cy="84156"/>
            </a:xfrm>
            <a:custGeom>
              <a:avLst/>
              <a:gdLst>
                <a:gd name="connsiteX0" fmla="*/ 0 w 70151"/>
                <a:gd name="connsiteY0" fmla="*/ 42720 h 84156"/>
                <a:gd name="connsiteX1" fmla="*/ 10022 w 70151"/>
                <a:gd name="connsiteY1" fmla="*/ 11114 h 84156"/>
                <a:gd name="connsiteX2" fmla="*/ 36554 w 70151"/>
                <a:gd name="connsiteY2" fmla="*/ 0 h 84156"/>
                <a:gd name="connsiteX3" fmla="*/ 61929 w 70151"/>
                <a:gd name="connsiteY3" fmla="*/ 10664 h 84156"/>
                <a:gd name="connsiteX4" fmla="*/ 70152 w 70151"/>
                <a:gd name="connsiteY4" fmla="*/ 39316 h 84156"/>
                <a:gd name="connsiteX5" fmla="*/ 70152 w 70151"/>
                <a:gd name="connsiteY5" fmla="*/ 44262 h 84156"/>
                <a:gd name="connsiteX6" fmla="*/ 9123 w 70151"/>
                <a:gd name="connsiteY6" fmla="*/ 44262 h 84156"/>
                <a:gd name="connsiteX7" fmla="*/ 16575 w 70151"/>
                <a:gd name="connsiteY7" fmla="*/ 68288 h 84156"/>
                <a:gd name="connsiteX8" fmla="*/ 36554 w 70151"/>
                <a:gd name="connsiteY8" fmla="*/ 76768 h 84156"/>
                <a:gd name="connsiteX9" fmla="*/ 52421 w 70151"/>
                <a:gd name="connsiteY9" fmla="*/ 72593 h 84156"/>
                <a:gd name="connsiteX10" fmla="*/ 60001 w 70151"/>
                <a:gd name="connsiteY10" fmla="*/ 60901 h 84156"/>
                <a:gd name="connsiteX11" fmla="*/ 68610 w 70151"/>
                <a:gd name="connsiteY11" fmla="*/ 60901 h 84156"/>
                <a:gd name="connsiteX12" fmla="*/ 58524 w 70151"/>
                <a:gd name="connsiteY12" fmla="*/ 77925 h 84156"/>
                <a:gd name="connsiteX13" fmla="*/ 36554 w 70151"/>
                <a:gd name="connsiteY13" fmla="*/ 84156 h 84156"/>
                <a:gd name="connsiteX14" fmla="*/ 9508 w 70151"/>
                <a:gd name="connsiteY14" fmla="*/ 73235 h 84156"/>
                <a:gd name="connsiteX15" fmla="*/ 0 w 70151"/>
                <a:gd name="connsiteY15" fmla="*/ 42720 h 84156"/>
                <a:gd name="connsiteX16" fmla="*/ 16575 w 70151"/>
                <a:gd name="connsiteY16" fmla="*/ 15611 h 84156"/>
                <a:gd name="connsiteX17" fmla="*/ 9251 w 70151"/>
                <a:gd name="connsiteY17" fmla="*/ 37324 h 84156"/>
                <a:gd name="connsiteX18" fmla="*/ 61222 w 70151"/>
                <a:gd name="connsiteY18" fmla="*/ 37324 h 84156"/>
                <a:gd name="connsiteX19" fmla="*/ 55055 w 70151"/>
                <a:gd name="connsiteY19" fmla="*/ 14904 h 84156"/>
                <a:gd name="connsiteX20" fmla="*/ 36425 w 70151"/>
                <a:gd name="connsiteY20" fmla="*/ 7131 h 84156"/>
                <a:gd name="connsiteX21" fmla="*/ 16638 w 70151"/>
                <a:gd name="connsiteY21" fmla="*/ 15611 h 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6">
                  <a:moveTo>
                    <a:pt x="0" y="42720"/>
                  </a:moveTo>
                  <a:cubicBezTo>
                    <a:pt x="0" y="29037"/>
                    <a:pt x="3341" y="18501"/>
                    <a:pt x="10022" y="11114"/>
                  </a:cubicBezTo>
                  <a:cubicBezTo>
                    <a:pt x="16703" y="3726"/>
                    <a:pt x="25568" y="0"/>
                    <a:pt x="36554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2" y="27303"/>
                    <a:pt x="70152" y="39316"/>
                  </a:cubicBezTo>
                  <a:lnTo>
                    <a:pt x="70152" y="44262"/>
                  </a:lnTo>
                  <a:lnTo>
                    <a:pt x="9123" y="44262"/>
                  </a:lnTo>
                  <a:cubicBezTo>
                    <a:pt x="9443" y="54669"/>
                    <a:pt x="11949" y="62635"/>
                    <a:pt x="16575" y="68288"/>
                  </a:cubicBezTo>
                  <a:cubicBezTo>
                    <a:pt x="21200" y="73942"/>
                    <a:pt x="27880" y="76768"/>
                    <a:pt x="36554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0" y="68096"/>
                    <a:pt x="63921" y="73749"/>
                    <a:pt x="58524" y="77925"/>
                  </a:cubicBezTo>
                  <a:cubicBezTo>
                    <a:pt x="53128" y="82100"/>
                    <a:pt x="45804" y="84156"/>
                    <a:pt x="36554" y="84156"/>
                  </a:cubicBezTo>
                  <a:cubicBezTo>
                    <a:pt x="24861" y="84156"/>
                    <a:pt x="15804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5" y="15611"/>
                  </a:moveTo>
                  <a:cubicBezTo>
                    <a:pt x="12335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60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7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8AFAFB-7B5E-626C-B5B6-32707692A149}"/>
                </a:ext>
              </a:extLst>
            </p:cNvPr>
            <p:cNvSpPr/>
            <p:nvPr/>
          </p:nvSpPr>
          <p:spPr>
            <a:xfrm>
              <a:off x="9573084" y="604962"/>
              <a:ext cx="64947" cy="81714"/>
            </a:xfrm>
            <a:custGeom>
              <a:avLst/>
              <a:gdLst>
                <a:gd name="connsiteX0" fmla="*/ 0 w 64947"/>
                <a:gd name="connsiteY0" fmla="*/ 2505 h 81714"/>
                <a:gd name="connsiteX1" fmla="*/ 8930 w 64947"/>
                <a:gd name="connsiteY1" fmla="*/ 2505 h 81714"/>
                <a:gd name="connsiteX2" fmla="*/ 8930 w 64947"/>
                <a:gd name="connsiteY2" fmla="*/ 15289 h 81714"/>
                <a:gd name="connsiteX3" fmla="*/ 22292 w 64947"/>
                <a:gd name="connsiteY3" fmla="*/ 3726 h 81714"/>
                <a:gd name="connsiteX4" fmla="*/ 38416 w 64947"/>
                <a:gd name="connsiteY4" fmla="*/ 0 h 81714"/>
                <a:gd name="connsiteX5" fmla="*/ 58332 w 64947"/>
                <a:gd name="connsiteY5" fmla="*/ 7324 h 81714"/>
                <a:gd name="connsiteX6" fmla="*/ 64948 w 64947"/>
                <a:gd name="connsiteY6" fmla="*/ 28844 h 81714"/>
                <a:gd name="connsiteX7" fmla="*/ 64948 w 64947"/>
                <a:gd name="connsiteY7" fmla="*/ 81715 h 81714"/>
                <a:gd name="connsiteX8" fmla="*/ 56018 w 64947"/>
                <a:gd name="connsiteY8" fmla="*/ 81715 h 81714"/>
                <a:gd name="connsiteX9" fmla="*/ 56018 w 64947"/>
                <a:gd name="connsiteY9" fmla="*/ 30515 h 81714"/>
                <a:gd name="connsiteX10" fmla="*/ 51137 w 64947"/>
                <a:gd name="connsiteY10" fmla="*/ 13234 h 81714"/>
                <a:gd name="connsiteX11" fmla="*/ 36554 w 64947"/>
                <a:gd name="connsiteY11" fmla="*/ 7837 h 81714"/>
                <a:gd name="connsiteX12" fmla="*/ 25696 w 64947"/>
                <a:gd name="connsiteY12" fmla="*/ 9765 h 81714"/>
                <a:gd name="connsiteX13" fmla="*/ 16382 w 64947"/>
                <a:gd name="connsiteY13" fmla="*/ 15675 h 81714"/>
                <a:gd name="connsiteX14" fmla="*/ 10664 w 64947"/>
                <a:gd name="connsiteY14" fmla="*/ 22998 h 81714"/>
                <a:gd name="connsiteX15" fmla="*/ 8994 w 64947"/>
                <a:gd name="connsiteY15" fmla="*/ 33534 h 81714"/>
                <a:gd name="connsiteX16" fmla="*/ 8994 w 64947"/>
                <a:gd name="connsiteY16" fmla="*/ 81651 h 81714"/>
                <a:gd name="connsiteX17" fmla="*/ 64 w 64947"/>
                <a:gd name="connsiteY17" fmla="*/ 81651 h 81714"/>
                <a:gd name="connsiteX18" fmla="*/ 64 w 64947"/>
                <a:gd name="connsiteY18" fmla="*/ 2505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47" h="81714">
                  <a:moveTo>
                    <a:pt x="0" y="2505"/>
                  </a:moveTo>
                  <a:lnTo>
                    <a:pt x="8930" y="2505"/>
                  </a:lnTo>
                  <a:lnTo>
                    <a:pt x="8930" y="15289"/>
                  </a:lnTo>
                  <a:cubicBezTo>
                    <a:pt x="12848" y="10022"/>
                    <a:pt x="17281" y="6167"/>
                    <a:pt x="22292" y="3726"/>
                  </a:cubicBezTo>
                  <a:cubicBezTo>
                    <a:pt x="27303" y="1285"/>
                    <a:pt x="32635" y="0"/>
                    <a:pt x="38416" y="0"/>
                  </a:cubicBezTo>
                  <a:cubicBezTo>
                    <a:pt x="47281" y="0"/>
                    <a:pt x="53899" y="2441"/>
                    <a:pt x="58332" y="7324"/>
                  </a:cubicBezTo>
                  <a:cubicBezTo>
                    <a:pt x="62764" y="12206"/>
                    <a:pt x="64948" y="19401"/>
                    <a:pt x="64948" y="28844"/>
                  </a:cubicBezTo>
                  <a:lnTo>
                    <a:pt x="64948" y="81715"/>
                  </a:lnTo>
                  <a:lnTo>
                    <a:pt x="56018" y="81715"/>
                  </a:lnTo>
                  <a:lnTo>
                    <a:pt x="56018" y="30515"/>
                  </a:lnTo>
                  <a:cubicBezTo>
                    <a:pt x="56018" y="22613"/>
                    <a:pt x="54412" y="16831"/>
                    <a:pt x="51137" y="13234"/>
                  </a:cubicBezTo>
                  <a:cubicBezTo>
                    <a:pt x="47925" y="9636"/>
                    <a:pt x="43042" y="7837"/>
                    <a:pt x="36554" y="7837"/>
                  </a:cubicBezTo>
                  <a:cubicBezTo>
                    <a:pt x="32763" y="7837"/>
                    <a:pt x="29101" y="8480"/>
                    <a:pt x="25696" y="9765"/>
                  </a:cubicBezTo>
                  <a:cubicBezTo>
                    <a:pt x="22228" y="11049"/>
                    <a:pt x="19144" y="13041"/>
                    <a:pt x="16382" y="15675"/>
                  </a:cubicBezTo>
                  <a:cubicBezTo>
                    <a:pt x="13683" y="18116"/>
                    <a:pt x="11821" y="20557"/>
                    <a:pt x="10664" y="22998"/>
                  </a:cubicBezTo>
                  <a:cubicBezTo>
                    <a:pt x="9508" y="25440"/>
                    <a:pt x="8994" y="28909"/>
                    <a:pt x="8994" y="33534"/>
                  </a:cubicBezTo>
                  <a:lnTo>
                    <a:pt x="8994" y="81651"/>
                  </a:lnTo>
                  <a:lnTo>
                    <a:pt x="64" y="81651"/>
                  </a:lnTo>
                  <a:lnTo>
                    <a:pt x="64" y="25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C05D0A-E91A-5697-1A5D-A5BFFD22D90D}"/>
                </a:ext>
              </a:extLst>
            </p:cNvPr>
            <p:cNvSpPr/>
            <p:nvPr/>
          </p:nvSpPr>
          <p:spPr>
            <a:xfrm>
              <a:off x="9659938" y="604962"/>
              <a:ext cx="70151" cy="84156"/>
            </a:xfrm>
            <a:custGeom>
              <a:avLst/>
              <a:gdLst>
                <a:gd name="connsiteX0" fmla="*/ 0 w 70151"/>
                <a:gd name="connsiteY0" fmla="*/ 42720 h 84156"/>
                <a:gd name="connsiteX1" fmla="*/ 10022 w 70151"/>
                <a:gd name="connsiteY1" fmla="*/ 11114 h 84156"/>
                <a:gd name="connsiteX2" fmla="*/ 36554 w 70151"/>
                <a:gd name="connsiteY2" fmla="*/ 0 h 84156"/>
                <a:gd name="connsiteX3" fmla="*/ 61929 w 70151"/>
                <a:gd name="connsiteY3" fmla="*/ 10664 h 84156"/>
                <a:gd name="connsiteX4" fmla="*/ 70152 w 70151"/>
                <a:gd name="connsiteY4" fmla="*/ 39316 h 84156"/>
                <a:gd name="connsiteX5" fmla="*/ 70152 w 70151"/>
                <a:gd name="connsiteY5" fmla="*/ 44262 h 84156"/>
                <a:gd name="connsiteX6" fmla="*/ 9123 w 70151"/>
                <a:gd name="connsiteY6" fmla="*/ 44262 h 84156"/>
                <a:gd name="connsiteX7" fmla="*/ 16574 w 70151"/>
                <a:gd name="connsiteY7" fmla="*/ 68288 h 84156"/>
                <a:gd name="connsiteX8" fmla="*/ 36554 w 70151"/>
                <a:gd name="connsiteY8" fmla="*/ 76768 h 84156"/>
                <a:gd name="connsiteX9" fmla="*/ 52421 w 70151"/>
                <a:gd name="connsiteY9" fmla="*/ 72593 h 84156"/>
                <a:gd name="connsiteX10" fmla="*/ 60001 w 70151"/>
                <a:gd name="connsiteY10" fmla="*/ 60901 h 84156"/>
                <a:gd name="connsiteX11" fmla="*/ 68610 w 70151"/>
                <a:gd name="connsiteY11" fmla="*/ 60901 h 84156"/>
                <a:gd name="connsiteX12" fmla="*/ 58524 w 70151"/>
                <a:gd name="connsiteY12" fmla="*/ 77925 h 84156"/>
                <a:gd name="connsiteX13" fmla="*/ 36554 w 70151"/>
                <a:gd name="connsiteY13" fmla="*/ 84156 h 84156"/>
                <a:gd name="connsiteX14" fmla="*/ 9508 w 70151"/>
                <a:gd name="connsiteY14" fmla="*/ 73235 h 84156"/>
                <a:gd name="connsiteX15" fmla="*/ 0 w 70151"/>
                <a:gd name="connsiteY15" fmla="*/ 42720 h 84156"/>
                <a:gd name="connsiteX16" fmla="*/ 16574 w 70151"/>
                <a:gd name="connsiteY16" fmla="*/ 15611 h 84156"/>
                <a:gd name="connsiteX17" fmla="*/ 9251 w 70151"/>
                <a:gd name="connsiteY17" fmla="*/ 37324 h 84156"/>
                <a:gd name="connsiteX18" fmla="*/ 61222 w 70151"/>
                <a:gd name="connsiteY18" fmla="*/ 37324 h 84156"/>
                <a:gd name="connsiteX19" fmla="*/ 55055 w 70151"/>
                <a:gd name="connsiteY19" fmla="*/ 14904 h 84156"/>
                <a:gd name="connsiteX20" fmla="*/ 36425 w 70151"/>
                <a:gd name="connsiteY20" fmla="*/ 7131 h 84156"/>
                <a:gd name="connsiteX21" fmla="*/ 16638 w 70151"/>
                <a:gd name="connsiteY21" fmla="*/ 15611 h 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6">
                  <a:moveTo>
                    <a:pt x="0" y="42720"/>
                  </a:moveTo>
                  <a:cubicBezTo>
                    <a:pt x="0" y="29037"/>
                    <a:pt x="3341" y="18501"/>
                    <a:pt x="10022" y="11114"/>
                  </a:cubicBezTo>
                  <a:cubicBezTo>
                    <a:pt x="16703" y="3726"/>
                    <a:pt x="25568" y="0"/>
                    <a:pt x="36554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2" y="27303"/>
                    <a:pt x="70152" y="39316"/>
                  </a:cubicBezTo>
                  <a:lnTo>
                    <a:pt x="70152" y="44262"/>
                  </a:lnTo>
                  <a:lnTo>
                    <a:pt x="9123" y="44262"/>
                  </a:lnTo>
                  <a:cubicBezTo>
                    <a:pt x="9443" y="54669"/>
                    <a:pt x="11949" y="62635"/>
                    <a:pt x="16574" y="68288"/>
                  </a:cubicBezTo>
                  <a:cubicBezTo>
                    <a:pt x="21200" y="73942"/>
                    <a:pt x="27880" y="76768"/>
                    <a:pt x="36554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0" y="68096"/>
                    <a:pt x="63920" y="73749"/>
                    <a:pt x="58524" y="77925"/>
                  </a:cubicBezTo>
                  <a:cubicBezTo>
                    <a:pt x="53128" y="82100"/>
                    <a:pt x="45804" y="84156"/>
                    <a:pt x="36554" y="84156"/>
                  </a:cubicBezTo>
                  <a:cubicBezTo>
                    <a:pt x="24861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5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60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6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F763979-94F7-72E9-FD88-413965E3936C}"/>
                </a:ext>
              </a:extLst>
            </p:cNvPr>
            <p:cNvSpPr/>
            <p:nvPr/>
          </p:nvSpPr>
          <p:spPr>
            <a:xfrm>
              <a:off x="9790669" y="604962"/>
              <a:ext cx="64947" cy="81714"/>
            </a:xfrm>
            <a:custGeom>
              <a:avLst/>
              <a:gdLst>
                <a:gd name="connsiteX0" fmla="*/ 0 w 64947"/>
                <a:gd name="connsiteY0" fmla="*/ 2505 h 81714"/>
                <a:gd name="connsiteX1" fmla="*/ 8930 w 64947"/>
                <a:gd name="connsiteY1" fmla="*/ 2505 h 81714"/>
                <a:gd name="connsiteX2" fmla="*/ 8930 w 64947"/>
                <a:gd name="connsiteY2" fmla="*/ 15289 h 81714"/>
                <a:gd name="connsiteX3" fmla="*/ 22292 w 64947"/>
                <a:gd name="connsiteY3" fmla="*/ 3726 h 81714"/>
                <a:gd name="connsiteX4" fmla="*/ 38416 w 64947"/>
                <a:gd name="connsiteY4" fmla="*/ 0 h 81714"/>
                <a:gd name="connsiteX5" fmla="*/ 58332 w 64947"/>
                <a:gd name="connsiteY5" fmla="*/ 7324 h 81714"/>
                <a:gd name="connsiteX6" fmla="*/ 64948 w 64947"/>
                <a:gd name="connsiteY6" fmla="*/ 28844 h 81714"/>
                <a:gd name="connsiteX7" fmla="*/ 64948 w 64947"/>
                <a:gd name="connsiteY7" fmla="*/ 81715 h 81714"/>
                <a:gd name="connsiteX8" fmla="*/ 56019 w 64947"/>
                <a:gd name="connsiteY8" fmla="*/ 81715 h 81714"/>
                <a:gd name="connsiteX9" fmla="*/ 56019 w 64947"/>
                <a:gd name="connsiteY9" fmla="*/ 30515 h 81714"/>
                <a:gd name="connsiteX10" fmla="*/ 51137 w 64947"/>
                <a:gd name="connsiteY10" fmla="*/ 13234 h 81714"/>
                <a:gd name="connsiteX11" fmla="*/ 36554 w 64947"/>
                <a:gd name="connsiteY11" fmla="*/ 7837 h 81714"/>
                <a:gd name="connsiteX12" fmla="*/ 25696 w 64947"/>
                <a:gd name="connsiteY12" fmla="*/ 9765 h 81714"/>
                <a:gd name="connsiteX13" fmla="*/ 16382 w 64947"/>
                <a:gd name="connsiteY13" fmla="*/ 15675 h 81714"/>
                <a:gd name="connsiteX14" fmla="*/ 10664 w 64947"/>
                <a:gd name="connsiteY14" fmla="*/ 22998 h 81714"/>
                <a:gd name="connsiteX15" fmla="*/ 8994 w 64947"/>
                <a:gd name="connsiteY15" fmla="*/ 33534 h 81714"/>
                <a:gd name="connsiteX16" fmla="*/ 8994 w 64947"/>
                <a:gd name="connsiteY16" fmla="*/ 81651 h 81714"/>
                <a:gd name="connsiteX17" fmla="*/ 64 w 64947"/>
                <a:gd name="connsiteY17" fmla="*/ 81651 h 81714"/>
                <a:gd name="connsiteX18" fmla="*/ 64 w 64947"/>
                <a:gd name="connsiteY18" fmla="*/ 2505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47" h="81714">
                  <a:moveTo>
                    <a:pt x="0" y="2505"/>
                  </a:moveTo>
                  <a:lnTo>
                    <a:pt x="8930" y="2505"/>
                  </a:lnTo>
                  <a:lnTo>
                    <a:pt x="8930" y="15289"/>
                  </a:lnTo>
                  <a:cubicBezTo>
                    <a:pt x="12848" y="10022"/>
                    <a:pt x="17281" y="6167"/>
                    <a:pt x="22292" y="3726"/>
                  </a:cubicBezTo>
                  <a:cubicBezTo>
                    <a:pt x="27303" y="1285"/>
                    <a:pt x="32635" y="0"/>
                    <a:pt x="38416" y="0"/>
                  </a:cubicBezTo>
                  <a:cubicBezTo>
                    <a:pt x="47281" y="0"/>
                    <a:pt x="53899" y="2441"/>
                    <a:pt x="58332" y="7324"/>
                  </a:cubicBezTo>
                  <a:cubicBezTo>
                    <a:pt x="62764" y="12206"/>
                    <a:pt x="64948" y="19401"/>
                    <a:pt x="64948" y="28844"/>
                  </a:cubicBezTo>
                  <a:lnTo>
                    <a:pt x="64948" y="81715"/>
                  </a:lnTo>
                  <a:lnTo>
                    <a:pt x="56019" y="81715"/>
                  </a:lnTo>
                  <a:lnTo>
                    <a:pt x="56019" y="30515"/>
                  </a:lnTo>
                  <a:cubicBezTo>
                    <a:pt x="56019" y="22613"/>
                    <a:pt x="54413" y="16831"/>
                    <a:pt x="51137" y="13234"/>
                  </a:cubicBezTo>
                  <a:cubicBezTo>
                    <a:pt x="47925" y="9636"/>
                    <a:pt x="43042" y="7837"/>
                    <a:pt x="36554" y="7837"/>
                  </a:cubicBezTo>
                  <a:cubicBezTo>
                    <a:pt x="32763" y="7837"/>
                    <a:pt x="29101" y="8480"/>
                    <a:pt x="25696" y="9765"/>
                  </a:cubicBezTo>
                  <a:cubicBezTo>
                    <a:pt x="22228" y="11049"/>
                    <a:pt x="19144" y="13041"/>
                    <a:pt x="16382" y="15675"/>
                  </a:cubicBezTo>
                  <a:cubicBezTo>
                    <a:pt x="13683" y="18116"/>
                    <a:pt x="11821" y="20557"/>
                    <a:pt x="10664" y="22998"/>
                  </a:cubicBezTo>
                  <a:cubicBezTo>
                    <a:pt x="9508" y="25440"/>
                    <a:pt x="8994" y="28909"/>
                    <a:pt x="8994" y="33534"/>
                  </a:cubicBezTo>
                  <a:lnTo>
                    <a:pt x="8994" y="81651"/>
                  </a:lnTo>
                  <a:lnTo>
                    <a:pt x="64" y="81651"/>
                  </a:lnTo>
                  <a:lnTo>
                    <a:pt x="64" y="25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385B3D9-EB88-9D8F-905F-B3FAA210A856}"/>
                </a:ext>
              </a:extLst>
            </p:cNvPr>
            <p:cNvSpPr/>
            <p:nvPr/>
          </p:nvSpPr>
          <p:spPr>
            <a:xfrm>
              <a:off x="9875789" y="605026"/>
              <a:ext cx="64755" cy="83577"/>
            </a:xfrm>
            <a:custGeom>
              <a:avLst/>
              <a:gdLst>
                <a:gd name="connsiteX0" fmla="*/ 0 w 64755"/>
                <a:gd name="connsiteY0" fmla="*/ 59680 h 83577"/>
                <a:gd name="connsiteX1" fmla="*/ 5075 w 64755"/>
                <a:gd name="connsiteY1" fmla="*/ 44198 h 83577"/>
                <a:gd name="connsiteX2" fmla="*/ 19208 w 64755"/>
                <a:gd name="connsiteY2" fmla="*/ 36104 h 83577"/>
                <a:gd name="connsiteX3" fmla="*/ 39959 w 64755"/>
                <a:gd name="connsiteY3" fmla="*/ 33148 h 83577"/>
                <a:gd name="connsiteX4" fmla="*/ 55826 w 64755"/>
                <a:gd name="connsiteY4" fmla="*/ 32506 h 83577"/>
                <a:gd name="connsiteX5" fmla="*/ 55826 w 64755"/>
                <a:gd name="connsiteY5" fmla="*/ 29101 h 83577"/>
                <a:gd name="connsiteX6" fmla="*/ 50944 w 64755"/>
                <a:gd name="connsiteY6" fmla="*/ 12206 h 83577"/>
                <a:gd name="connsiteX7" fmla="*/ 34690 w 64755"/>
                <a:gd name="connsiteY7" fmla="*/ 7195 h 83577"/>
                <a:gd name="connsiteX8" fmla="*/ 19016 w 64755"/>
                <a:gd name="connsiteY8" fmla="*/ 10664 h 83577"/>
                <a:gd name="connsiteX9" fmla="*/ 12013 w 64755"/>
                <a:gd name="connsiteY9" fmla="*/ 20943 h 83577"/>
                <a:gd name="connsiteX10" fmla="*/ 3854 w 64755"/>
                <a:gd name="connsiteY10" fmla="*/ 20043 h 83577"/>
                <a:gd name="connsiteX11" fmla="*/ 13812 w 64755"/>
                <a:gd name="connsiteY11" fmla="*/ 4882 h 83577"/>
                <a:gd name="connsiteX12" fmla="*/ 35012 w 64755"/>
                <a:gd name="connsiteY12" fmla="*/ 0 h 83577"/>
                <a:gd name="connsiteX13" fmla="*/ 57881 w 64755"/>
                <a:gd name="connsiteY13" fmla="*/ 7388 h 83577"/>
                <a:gd name="connsiteX14" fmla="*/ 64756 w 64755"/>
                <a:gd name="connsiteY14" fmla="*/ 29422 h 83577"/>
                <a:gd name="connsiteX15" fmla="*/ 64756 w 64755"/>
                <a:gd name="connsiteY15" fmla="*/ 81715 h 83577"/>
                <a:gd name="connsiteX16" fmla="*/ 55955 w 64755"/>
                <a:gd name="connsiteY16" fmla="*/ 81715 h 83577"/>
                <a:gd name="connsiteX17" fmla="*/ 55955 w 64755"/>
                <a:gd name="connsiteY17" fmla="*/ 69252 h 83577"/>
                <a:gd name="connsiteX18" fmla="*/ 44455 w 64755"/>
                <a:gd name="connsiteY18" fmla="*/ 79595 h 83577"/>
                <a:gd name="connsiteX19" fmla="*/ 27560 w 64755"/>
                <a:gd name="connsiteY19" fmla="*/ 83578 h 83577"/>
                <a:gd name="connsiteX20" fmla="*/ 7452 w 64755"/>
                <a:gd name="connsiteY20" fmla="*/ 77475 h 83577"/>
                <a:gd name="connsiteX21" fmla="*/ 0 w 64755"/>
                <a:gd name="connsiteY21" fmla="*/ 59680 h 83577"/>
                <a:gd name="connsiteX22" fmla="*/ 9251 w 64755"/>
                <a:gd name="connsiteY22" fmla="*/ 59359 h 83577"/>
                <a:gd name="connsiteX23" fmla="*/ 14005 w 64755"/>
                <a:gd name="connsiteY23" fmla="*/ 71629 h 83577"/>
                <a:gd name="connsiteX24" fmla="*/ 28652 w 64755"/>
                <a:gd name="connsiteY24" fmla="*/ 75997 h 83577"/>
                <a:gd name="connsiteX25" fmla="*/ 47989 w 64755"/>
                <a:gd name="connsiteY25" fmla="*/ 69959 h 83577"/>
                <a:gd name="connsiteX26" fmla="*/ 55762 w 64755"/>
                <a:gd name="connsiteY26" fmla="*/ 52678 h 83577"/>
                <a:gd name="connsiteX27" fmla="*/ 55762 w 64755"/>
                <a:gd name="connsiteY27" fmla="*/ 39251 h 83577"/>
                <a:gd name="connsiteX28" fmla="*/ 40665 w 64755"/>
                <a:gd name="connsiteY28" fmla="*/ 39894 h 83577"/>
                <a:gd name="connsiteX29" fmla="*/ 21842 w 64755"/>
                <a:gd name="connsiteY29" fmla="*/ 42528 h 83577"/>
                <a:gd name="connsiteX30" fmla="*/ 12077 w 64755"/>
                <a:gd name="connsiteY30" fmla="*/ 48823 h 83577"/>
                <a:gd name="connsiteX31" fmla="*/ 9251 w 64755"/>
                <a:gd name="connsiteY31" fmla="*/ 59295 h 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4755" h="83577">
                  <a:moveTo>
                    <a:pt x="0" y="59680"/>
                  </a:moveTo>
                  <a:cubicBezTo>
                    <a:pt x="0" y="53128"/>
                    <a:pt x="1735" y="47924"/>
                    <a:pt x="5075" y="44198"/>
                  </a:cubicBezTo>
                  <a:cubicBezTo>
                    <a:pt x="8416" y="40472"/>
                    <a:pt x="13170" y="37774"/>
                    <a:pt x="19208" y="36104"/>
                  </a:cubicBezTo>
                  <a:cubicBezTo>
                    <a:pt x="25247" y="34433"/>
                    <a:pt x="32121" y="33470"/>
                    <a:pt x="39959" y="33148"/>
                  </a:cubicBezTo>
                  <a:lnTo>
                    <a:pt x="55826" y="32506"/>
                  </a:lnTo>
                  <a:lnTo>
                    <a:pt x="55826" y="29101"/>
                  </a:lnTo>
                  <a:cubicBezTo>
                    <a:pt x="55826" y="21200"/>
                    <a:pt x="54220" y="15546"/>
                    <a:pt x="50944" y="12206"/>
                  </a:cubicBezTo>
                  <a:cubicBezTo>
                    <a:pt x="47732" y="8865"/>
                    <a:pt x="42271" y="7195"/>
                    <a:pt x="34690" y="7195"/>
                  </a:cubicBezTo>
                  <a:cubicBezTo>
                    <a:pt x="27817" y="7195"/>
                    <a:pt x="22613" y="8351"/>
                    <a:pt x="19016" y="10664"/>
                  </a:cubicBezTo>
                  <a:cubicBezTo>
                    <a:pt x="15482" y="12977"/>
                    <a:pt x="13105" y="16382"/>
                    <a:pt x="12013" y="20943"/>
                  </a:cubicBezTo>
                  <a:lnTo>
                    <a:pt x="3854" y="20043"/>
                  </a:lnTo>
                  <a:cubicBezTo>
                    <a:pt x="5268" y="13169"/>
                    <a:pt x="8609" y="8094"/>
                    <a:pt x="13812" y="4882"/>
                  </a:cubicBezTo>
                  <a:cubicBezTo>
                    <a:pt x="19016" y="1670"/>
                    <a:pt x="26082" y="0"/>
                    <a:pt x="35012" y="0"/>
                  </a:cubicBezTo>
                  <a:cubicBezTo>
                    <a:pt x="45675" y="0"/>
                    <a:pt x="53321" y="2441"/>
                    <a:pt x="57881" y="7388"/>
                  </a:cubicBezTo>
                  <a:cubicBezTo>
                    <a:pt x="62443" y="12334"/>
                    <a:pt x="64756" y="19658"/>
                    <a:pt x="64756" y="29422"/>
                  </a:cubicBezTo>
                  <a:lnTo>
                    <a:pt x="64756" y="81715"/>
                  </a:lnTo>
                  <a:lnTo>
                    <a:pt x="55955" y="81715"/>
                  </a:lnTo>
                  <a:lnTo>
                    <a:pt x="55955" y="69252"/>
                  </a:lnTo>
                  <a:cubicBezTo>
                    <a:pt x="52999" y="73492"/>
                    <a:pt x="49145" y="76897"/>
                    <a:pt x="44455" y="79595"/>
                  </a:cubicBezTo>
                  <a:cubicBezTo>
                    <a:pt x="39766" y="82293"/>
                    <a:pt x="34112" y="83578"/>
                    <a:pt x="27560" y="83578"/>
                  </a:cubicBezTo>
                  <a:cubicBezTo>
                    <a:pt x="19144" y="83578"/>
                    <a:pt x="12399" y="81522"/>
                    <a:pt x="7452" y="77475"/>
                  </a:cubicBezTo>
                  <a:cubicBezTo>
                    <a:pt x="2441" y="73428"/>
                    <a:pt x="0" y="67453"/>
                    <a:pt x="0" y="59680"/>
                  </a:cubicBezTo>
                  <a:close/>
                  <a:moveTo>
                    <a:pt x="9251" y="59359"/>
                  </a:moveTo>
                  <a:cubicBezTo>
                    <a:pt x="9251" y="64627"/>
                    <a:pt x="10857" y="68674"/>
                    <a:pt x="14005" y="71629"/>
                  </a:cubicBezTo>
                  <a:cubicBezTo>
                    <a:pt x="17153" y="74584"/>
                    <a:pt x="22099" y="75997"/>
                    <a:pt x="28652" y="75997"/>
                  </a:cubicBezTo>
                  <a:cubicBezTo>
                    <a:pt x="36361" y="75997"/>
                    <a:pt x="42785" y="74006"/>
                    <a:pt x="47989" y="69959"/>
                  </a:cubicBezTo>
                  <a:cubicBezTo>
                    <a:pt x="53192" y="65912"/>
                    <a:pt x="55762" y="60194"/>
                    <a:pt x="55762" y="52678"/>
                  </a:cubicBezTo>
                  <a:lnTo>
                    <a:pt x="55762" y="39251"/>
                  </a:lnTo>
                  <a:lnTo>
                    <a:pt x="40665" y="39894"/>
                  </a:lnTo>
                  <a:cubicBezTo>
                    <a:pt x="32763" y="40215"/>
                    <a:pt x="26467" y="41050"/>
                    <a:pt x="21842" y="42528"/>
                  </a:cubicBezTo>
                  <a:cubicBezTo>
                    <a:pt x="17217" y="43941"/>
                    <a:pt x="13941" y="46061"/>
                    <a:pt x="12077" y="48823"/>
                  </a:cubicBezTo>
                  <a:cubicBezTo>
                    <a:pt x="10151" y="51586"/>
                    <a:pt x="9251" y="55119"/>
                    <a:pt x="9251" y="5929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7F4C8-36C0-FF45-F001-0C1C7C450AD2}"/>
                </a:ext>
              </a:extLst>
            </p:cNvPr>
            <p:cNvSpPr/>
            <p:nvPr/>
          </p:nvSpPr>
          <p:spPr>
            <a:xfrm>
              <a:off x="9965470" y="604962"/>
              <a:ext cx="110366" cy="81714"/>
            </a:xfrm>
            <a:custGeom>
              <a:avLst/>
              <a:gdLst>
                <a:gd name="connsiteX0" fmla="*/ 0 w 110366"/>
                <a:gd name="connsiteY0" fmla="*/ 2505 h 81714"/>
                <a:gd name="connsiteX1" fmla="*/ 8929 w 110366"/>
                <a:gd name="connsiteY1" fmla="*/ 2505 h 81714"/>
                <a:gd name="connsiteX2" fmla="*/ 8929 w 110366"/>
                <a:gd name="connsiteY2" fmla="*/ 15161 h 81714"/>
                <a:gd name="connsiteX3" fmla="*/ 21006 w 110366"/>
                <a:gd name="connsiteY3" fmla="*/ 3919 h 81714"/>
                <a:gd name="connsiteX4" fmla="*/ 35268 w 110366"/>
                <a:gd name="connsiteY4" fmla="*/ 64 h 81714"/>
                <a:gd name="connsiteX5" fmla="*/ 58074 w 110366"/>
                <a:gd name="connsiteY5" fmla="*/ 15932 h 81714"/>
                <a:gd name="connsiteX6" fmla="*/ 70601 w 110366"/>
                <a:gd name="connsiteY6" fmla="*/ 4111 h 81714"/>
                <a:gd name="connsiteX7" fmla="*/ 86018 w 110366"/>
                <a:gd name="connsiteY7" fmla="*/ 0 h 81714"/>
                <a:gd name="connsiteX8" fmla="*/ 104135 w 110366"/>
                <a:gd name="connsiteY8" fmla="*/ 6617 h 81714"/>
                <a:gd name="connsiteX9" fmla="*/ 110366 w 110366"/>
                <a:gd name="connsiteY9" fmla="*/ 26981 h 81714"/>
                <a:gd name="connsiteX10" fmla="*/ 110366 w 110366"/>
                <a:gd name="connsiteY10" fmla="*/ 81715 h 81714"/>
                <a:gd name="connsiteX11" fmla="*/ 101244 w 110366"/>
                <a:gd name="connsiteY11" fmla="*/ 81715 h 81714"/>
                <a:gd name="connsiteX12" fmla="*/ 101244 w 110366"/>
                <a:gd name="connsiteY12" fmla="*/ 28973 h 81714"/>
                <a:gd name="connsiteX13" fmla="*/ 97004 w 110366"/>
                <a:gd name="connsiteY13" fmla="*/ 12656 h 81714"/>
                <a:gd name="connsiteX14" fmla="*/ 84156 w 110366"/>
                <a:gd name="connsiteY14" fmla="*/ 7902 h 81714"/>
                <a:gd name="connsiteX15" fmla="*/ 74905 w 110366"/>
                <a:gd name="connsiteY15" fmla="*/ 9572 h 81714"/>
                <a:gd name="connsiteX16" fmla="*/ 66297 w 110366"/>
                <a:gd name="connsiteY16" fmla="*/ 15289 h 81714"/>
                <a:gd name="connsiteX17" fmla="*/ 61286 w 110366"/>
                <a:gd name="connsiteY17" fmla="*/ 22163 h 81714"/>
                <a:gd name="connsiteX18" fmla="*/ 59680 w 110366"/>
                <a:gd name="connsiteY18" fmla="*/ 31928 h 81714"/>
                <a:gd name="connsiteX19" fmla="*/ 59680 w 110366"/>
                <a:gd name="connsiteY19" fmla="*/ 81715 h 81714"/>
                <a:gd name="connsiteX20" fmla="*/ 50750 w 110366"/>
                <a:gd name="connsiteY20" fmla="*/ 81715 h 81714"/>
                <a:gd name="connsiteX21" fmla="*/ 50750 w 110366"/>
                <a:gd name="connsiteY21" fmla="*/ 28973 h 81714"/>
                <a:gd name="connsiteX22" fmla="*/ 46446 w 110366"/>
                <a:gd name="connsiteY22" fmla="*/ 12784 h 81714"/>
                <a:gd name="connsiteX23" fmla="*/ 33662 w 110366"/>
                <a:gd name="connsiteY23" fmla="*/ 7837 h 81714"/>
                <a:gd name="connsiteX24" fmla="*/ 15739 w 110366"/>
                <a:gd name="connsiteY24" fmla="*/ 15675 h 81714"/>
                <a:gd name="connsiteX25" fmla="*/ 10792 w 110366"/>
                <a:gd name="connsiteY25" fmla="*/ 22549 h 81714"/>
                <a:gd name="connsiteX26" fmla="*/ 8929 w 110366"/>
                <a:gd name="connsiteY26" fmla="*/ 33405 h 81714"/>
                <a:gd name="connsiteX27" fmla="*/ 8929 w 110366"/>
                <a:gd name="connsiteY27" fmla="*/ 81651 h 81714"/>
                <a:gd name="connsiteX28" fmla="*/ 0 w 110366"/>
                <a:gd name="connsiteY28" fmla="*/ 81651 h 81714"/>
                <a:gd name="connsiteX29" fmla="*/ 0 w 110366"/>
                <a:gd name="connsiteY29" fmla="*/ 2505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366" h="81714">
                  <a:moveTo>
                    <a:pt x="0" y="2505"/>
                  </a:moveTo>
                  <a:lnTo>
                    <a:pt x="8929" y="2505"/>
                  </a:lnTo>
                  <a:lnTo>
                    <a:pt x="8929" y="15161"/>
                  </a:lnTo>
                  <a:cubicBezTo>
                    <a:pt x="12398" y="10214"/>
                    <a:pt x="16445" y="6488"/>
                    <a:pt x="21006" y="3919"/>
                  </a:cubicBezTo>
                  <a:cubicBezTo>
                    <a:pt x="25568" y="1349"/>
                    <a:pt x="30322" y="64"/>
                    <a:pt x="35268" y="64"/>
                  </a:cubicBezTo>
                  <a:cubicBezTo>
                    <a:pt x="47281" y="64"/>
                    <a:pt x="54861" y="5332"/>
                    <a:pt x="58074" y="15932"/>
                  </a:cubicBezTo>
                  <a:cubicBezTo>
                    <a:pt x="61543" y="10793"/>
                    <a:pt x="65719" y="6874"/>
                    <a:pt x="70601" y="4111"/>
                  </a:cubicBezTo>
                  <a:cubicBezTo>
                    <a:pt x="75483" y="1349"/>
                    <a:pt x="80558" y="0"/>
                    <a:pt x="86018" y="0"/>
                  </a:cubicBezTo>
                  <a:cubicBezTo>
                    <a:pt x="93921" y="0"/>
                    <a:pt x="99959" y="2184"/>
                    <a:pt x="104135" y="6617"/>
                  </a:cubicBezTo>
                  <a:cubicBezTo>
                    <a:pt x="108311" y="11049"/>
                    <a:pt x="110366" y="17795"/>
                    <a:pt x="110366" y="26981"/>
                  </a:cubicBezTo>
                  <a:lnTo>
                    <a:pt x="110366" y="81715"/>
                  </a:lnTo>
                  <a:lnTo>
                    <a:pt x="101244" y="81715"/>
                  </a:lnTo>
                  <a:lnTo>
                    <a:pt x="101244" y="28973"/>
                  </a:lnTo>
                  <a:cubicBezTo>
                    <a:pt x="101244" y="21264"/>
                    <a:pt x="99830" y="15803"/>
                    <a:pt x="97004" y="12656"/>
                  </a:cubicBezTo>
                  <a:cubicBezTo>
                    <a:pt x="94177" y="9508"/>
                    <a:pt x="89873" y="7902"/>
                    <a:pt x="84156" y="7902"/>
                  </a:cubicBezTo>
                  <a:cubicBezTo>
                    <a:pt x="81072" y="7902"/>
                    <a:pt x="77988" y="8480"/>
                    <a:pt x="74905" y="9572"/>
                  </a:cubicBezTo>
                  <a:cubicBezTo>
                    <a:pt x="71821" y="10728"/>
                    <a:pt x="68931" y="12591"/>
                    <a:pt x="66297" y="15289"/>
                  </a:cubicBezTo>
                  <a:cubicBezTo>
                    <a:pt x="64048" y="17538"/>
                    <a:pt x="62378" y="19851"/>
                    <a:pt x="61286" y="22163"/>
                  </a:cubicBezTo>
                  <a:cubicBezTo>
                    <a:pt x="60194" y="24476"/>
                    <a:pt x="59680" y="27752"/>
                    <a:pt x="59680" y="31928"/>
                  </a:cubicBezTo>
                  <a:lnTo>
                    <a:pt x="59680" y="81715"/>
                  </a:lnTo>
                  <a:lnTo>
                    <a:pt x="50750" y="81715"/>
                  </a:lnTo>
                  <a:lnTo>
                    <a:pt x="50750" y="28973"/>
                  </a:lnTo>
                  <a:cubicBezTo>
                    <a:pt x="50750" y="21457"/>
                    <a:pt x="49337" y="16060"/>
                    <a:pt x="46446" y="12784"/>
                  </a:cubicBezTo>
                  <a:cubicBezTo>
                    <a:pt x="43555" y="9508"/>
                    <a:pt x="39316" y="7837"/>
                    <a:pt x="33662" y="7837"/>
                  </a:cubicBezTo>
                  <a:cubicBezTo>
                    <a:pt x="26852" y="7837"/>
                    <a:pt x="20943" y="10471"/>
                    <a:pt x="15739" y="15675"/>
                  </a:cubicBezTo>
                  <a:cubicBezTo>
                    <a:pt x="13683" y="17859"/>
                    <a:pt x="12013" y="20108"/>
                    <a:pt x="10792" y="22549"/>
                  </a:cubicBezTo>
                  <a:cubicBezTo>
                    <a:pt x="9572" y="24990"/>
                    <a:pt x="8929" y="28587"/>
                    <a:pt x="8929" y="33405"/>
                  </a:cubicBezTo>
                  <a:lnTo>
                    <a:pt x="8929" y="81651"/>
                  </a:lnTo>
                  <a:lnTo>
                    <a:pt x="0" y="81651"/>
                  </a:lnTo>
                  <a:lnTo>
                    <a:pt x="0" y="25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999B8D-3609-BE2D-1941-289B9ABBD86F}"/>
                </a:ext>
              </a:extLst>
            </p:cNvPr>
            <p:cNvSpPr/>
            <p:nvPr/>
          </p:nvSpPr>
          <p:spPr>
            <a:xfrm>
              <a:off x="10097807" y="604962"/>
              <a:ext cx="70215" cy="84156"/>
            </a:xfrm>
            <a:custGeom>
              <a:avLst/>
              <a:gdLst>
                <a:gd name="connsiteX0" fmla="*/ 0 w 70215"/>
                <a:gd name="connsiteY0" fmla="*/ 42720 h 84156"/>
                <a:gd name="connsiteX1" fmla="*/ 10021 w 70215"/>
                <a:gd name="connsiteY1" fmla="*/ 11114 h 84156"/>
                <a:gd name="connsiteX2" fmla="*/ 36553 w 70215"/>
                <a:gd name="connsiteY2" fmla="*/ 0 h 84156"/>
                <a:gd name="connsiteX3" fmla="*/ 61929 w 70215"/>
                <a:gd name="connsiteY3" fmla="*/ 10664 h 84156"/>
                <a:gd name="connsiteX4" fmla="*/ 70215 w 70215"/>
                <a:gd name="connsiteY4" fmla="*/ 39316 h 84156"/>
                <a:gd name="connsiteX5" fmla="*/ 70215 w 70215"/>
                <a:gd name="connsiteY5" fmla="*/ 44262 h 84156"/>
                <a:gd name="connsiteX6" fmla="*/ 9186 w 70215"/>
                <a:gd name="connsiteY6" fmla="*/ 44262 h 84156"/>
                <a:gd name="connsiteX7" fmla="*/ 16638 w 70215"/>
                <a:gd name="connsiteY7" fmla="*/ 68288 h 84156"/>
                <a:gd name="connsiteX8" fmla="*/ 36617 w 70215"/>
                <a:gd name="connsiteY8" fmla="*/ 76768 h 84156"/>
                <a:gd name="connsiteX9" fmla="*/ 52485 w 70215"/>
                <a:gd name="connsiteY9" fmla="*/ 72593 h 84156"/>
                <a:gd name="connsiteX10" fmla="*/ 60065 w 70215"/>
                <a:gd name="connsiteY10" fmla="*/ 60901 h 84156"/>
                <a:gd name="connsiteX11" fmla="*/ 68674 w 70215"/>
                <a:gd name="connsiteY11" fmla="*/ 60901 h 84156"/>
                <a:gd name="connsiteX12" fmla="*/ 58588 w 70215"/>
                <a:gd name="connsiteY12" fmla="*/ 77925 h 84156"/>
                <a:gd name="connsiteX13" fmla="*/ 36617 w 70215"/>
                <a:gd name="connsiteY13" fmla="*/ 84156 h 84156"/>
                <a:gd name="connsiteX14" fmla="*/ 9572 w 70215"/>
                <a:gd name="connsiteY14" fmla="*/ 73235 h 84156"/>
                <a:gd name="connsiteX15" fmla="*/ 129 w 70215"/>
                <a:gd name="connsiteY15" fmla="*/ 42720 h 84156"/>
                <a:gd name="connsiteX16" fmla="*/ 16574 w 70215"/>
                <a:gd name="connsiteY16" fmla="*/ 15611 h 84156"/>
                <a:gd name="connsiteX17" fmla="*/ 9250 w 70215"/>
                <a:gd name="connsiteY17" fmla="*/ 37324 h 84156"/>
                <a:gd name="connsiteX18" fmla="*/ 61222 w 70215"/>
                <a:gd name="connsiteY18" fmla="*/ 37324 h 84156"/>
                <a:gd name="connsiteX19" fmla="*/ 55054 w 70215"/>
                <a:gd name="connsiteY19" fmla="*/ 14904 h 84156"/>
                <a:gd name="connsiteX20" fmla="*/ 36424 w 70215"/>
                <a:gd name="connsiteY20" fmla="*/ 7131 h 84156"/>
                <a:gd name="connsiteX21" fmla="*/ 16638 w 70215"/>
                <a:gd name="connsiteY21" fmla="*/ 15611 h 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215" h="84156">
                  <a:moveTo>
                    <a:pt x="0" y="42720"/>
                  </a:moveTo>
                  <a:cubicBezTo>
                    <a:pt x="0" y="29037"/>
                    <a:pt x="3341" y="18501"/>
                    <a:pt x="10021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215" y="27303"/>
                    <a:pt x="70215" y="39316"/>
                  </a:cubicBezTo>
                  <a:lnTo>
                    <a:pt x="70215" y="44262"/>
                  </a:lnTo>
                  <a:lnTo>
                    <a:pt x="9186" y="44262"/>
                  </a:lnTo>
                  <a:cubicBezTo>
                    <a:pt x="9508" y="54669"/>
                    <a:pt x="12013" y="62635"/>
                    <a:pt x="16638" y="68288"/>
                  </a:cubicBezTo>
                  <a:cubicBezTo>
                    <a:pt x="21328" y="73942"/>
                    <a:pt x="27945" y="76768"/>
                    <a:pt x="36617" y="76768"/>
                  </a:cubicBezTo>
                  <a:cubicBezTo>
                    <a:pt x="43427" y="76768"/>
                    <a:pt x="48695" y="75355"/>
                    <a:pt x="52485" y="72593"/>
                  </a:cubicBezTo>
                  <a:cubicBezTo>
                    <a:pt x="56275" y="69830"/>
                    <a:pt x="58781" y="65912"/>
                    <a:pt x="60065" y="60901"/>
                  </a:cubicBezTo>
                  <a:lnTo>
                    <a:pt x="68674" y="60901"/>
                  </a:lnTo>
                  <a:cubicBezTo>
                    <a:pt x="67325" y="68096"/>
                    <a:pt x="63984" y="73749"/>
                    <a:pt x="58588" y="77925"/>
                  </a:cubicBezTo>
                  <a:cubicBezTo>
                    <a:pt x="53192" y="82100"/>
                    <a:pt x="45868" y="84156"/>
                    <a:pt x="36617" y="84156"/>
                  </a:cubicBezTo>
                  <a:cubicBezTo>
                    <a:pt x="24926" y="84156"/>
                    <a:pt x="15867" y="80494"/>
                    <a:pt x="9572" y="73235"/>
                  </a:cubicBezTo>
                  <a:cubicBezTo>
                    <a:pt x="3276" y="65912"/>
                    <a:pt x="129" y="55761"/>
                    <a:pt x="129" y="42720"/>
                  </a:cubicBezTo>
                  <a:close/>
                  <a:moveTo>
                    <a:pt x="16574" y="15611"/>
                  </a:moveTo>
                  <a:cubicBezTo>
                    <a:pt x="12334" y="21264"/>
                    <a:pt x="9893" y="28523"/>
                    <a:pt x="9250" y="37324"/>
                  </a:cubicBezTo>
                  <a:lnTo>
                    <a:pt x="61222" y="37324"/>
                  </a:lnTo>
                  <a:cubicBezTo>
                    <a:pt x="60901" y="27560"/>
                    <a:pt x="58845" y="20108"/>
                    <a:pt x="55054" y="14904"/>
                  </a:cubicBezTo>
                  <a:cubicBezTo>
                    <a:pt x="51264" y="9700"/>
                    <a:pt x="45033" y="7131"/>
                    <a:pt x="36424" y="7131"/>
                  </a:cubicBezTo>
                  <a:cubicBezTo>
                    <a:pt x="27816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7CF4C6-8966-AE7D-3191-DD750D097DAD}"/>
              </a:ext>
            </a:extLst>
          </p:cNvPr>
          <p:cNvCxnSpPr>
            <a:cxnSpLocks/>
          </p:cNvCxnSpPr>
          <p:nvPr userDrawn="1"/>
        </p:nvCxnSpPr>
        <p:spPr>
          <a:xfrm>
            <a:off x="0" y="1359894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1617F5-7C87-7FD6-9718-4EB7DD32CF1F}"/>
              </a:ext>
            </a:extLst>
          </p:cNvPr>
          <p:cNvCxnSpPr>
            <a:cxnSpLocks/>
          </p:cNvCxnSpPr>
          <p:nvPr userDrawn="1"/>
        </p:nvCxnSpPr>
        <p:spPr>
          <a:xfrm>
            <a:off x="1417336" y="-2792"/>
            <a:ext cx="0" cy="1360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aphic 93">
            <a:extLst>
              <a:ext uri="{FF2B5EF4-FFF2-40B4-BE49-F238E27FC236}">
                <a16:creationId xmlns:a16="http://schemas.microsoft.com/office/drawing/2014/main" id="{6E7D668D-400F-8DAA-02D4-DD0A1A663ACA}"/>
              </a:ext>
            </a:extLst>
          </p:cNvPr>
          <p:cNvGrpSpPr/>
          <p:nvPr userDrawn="1"/>
        </p:nvGrpSpPr>
        <p:grpSpPr>
          <a:xfrm>
            <a:off x="3528881" y="6753895"/>
            <a:ext cx="1760402" cy="112936"/>
            <a:chOff x="6602633" y="3537703"/>
            <a:chExt cx="1760402" cy="112936"/>
          </a:xfrm>
          <a:solidFill>
            <a:srgbClr val="000000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3F5B8D7-A721-DB6D-C045-85C4148B7353}"/>
                </a:ext>
              </a:extLst>
            </p:cNvPr>
            <p:cNvSpPr/>
            <p:nvPr/>
          </p:nvSpPr>
          <p:spPr>
            <a:xfrm>
              <a:off x="6602633" y="3538024"/>
              <a:ext cx="107282" cy="110109"/>
            </a:xfrm>
            <a:custGeom>
              <a:avLst/>
              <a:gdLst>
                <a:gd name="connsiteX0" fmla="*/ 74006 w 107282"/>
                <a:gd name="connsiteY0" fmla="*/ 85762 h 110109"/>
                <a:gd name="connsiteX1" fmla="*/ 32699 w 107282"/>
                <a:gd name="connsiteY1" fmla="*/ 85762 h 110109"/>
                <a:gd name="connsiteX2" fmla="*/ 24347 w 107282"/>
                <a:gd name="connsiteY2" fmla="*/ 110110 h 110109"/>
                <a:gd name="connsiteX3" fmla="*/ 0 w 107282"/>
                <a:gd name="connsiteY3" fmla="*/ 110110 h 110109"/>
                <a:gd name="connsiteX4" fmla="*/ 39444 w 107282"/>
                <a:gd name="connsiteY4" fmla="*/ 0 h 110109"/>
                <a:gd name="connsiteX5" fmla="*/ 68096 w 107282"/>
                <a:gd name="connsiteY5" fmla="*/ 0 h 110109"/>
                <a:gd name="connsiteX6" fmla="*/ 107283 w 107282"/>
                <a:gd name="connsiteY6" fmla="*/ 110110 h 110109"/>
                <a:gd name="connsiteX7" fmla="*/ 82164 w 107282"/>
                <a:gd name="connsiteY7" fmla="*/ 110110 h 110109"/>
                <a:gd name="connsiteX8" fmla="*/ 74006 w 107282"/>
                <a:gd name="connsiteY8" fmla="*/ 85762 h 110109"/>
                <a:gd name="connsiteX9" fmla="*/ 53192 w 107282"/>
                <a:gd name="connsiteY9" fmla="*/ 21328 h 110109"/>
                <a:gd name="connsiteX10" fmla="*/ 38545 w 107282"/>
                <a:gd name="connsiteY10" fmla="*/ 66169 h 110109"/>
                <a:gd name="connsiteX11" fmla="*/ 67967 w 107282"/>
                <a:gd name="connsiteY11" fmla="*/ 66169 h 110109"/>
                <a:gd name="connsiteX12" fmla="*/ 53192 w 107282"/>
                <a:gd name="connsiteY12" fmla="*/ 21328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282" h="110109">
                  <a:moveTo>
                    <a:pt x="74006" y="85762"/>
                  </a:moveTo>
                  <a:lnTo>
                    <a:pt x="32699" y="85762"/>
                  </a:lnTo>
                  <a:lnTo>
                    <a:pt x="24347" y="110110"/>
                  </a:lnTo>
                  <a:lnTo>
                    <a:pt x="0" y="110110"/>
                  </a:lnTo>
                  <a:lnTo>
                    <a:pt x="39444" y="0"/>
                  </a:lnTo>
                  <a:lnTo>
                    <a:pt x="68096" y="0"/>
                  </a:lnTo>
                  <a:lnTo>
                    <a:pt x="107283" y="110110"/>
                  </a:lnTo>
                  <a:lnTo>
                    <a:pt x="82164" y="110110"/>
                  </a:lnTo>
                  <a:lnTo>
                    <a:pt x="74006" y="85762"/>
                  </a:lnTo>
                  <a:close/>
                  <a:moveTo>
                    <a:pt x="53192" y="21328"/>
                  </a:moveTo>
                  <a:lnTo>
                    <a:pt x="38545" y="66169"/>
                  </a:lnTo>
                  <a:lnTo>
                    <a:pt x="67967" y="66169"/>
                  </a:lnTo>
                  <a:lnTo>
                    <a:pt x="53192" y="2132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5864D65-A228-4267-C700-7417D16A72E6}"/>
                </a:ext>
              </a:extLst>
            </p:cNvPr>
            <p:cNvSpPr/>
            <p:nvPr/>
          </p:nvSpPr>
          <p:spPr>
            <a:xfrm>
              <a:off x="6721223" y="3565198"/>
              <a:ext cx="76190" cy="85440"/>
            </a:xfrm>
            <a:custGeom>
              <a:avLst/>
              <a:gdLst>
                <a:gd name="connsiteX0" fmla="*/ 0 w 76190"/>
                <a:gd name="connsiteY0" fmla="*/ 43170 h 85440"/>
                <a:gd name="connsiteX1" fmla="*/ 10664 w 76190"/>
                <a:gd name="connsiteY1" fmla="*/ 11563 h 85440"/>
                <a:gd name="connsiteX2" fmla="*/ 39958 w 76190"/>
                <a:gd name="connsiteY2" fmla="*/ 0 h 85440"/>
                <a:gd name="connsiteX3" fmla="*/ 64370 w 76190"/>
                <a:gd name="connsiteY3" fmla="*/ 7645 h 85440"/>
                <a:gd name="connsiteX4" fmla="*/ 75227 w 76190"/>
                <a:gd name="connsiteY4" fmla="*/ 28973 h 85440"/>
                <a:gd name="connsiteX5" fmla="*/ 53513 w 76190"/>
                <a:gd name="connsiteY5" fmla="*/ 31607 h 85440"/>
                <a:gd name="connsiteX6" fmla="*/ 49337 w 76190"/>
                <a:gd name="connsiteY6" fmla="*/ 21970 h 85440"/>
                <a:gd name="connsiteX7" fmla="*/ 39958 w 76190"/>
                <a:gd name="connsiteY7" fmla="*/ 18502 h 85440"/>
                <a:gd name="connsiteX8" fmla="*/ 27174 w 76190"/>
                <a:gd name="connsiteY8" fmla="*/ 25054 h 85440"/>
                <a:gd name="connsiteX9" fmla="*/ 23320 w 76190"/>
                <a:gd name="connsiteY9" fmla="*/ 42528 h 85440"/>
                <a:gd name="connsiteX10" fmla="*/ 27174 w 76190"/>
                <a:gd name="connsiteY10" fmla="*/ 60194 h 85440"/>
                <a:gd name="connsiteX11" fmla="*/ 39958 w 76190"/>
                <a:gd name="connsiteY11" fmla="*/ 66875 h 85440"/>
                <a:gd name="connsiteX12" fmla="*/ 50044 w 76190"/>
                <a:gd name="connsiteY12" fmla="*/ 63278 h 85440"/>
                <a:gd name="connsiteX13" fmla="*/ 54284 w 76190"/>
                <a:gd name="connsiteY13" fmla="*/ 53192 h 85440"/>
                <a:gd name="connsiteX14" fmla="*/ 76190 w 76190"/>
                <a:gd name="connsiteY14" fmla="*/ 53192 h 85440"/>
                <a:gd name="connsiteX15" fmla="*/ 65076 w 76190"/>
                <a:gd name="connsiteY15" fmla="*/ 77025 h 85440"/>
                <a:gd name="connsiteX16" fmla="*/ 39316 w 76190"/>
                <a:gd name="connsiteY16" fmla="*/ 85441 h 85440"/>
                <a:gd name="connsiteX17" fmla="*/ 10150 w 76190"/>
                <a:gd name="connsiteY17" fmla="*/ 74134 h 85440"/>
                <a:gd name="connsiteX18" fmla="*/ 0 w 76190"/>
                <a:gd name="connsiteY18" fmla="*/ 4323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190" h="85440">
                  <a:moveTo>
                    <a:pt x="0" y="43170"/>
                  </a:moveTo>
                  <a:cubicBezTo>
                    <a:pt x="0" y="29808"/>
                    <a:pt x="3534" y="19272"/>
                    <a:pt x="10664" y="11563"/>
                  </a:cubicBezTo>
                  <a:cubicBezTo>
                    <a:pt x="17731" y="3855"/>
                    <a:pt x="27495" y="0"/>
                    <a:pt x="39958" y="0"/>
                  </a:cubicBezTo>
                  <a:cubicBezTo>
                    <a:pt x="50365" y="0"/>
                    <a:pt x="58460" y="2570"/>
                    <a:pt x="64370" y="7645"/>
                  </a:cubicBezTo>
                  <a:cubicBezTo>
                    <a:pt x="70280" y="12720"/>
                    <a:pt x="73877" y="19851"/>
                    <a:pt x="75227" y="28973"/>
                  </a:cubicBezTo>
                  <a:lnTo>
                    <a:pt x="53513" y="31607"/>
                  </a:lnTo>
                  <a:cubicBezTo>
                    <a:pt x="52807" y="27495"/>
                    <a:pt x="51393" y="24283"/>
                    <a:pt x="49337" y="21970"/>
                  </a:cubicBezTo>
                  <a:cubicBezTo>
                    <a:pt x="47282" y="19658"/>
                    <a:pt x="44134" y="18502"/>
                    <a:pt x="39958" y="18502"/>
                  </a:cubicBezTo>
                  <a:cubicBezTo>
                    <a:pt x="33984" y="18502"/>
                    <a:pt x="29744" y="20686"/>
                    <a:pt x="27174" y="25054"/>
                  </a:cubicBezTo>
                  <a:cubicBezTo>
                    <a:pt x="24605" y="29422"/>
                    <a:pt x="23320" y="35268"/>
                    <a:pt x="23320" y="42528"/>
                  </a:cubicBezTo>
                  <a:cubicBezTo>
                    <a:pt x="23320" y="49787"/>
                    <a:pt x="24605" y="55697"/>
                    <a:pt x="27174" y="60194"/>
                  </a:cubicBezTo>
                  <a:cubicBezTo>
                    <a:pt x="29744" y="64691"/>
                    <a:pt x="33984" y="66875"/>
                    <a:pt x="39958" y="66875"/>
                  </a:cubicBezTo>
                  <a:cubicBezTo>
                    <a:pt x="44455" y="66875"/>
                    <a:pt x="47860" y="65655"/>
                    <a:pt x="50044" y="63278"/>
                  </a:cubicBezTo>
                  <a:cubicBezTo>
                    <a:pt x="52228" y="60836"/>
                    <a:pt x="53642" y="57496"/>
                    <a:pt x="54284" y="53192"/>
                  </a:cubicBezTo>
                  <a:lnTo>
                    <a:pt x="76190" y="53192"/>
                  </a:lnTo>
                  <a:cubicBezTo>
                    <a:pt x="74970" y="63470"/>
                    <a:pt x="71244" y="71436"/>
                    <a:pt x="65076" y="77025"/>
                  </a:cubicBezTo>
                  <a:cubicBezTo>
                    <a:pt x="58910" y="82614"/>
                    <a:pt x="50301" y="85441"/>
                    <a:pt x="39316" y="85441"/>
                  </a:cubicBezTo>
                  <a:cubicBezTo>
                    <a:pt x="26660" y="85441"/>
                    <a:pt x="16960" y="81651"/>
                    <a:pt x="10150" y="74134"/>
                  </a:cubicBezTo>
                  <a:cubicBezTo>
                    <a:pt x="3341" y="66554"/>
                    <a:pt x="0" y="56275"/>
                    <a:pt x="0" y="4323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95637C0-B870-E64A-8550-AB52D027684E}"/>
                </a:ext>
              </a:extLst>
            </p:cNvPr>
            <p:cNvSpPr/>
            <p:nvPr/>
          </p:nvSpPr>
          <p:spPr>
            <a:xfrm>
              <a:off x="6808783" y="3546183"/>
              <a:ext cx="57560" cy="103428"/>
            </a:xfrm>
            <a:custGeom>
              <a:avLst/>
              <a:gdLst>
                <a:gd name="connsiteX0" fmla="*/ 12784 w 57560"/>
                <a:gd name="connsiteY0" fmla="*/ 73235 h 103428"/>
                <a:gd name="connsiteX1" fmla="*/ 12784 w 57560"/>
                <a:gd name="connsiteY1" fmla="*/ 39316 h 103428"/>
                <a:gd name="connsiteX2" fmla="*/ 0 w 57560"/>
                <a:gd name="connsiteY2" fmla="*/ 39316 h 103428"/>
                <a:gd name="connsiteX3" fmla="*/ 0 w 57560"/>
                <a:gd name="connsiteY3" fmla="*/ 21457 h 103428"/>
                <a:gd name="connsiteX4" fmla="*/ 12784 w 57560"/>
                <a:gd name="connsiteY4" fmla="*/ 21457 h 103428"/>
                <a:gd name="connsiteX5" fmla="*/ 12784 w 57560"/>
                <a:gd name="connsiteY5" fmla="*/ 0 h 103428"/>
                <a:gd name="connsiteX6" fmla="*/ 35782 w 57560"/>
                <a:gd name="connsiteY6" fmla="*/ 0 h 103428"/>
                <a:gd name="connsiteX7" fmla="*/ 35782 w 57560"/>
                <a:gd name="connsiteY7" fmla="*/ 21457 h 103428"/>
                <a:gd name="connsiteX8" fmla="*/ 54733 w 57560"/>
                <a:gd name="connsiteY8" fmla="*/ 21457 h 103428"/>
                <a:gd name="connsiteX9" fmla="*/ 54733 w 57560"/>
                <a:gd name="connsiteY9" fmla="*/ 39316 h 103428"/>
                <a:gd name="connsiteX10" fmla="*/ 35782 w 57560"/>
                <a:gd name="connsiteY10" fmla="*/ 39316 h 103428"/>
                <a:gd name="connsiteX11" fmla="*/ 35782 w 57560"/>
                <a:gd name="connsiteY11" fmla="*/ 74134 h 103428"/>
                <a:gd name="connsiteX12" fmla="*/ 38095 w 57560"/>
                <a:gd name="connsiteY12" fmla="*/ 82100 h 103428"/>
                <a:gd name="connsiteX13" fmla="*/ 45354 w 57560"/>
                <a:gd name="connsiteY13" fmla="*/ 84927 h 103428"/>
                <a:gd name="connsiteX14" fmla="*/ 50237 w 57560"/>
                <a:gd name="connsiteY14" fmla="*/ 84542 h 103428"/>
                <a:gd name="connsiteX15" fmla="*/ 54477 w 57560"/>
                <a:gd name="connsiteY15" fmla="*/ 83514 h 103428"/>
                <a:gd name="connsiteX16" fmla="*/ 57560 w 57560"/>
                <a:gd name="connsiteY16" fmla="*/ 100473 h 103428"/>
                <a:gd name="connsiteX17" fmla="*/ 48952 w 57560"/>
                <a:gd name="connsiteY17" fmla="*/ 102657 h 103428"/>
                <a:gd name="connsiteX18" fmla="*/ 39252 w 57560"/>
                <a:gd name="connsiteY18" fmla="*/ 103428 h 103428"/>
                <a:gd name="connsiteX19" fmla="*/ 18566 w 57560"/>
                <a:gd name="connsiteY19" fmla="*/ 95719 h 103428"/>
                <a:gd name="connsiteX20" fmla="*/ 12848 w 57560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60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7"/>
                  </a:lnTo>
                  <a:lnTo>
                    <a:pt x="12784" y="21457"/>
                  </a:lnTo>
                  <a:lnTo>
                    <a:pt x="12784" y="0"/>
                  </a:lnTo>
                  <a:lnTo>
                    <a:pt x="35782" y="0"/>
                  </a:lnTo>
                  <a:lnTo>
                    <a:pt x="35782" y="21457"/>
                  </a:lnTo>
                  <a:lnTo>
                    <a:pt x="54733" y="21457"/>
                  </a:lnTo>
                  <a:lnTo>
                    <a:pt x="54733" y="39316"/>
                  </a:lnTo>
                  <a:lnTo>
                    <a:pt x="35782" y="39316"/>
                  </a:lnTo>
                  <a:lnTo>
                    <a:pt x="35782" y="74134"/>
                  </a:lnTo>
                  <a:cubicBezTo>
                    <a:pt x="35782" y="77539"/>
                    <a:pt x="36553" y="80173"/>
                    <a:pt x="38095" y="82100"/>
                  </a:cubicBezTo>
                  <a:cubicBezTo>
                    <a:pt x="39637" y="84027"/>
                    <a:pt x="42078" y="84927"/>
                    <a:pt x="45354" y="84927"/>
                  </a:cubicBezTo>
                  <a:cubicBezTo>
                    <a:pt x="47089" y="84927"/>
                    <a:pt x="48695" y="84798"/>
                    <a:pt x="50237" y="84542"/>
                  </a:cubicBezTo>
                  <a:cubicBezTo>
                    <a:pt x="51714" y="84284"/>
                    <a:pt x="53127" y="83963"/>
                    <a:pt x="54477" y="83514"/>
                  </a:cubicBezTo>
                  <a:lnTo>
                    <a:pt x="57560" y="100473"/>
                  </a:lnTo>
                  <a:cubicBezTo>
                    <a:pt x="54670" y="101373"/>
                    <a:pt x="51778" y="102144"/>
                    <a:pt x="48952" y="102657"/>
                  </a:cubicBezTo>
                  <a:cubicBezTo>
                    <a:pt x="46061" y="103171"/>
                    <a:pt x="42849" y="103428"/>
                    <a:pt x="39252" y="103428"/>
                  </a:cubicBezTo>
                  <a:cubicBezTo>
                    <a:pt x="29294" y="103428"/>
                    <a:pt x="22420" y="100859"/>
                    <a:pt x="18566" y="95719"/>
                  </a:cubicBezTo>
                  <a:cubicBezTo>
                    <a:pt x="14775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B3BB74D-D467-8173-4DEC-E35E07090A92}"/>
                </a:ext>
              </a:extLst>
            </p:cNvPr>
            <p:cNvSpPr/>
            <p:nvPr/>
          </p:nvSpPr>
          <p:spPr>
            <a:xfrm>
              <a:off x="6881119" y="3537703"/>
              <a:ext cx="23126" cy="110430"/>
            </a:xfrm>
            <a:custGeom>
              <a:avLst/>
              <a:gdLst>
                <a:gd name="connsiteX0" fmla="*/ 0 w 23126"/>
                <a:gd name="connsiteY0" fmla="*/ 0 h 110430"/>
                <a:gd name="connsiteX1" fmla="*/ 23127 w 23126"/>
                <a:gd name="connsiteY1" fmla="*/ 0 h 110430"/>
                <a:gd name="connsiteX2" fmla="*/ 23127 w 23126"/>
                <a:gd name="connsiteY2" fmla="*/ 18373 h 110430"/>
                <a:gd name="connsiteX3" fmla="*/ 0 w 23126"/>
                <a:gd name="connsiteY3" fmla="*/ 18373 h 110430"/>
                <a:gd name="connsiteX4" fmla="*/ 0 w 23126"/>
                <a:gd name="connsiteY4" fmla="*/ 0 h 110430"/>
                <a:gd name="connsiteX5" fmla="*/ 128 w 23126"/>
                <a:gd name="connsiteY5" fmla="*/ 29936 h 110430"/>
                <a:gd name="connsiteX6" fmla="*/ 22934 w 23126"/>
                <a:gd name="connsiteY6" fmla="*/ 29936 h 110430"/>
                <a:gd name="connsiteX7" fmla="*/ 22934 w 23126"/>
                <a:gd name="connsiteY7" fmla="*/ 110431 h 110430"/>
                <a:gd name="connsiteX8" fmla="*/ 128 w 23126"/>
                <a:gd name="connsiteY8" fmla="*/ 110431 h 110430"/>
                <a:gd name="connsiteX9" fmla="*/ 128 w 23126"/>
                <a:gd name="connsiteY9" fmla="*/ 29936 h 11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6" h="110430">
                  <a:moveTo>
                    <a:pt x="0" y="0"/>
                  </a:moveTo>
                  <a:lnTo>
                    <a:pt x="23127" y="0"/>
                  </a:lnTo>
                  <a:lnTo>
                    <a:pt x="23127" y="18373"/>
                  </a:lnTo>
                  <a:lnTo>
                    <a:pt x="0" y="18373"/>
                  </a:lnTo>
                  <a:lnTo>
                    <a:pt x="0" y="0"/>
                  </a:lnTo>
                  <a:close/>
                  <a:moveTo>
                    <a:pt x="128" y="29936"/>
                  </a:moveTo>
                  <a:lnTo>
                    <a:pt x="22934" y="29936"/>
                  </a:lnTo>
                  <a:lnTo>
                    <a:pt x="22934" y="110431"/>
                  </a:lnTo>
                  <a:lnTo>
                    <a:pt x="128" y="110431"/>
                  </a:lnTo>
                  <a:lnTo>
                    <a:pt x="128" y="2993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BCFA5ED-49D5-5821-B768-F410EB53513C}"/>
                </a:ext>
              </a:extLst>
            </p:cNvPr>
            <p:cNvSpPr/>
            <p:nvPr/>
          </p:nvSpPr>
          <p:spPr>
            <a:xfrm>
              <a:off x="6923775" y="3565134"/>
              <a:ext cx="81329" cy="85440"/>
            </a:xfrm>
            <a:custGeom>
              <a:avLst/>
              <a:gdLst>
                <a:gd name="connsiteX0" fmla="*/ 0 w 81329"/>
                <a:gd name="connsiteY0" fmla="*/ 43042 h 85440"/>
                <a:gd name="connsiteX1" fmla="*/ 10921 w 81329"/>
                <a:gd name="connsiteY1" fmla="*/ 11435 h 85440"/>
                <a:gd name="connsiteX2" fmla="*/ 40986 w 81329"/>
                <a:gd name="connsiteY2" fmla="*/ 0 h 85440"/>
                <a:gd name="connsiteX3" fmla="*/ 70794 w 81329"/>
                <a:gd name="connsiteY3" fmla="*/ 11114 h 85440"/>
                <a:gd name="connsiteX4" fmla="*/ 81330 w 81329"/>
                <a:gd name="connsiteY4" fmla="*/ 42399 h 85440"/>
                <a:gd name="connsiteX5" fmla="*/ 70473 w 81329"/>
                <a:gd name="connsiteY5" fmla="*/ 73942 h 85440"/>
                <a:gd name="connsiteX6" fmla="*/ 40344 w 81329"/>
                <a:gd name="connsiteY6" fmla="*/ 85441 h 85440"/>
                <a:gd name="connsiteX7" fmla="*/ 10536 w 81329"/>
                <a:gd name="connsiteY7" fmla="*/ 74263 h 85440"/>
                <a:gd name="connsiteX8" fmla="*/ 0 w 81329"/>
                <a:gd name="connsiteY8" fmla="*/ 43042 h 85440"/>
                <a:gd name="connsiteX9" fmla="*/ 23255 w 81329"/>
                <a:gd name="connsiteY9" fmla="*/ 42720 h 85440"/>
                <a:gd name="connsiteX10" fmla="*/ 27431 w 81329"/>
                <a:gd name="connsiteY10" fmla="*/ 60451 h 85440"/>
                <a:gd name="connsiteX11" fmla="*/ 40537 w 81329"/>
                <a:gd name="connsiteY11" fmla="*/ 66939 h 85440"/>
                <a:gd name="connsiteX12" fmla="*/ 53899 w 81329"/>
                <a:gd name="connsiteY12" fmla="*/ 60387 h 85440"/>
                <a:gd name="connsiteX13" fmla="*/ 58139 w 81329"/>
                <a:gd name="connsiteY13" fmla="*/ 42592 h 85440"/>
                <a:gd name="connsiteX14" fmla="*/ 53899 w 81329"/>
                <a:gd name="connsiteY14" fmla="*/ 24926 h 85440"/>
                <a:gd name="connsiteX15" fmla="*/ 40537 w 81329"/>
                <a:gd name="connsiteY15" fmla="*/ 18502 h 85440"/>
                <a:gd name="connsiteX16" fmla="*/ 27431 w 81329"/>
                <a:gd name="connsiteY16" fmla="*/ 24926 h 85440"/>
                <a:gd name="connsiteX17" fmla="*/ 23255 w 81329"/>
                <a:gd name="connsiteY17" fmla="*/ 42720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0">
                  <a:moveTo>
                    <a:pt x="0" y="43042"/>
                  </a:moveTo>
                  <a:cubicBezTo>
                    <a:pt x="0" y="29551"/>
                    <a:pt x="3662" y="19016"/>
                    <a:pt x="10921" y="11435"/>
                  </a:cubicBezTo>
                  <a:cubicBezTo>
                    <a:pt x="18245" y="3855"/>
                    <a:pt x="28266" y="0"/>
                    <a:pt x="40986" y="0"/>
                  </a:cubicBezTo>
                  <a:cubicBezTo>
                    <a:pt x="53706" y="0"/>
                    <a:pt x="63792" y="3726"/>
                    <a:pt x="70794" y="11114"/>
                  </a:cubicBezTo>
                  <a:cubicBezTo>
                    <a:pt x="77797" y="18502"/>
                    <a:pt x="81330" y="28973"/>
                    <a:pt x="81330" y="42399"/>
                  </a:cubicBezTo>
                  <a:cubicBezTo>
                    <a:pt x="81330" y="55826"/>
                    <a:pt x="77733" y="66297"/>
                    <a:pt x="70473" y="73942"/>
                  </a:cubicBezTo>
                  <a:cubicBezTo>
                    <a:pt x="63214" y="81586"/>
                    <a:pt x="53192" y="85441"/>
                    <a:pt x="40344" y="85441"/>
                  </a:cubicBezTo>
                  <a:cubicBezTo>
                    <a:pt x="27495" y="85441"/>
                    <a:pt x="17539" y="81715"/>
                    <a:pt x="10536" y="74263"/>
                  </a:cubicBezTo>
                  <a:cubicBezTo>
                    <a:pt x="3534" y="66811"/>
                    <a:pt x="0" y="56404"/>
                    <a:pt x="0" y="43042"/>
                  </a:cubicBezTo>
                  <a:close/>
                  <a:moveTo>
                    <a:pt x="23255" y="42720"/>
                  </a:moveTo>
                  <a:cubicBezTo>
                    <a:pt x="23255" y="50237"/>
                    <a:pt x="24669" y="56147"/>
                    <a:pt x="27431" y="60451"/>
                  </a:cubicBezTo>
                  <a:cubicBezTo>
                    <a:pt x="30194" y="64755"/>
                    <a:pt x="34562" y="66939"/>
                    <a:pt x="40537" y="66939"/>
                  </a:cubicBezTo>
                  <a:cubicBezTo>
                    <a:pt x="46511" y="66939"/>
                    <a:pt x="51072" y="64755"/>
                    <a:pt x="53899" y="60387"/>
                  </a:cubicBezTo>
                  <a:cubicBezTo>
                    <a:pt x="56726" y="56018"/>
                    <a:pt x="58139" y="50108"/>
                    <a:pt x="58139" y="42592"/>
                  </a:cubicBezTo>
                  <a:cubicBezTo>
                    <a:pt x="58139" y="35076"/>
                    <a:pt x="56726" y="29230"/>
                    <a:pt x="53899" y="24926"/>
                  </a:cubicBezTo>
                  <a:cubicBezTo>
                    <a:pt x="51072" y="20686"/>
                    <a:pt x="46639" y="18502"/>
                    <a:pt x="40537" y="18502"/>
                  </a:cubicBezTo>
                  <a:cubicBezTo>
                    <a:pt x="34434" y="18502"/>
                    <a:pt x="30194" y="20622"/>
                    <a:pt x="27431" y="24926"/>
                  </a:cubicBezTo>
                  <a:cubicBezTo>
                    <a:pt x="24669" y="29166"/>
                    <a:pt x="23255" y="35140"/>
                    <a:pt x="23255" y="427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FA4246A-1EC8-3B8F-D908-E20156B8BC13}"/>
                </a:ext>
              </a:extLst>
            </p:cNvPr>
            <p:cNvSpPr/>
            <p:nvPr/>
          </p:nvSpPr>
          <p:spPr>
            <a:xfrm>
              <a:off x="7024763" y="3565134"/>
              <a:ext cx="74648" cy="82935"/>
            </a:xfrm>
            <a:custGeom>
              <a:avLst/>
              <a:gdLst>
                <a:gd name="connsiteX0" fmla="*/ 0 w 74648"/>
                <a:gd name="connsiteY0" fmla="*/ 2506 h 82935"/>
                <a:gd name="connsiteX1" fmla="*/ 22356 w 74648"/>
                <a:gd name="connsiteY1" fmla="*/ 2506 h 82935"/>
                <a:gd name="connsiteX2" fmla="*/ 22356 w 74648"/>
                <a:gd name="connsiteY2" fmla="*/ 12656 h 82935"/>
                <a:gd name="connsiteX3" fmla="*/ 34690 w 74648"/>
                <a:gd name="connsiteY3" fmla="*/ 2698 h 82935"/>
                <a:gd name="connsiteX4" fmla="*/ 47795 w 74648"/>
                <a:gd name="connsiteY4" fmla="*/ 0 h 82935"/>
                <a:gd name="connsiteX5" fmla="*/ 67838 w 74648"/>
                <a:gd name="connsiteY5" fmla="*/ 7452 h 82935"/>
                <a:gd name="connsiteX6" fmla="*/ 74648 w 74648"/>
                <a:gd name="connsiteY6" fmla="*/ 28973 h 82935"/>
                <a:gd name="connsiteX7" fmla="*/ 74648 w 74648"/>
                <a:gd name="connsiteY7" fmla="*/ 82935 h 82935"/>
                <a:gd name="connsiteX8" fmla="*/ 51649 w 74648"/>
                <a:gd name="connsiteY8" fmla="*/ 82935 h 82935"/>
                <a:gd name="connsiteX9" fmla="*/ 51649 w 74648"/>
                <a:gd name="connsiteY9" fmla="*/ 33277 h 82935"/>
                <a:gd name="connsiteX10" fmla="*/ 48823 w 74648"/>
                <a:gd name="connsiteY10" fmla="*/ 22228 h 82935"/>
                <a:gd name="connsiteX11" fmla="*/ 40086 w 74648"/>
                <a:gd name="connsiteY11" fmla="*/ 18887 h 82935"/>
                <a:gd name="connsiteX12" fmla="*/ 33405 w 74648"/>
                <a:gd name="connsiteY12" fmla="*/ 20108 h 82935"/>
                <a:gd name="connsiteX13" fmla="*/ 27623 w 74648"/>
                <a:gd name="connsiteY13" fmla="*/ 23962 h 82935"/>
                <a:gd name="connsiteX14" fmla="*/ 24090 w 74648"/>
                <a:gd name="connsiteY14" fmla="*/ 28909 h 82935"/>
                <a:gd name="connsiteX15" fmla="*/ 22869 w 74648"/>
                <a:gd name="connsiteY15" fmla="*/ 35718 h 82935"/>
                <a:gd name="connsiteX16" fmla="*/ 22869 w 74648"/>
                <a:gd name="connsiteY16" fmla="*/ 82871 h 82935"/>
                <a:gd name="connsiteX17" fmla="*/ 64 w 74648"/>
                <a:gd name="connsiteY17" fmla="*/ 82871 h 82935"/>
                <a:gd name="connsiteX18" fmla="*/ 64 w 74648"/>
                <a:gd name="connsiteY18" fmla="*/ 2377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48" h="82935">
                  <a:moveTo>
                    <a:pt x="0" y="2506"/>
                  </a:moveTo>
                  <a:lnTo>
                    <a:pt x="22356" y="2506"/>
                  </a:lnTo>
                  <a:lnTo>
                    <a:pt x="22356" y="12656"/>
                  </a:lnTo>
                  <a:cubicBezTo>
                    <a:pt x="26339" y="7837"/>
                    <a:pt x="30450" y="4497"/>
                    <a:pt x="34690" y="2698"/>
                  </a:cubicBezTo>
                  <a:cubicBezTo>
                    <a:pt x="38930" y="899"/>
                    <a:pt x="43234" y="0"/>
                    <a:pt x="47795" y="0"/>
                  </a:cubicBezTo>
                  <a:cubicBezTo>
                    <a:pt x="56660" y="0"/>
                    <a:pt x="63342" y="2506"/>
                    <a:pt x="67838" y="7452"/>
                  </a:cubicBezTo>
                  <a:cubicBezTo>
                    <a:pt x="72336" y="12463"/>
                    <a:pt x="74648" y="19594"/>
                    <a:pt x="74648" y="28973"/>
                  </a:cubicBezTo>
                  <a:lnTo>
                    <a:pt x="74648" y="82935"/>
                  </a:lnTo>
                  <a:lnTo>
                    <a:pt x="51649" y="82935"/>
                  </a:lnTo>
                  <a:lnTo>
                    <a:pt x="51649" y="33277"/>
                  </a:lnTo>
                  <a:cubicBezTo>
                    <a:pt x="51649" y="28138"/>
                    <a:pt x="50686" y="24476"/>
                    <a:pt x="48823" y="22228"/>
                  </a:cubicBezTo>
                  <a:cubicBezTo>
                    <a:pt x="46960" y="19979"/>
                    <a:pt x="44005" y="18887"/>
                    <a:pt x="40086" y="18887"/>
                  </a:cubicBezTo>
                  <a:cubicBezTo>
                    <a:pt x="37838" y="18887"/>
                    <a:pt x="35589" y="19272"/>
                    <a:pt x="33405" y="20108"/>
                  </a:cubicBezTo>
                  <a:cubicBezTo>
                    <a:pt x="31221" y="20943"/>
                    <a:pt x="29294" y="22228"/>
                    <a:pt x="27623" y="23962"/>
                  </a:cubicBezTo>
                  <a:cubicBezTo>
                    <a:pt x="26082" y="25504"/>
                    <a:pt x="24926" y="27174"/>
                    <a:pt x="24090" y="28909"/>
                  </a:cubicBezTo>
                  <a:cubicBezTo>
                    <a:pt x="23255" y="30643"/>
                    <a:pt x="22869" y="32891"/>
                    <a:pt x="22869" y="35718"/>
                  </a:cubicBezTo>
                  <a:lnTo>
                    <a:pt x="22869" y="82871"/>
                  </a:lnTo>
                  <a:lnTo>
                    <a:pt x="64" y="82871"/>
                  </a:lnTo>
                  <a:lnTo>
                    <a:pt x="64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E1BE8D-453B-8900-7372-3347B58B9931}"/>
                </a:ext>
              </a:extLst>
            </p:cNvPr>
            <p:cNvSpPr/>
            <p:nvPr/>
          </p:nvSpPr>
          <p:spPr>
            <a:xfrm>
              <a:off x="7153502" y="3565134"/>
              <a:ext cx="74070" cy="84991"/>
            </a:xfrm>
            <a:custGeom>
              <a:avLst/>
              <a:gdLst>
                <a:gd name="connsiteX0" fmla="*/ 0 w 74070"/>
                <a:gd name="connsiteY0" fmla="*/ 60772 h 84991"/>
                <a:gd name="connsiteX1" fmla="*/ 5653 w 74070"/>
                <a:gd name="connsiteY1" fmla="*/ 44326 h 84991"/>
                <a:gd name="connsiteX2" fmla="*/ 20558 w 74070"/>
                <a:gd name="connsiteY2" fmla="*/ 36104 h 84991"/>
                <a:gd name="connsiteX3" fmla="*/ 40601 w 74070"/>
                <a:gd name="connsiteY3" fmla="*/ 33341 h 84991"/>
                <a:gd name="connsiteX4" fmla="*/ 52164 w 74070"/>
                <a:gd name="connsiteY4" fmla="*/ 32891 h 84991"/>
                <a:gd name="connsiteX5" fmla="*/ 52164 w 74070"/>
                <a:gd name="connsiteY5" fmla="*/ 29936 h 84991"/>
                <a:gd name="connsiteX6" fmla="*/ 49080 w 74070"/>
                <a:gd name="connsiteY6" fmla="*/ 19272 h 84991"/>
                <a:gd name="connsiteX7" fmla="*/ 39188 w 74070"/>
                <a:gd name="connsiteY7" fmla="*/ 16060 h 84991"/>
                <a:gd name="connsiteX8" fmla="*/ 29230 w 74070"/>
                <a:gd name="connsiteY8" fmla="*/ 18437 h 84991"/>
                <a:gd name="connsiteX9" fmla="*/ 24861 w 74070"/>
                <a:gd name="connsiteY9" fmla="*/ 25440 h 84991"/>
                <a:gd name="connsiteX10" fmla="*/ 4369 w 74070"/>
                <a:gd name="connsiteY10" fmla="*/ 23577 h 84991"/>
                <a:gd name="connsiteX11" fmla="*/ 15482 w 74070"/>
                <a:gd name="connsiteY11" fmla="*/ 5782 h 84991"/>
                <a:gd name="connsiteX12" fmla="*/ 39830 w 74070"/>
                <a:gd name="connsiteY12" fmla="*/ 0 h 84991"/>
                <a:gd name="connsiteX13" fmla="*/ 66040 w 74070"/>
                <a:gd name="connsiteY13" fmla="*/ 8159 h 84991"/>
                <a:gd name="connsiteX14" fmla="*/ 74070 w 74070"/>
                <a:gd name="connsiteY14" fmla="*/ 32185 h 84991"/>
                <a:gd name="connsiteX15" fmla="*/ 74070 w 74070"/>
                <a:gd name="connsiteY15" fmla="*/ 82935 h 84991"/>
                <a:gd name="connsiteX16" fmla="*/ 52935 w 74070"/>
                <a:gd name="connsiteY16" fmla="*/ 82935 h 84991"/>
                <a:gd name="connsiteX17" fmla="*/ 52935 w 74070"/>
                <a:gd name="connsiteY17" fmla="*/ 73556 h 84991"/>
                <a:gd name="connsiteX18" fmla="*/ 42078 w 74070"/>
                <a:gd name="connsiteY18" fmla="*/ 81908 h 84991"/>
                <a:gd name="connsiteX19" fmla="*/ 27367 w 74070"/>
                <a:gd name="connsiteY19" fmla="*/ 84991 h 84991"/>
                <a:gd name="connsiteX20" fmla="*/ 7645 w 74070"/>
                <a:gd name="connsiteY20" fmla="*/ 78696 h 84991"/>
                <a:gd name="connsiteX21" fmla="*/ 64 w 74070"/>
                <a:gd name="connsiteY21" fmla="*/ 60836 h 84991"/>
                <a:gd name="connsiteX22" fmla="*/ 21714 w 74070"/>
                <a:gd name="connsiteY22" fmla="*/ 59359 h 84991"/>
                <a:gd name="connsiteX23" fmla="*/ 24412 w 74070"/>
                <a:gd name="connsiteY23" fmla="*/ 66361 h 84991"/>
                <a:gd name="connsiteX24" fmla="*/ 33149 w 74070"/>
                <a:gd name="connsiteY24" fmla="*/ 68931 h 84991"/>
                <a:gd name="connsiteX25" fmla="*/ 46961 w 74070"/>
                <a:gd name="connsiteY25" fmla="*/ 64434 h 84991"/>
                <a:gd name="connsiteX26" fmla="*/ 52100 w 74070"/>
                <a:gd name="connsiteY26" fmla="*/ 51971 h 84991"/>
                <a:gd name="connsiteX27" fmla="*/ 52100 w 74070"/>
                <a:gd name="connsiteY27" fmla="*/ 46446 h 84991"/>
                <a:gd name="connsiteX28" fmla="*/ 41436 w 74070"/>
                <a:gd name="connsiteY28" fmla="*/ 46896 h 84991"/>
                <a:gd name="connsiteX29" fmla="*/ 26018 w 74070"/>
                <a:gd name="connsiteY29" fmla="*/ 50429 h 84991"/>
                <a:gd name="connsiteX30" fmla="*/ 21714 w 74070"/>
                <a:gd name="connsiteY30" fmla="*/ 59359 h 8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070" h="84991">
                  <a:moveTo>
                    <a:pt x="0" y="60772"/>
                  </a:moveTo>
                  <a:cubicBezTo>
                    <a:pt x="0" y="53706"/>
                    <a:pt x="1863" y="48181"/>
                    <a:pt x="5653" y="44326"/>
                  </a:cubicBezTo>
                  <a:cubicBezTo>
                    <a:pt x="9380" y="40472"/>
                    <a:pt x="14390" y="37710"/>
                    <a:pt x="20558" y="36104"/>
                  </a:cubicBezTo>
                  <a:cubicBezTo>
                    <a:pt x="26725" y="34498"/>
                    <a:pt x="33406" y="33534"/>
                    <a:pt x="40601" y="33341"/>
                  </a:cubicBezTo>
                  <a:lnTo>
                    <a:pt x="52164" y="32891"/>
                  </a:lnTo>
                  <a:lnTo>
                    <a:pt x="52164" y="29936"/>
                  </a:lnTo>
                  <a:cubicBezTo>
                    <a:pt x="52164" y="24990"/>
                    <a:pt x="51137" y="21457"/>
                    <a:pt x="49080" y="19272"/>
                  </a:cubicBezTo>
                  <a:cubicBezTo>
                    <a:pt x="47025" y="17088"/>
                    <a:pt x="43749" y="16060"/>
                    <a:pt x="39188" y="16060"/>
                  </a:cubicBezTo>
                  <a:cubicBezTo>
                    <a:pt x="34626" y="16060"/>
                    <a:pt x="31478" y="16831"/>
                    <a:pt x="29230" y="18437"/>
                  </a:cubicBezTo>
                  <a:cubicBezTo>
                    <a:pt x="27046" y="20043"/>
                    <a:pt x="25569" y="22356"/>
                    <a:pt x="24861" y="25440"/>
                  </a:cubicBezTo>
                  <a:lnTo>
                    <a:pt x="4369" y="23577"/>
                  </a:lnTo>
                  <a:cubicBezTo>
                    <a:pt x="5782" y="15546"/>
                    <a:pt x="9508" y="9636"/>
                    <a:pt x="15482" y="5782"/>
                  </a:cubicBezTo>
                  <a:cubicBezTo>
                    <a:pt x="21457" y="1927"/>
                    <a:pt x="29552" y="0"/>
                    <a:pt x="39830" y="0"/>
                  </a:cubicBezTo>
                  <a:cubicBezTo>
                    <a:pt x="51972" y="0"/>
                    <a:pt x="60708" y="2698"/>
                    <a:pt x="66040" y="8159"/>
                  </a:cubicBezTo>
                  <a:cubicBezTo>
                    <a:pt x="71372" y="13619"/>
                    <a:pt x="74070" y="21649"/>
                    <a:pt x="74070" y="32185"/>
                  </a:cubicBezTo>
                  <a:lnTo>
                    <a:pt x="74070" y="82935"/>
                  </a:lnTo>
                  <a:lnTo>
                    <a:pt x="52935" y="82935"/>
                  </a:lnTo>
                  <a:lnTo>
                    <a:pt x="52935" y="73556"/>
                  </a:lnTo>
                  <a:cubicBezTo>
                    <a:pt x="49723" y="77025"/>
                    <a:pt x="46126" y="79852"/>
                    <a:pt x="42078" y="81908"/>
                  </a:cubicBezTo>
                  <a:cubicBezTo>
                    <a:pt x="38031" y="83963"/>
                    <a:pt x="33084" y="84991"/>
                    <a:pt x="27367" y="84991"/>
                  </a:cubicBezTo>
                  <a:cubicBezTo>
                    <a:pt x="19272" y="84991"/>
                    <a:pt x="12656" y="82871"/>
                    <a:pt x="7645" y="78696"/>
                  </a:cubicBezTo>
                  <a:cubicBezTo>
                    <a:pt x="2634" y="74456"/>
                    <a:pt x="64" y="68546"/>
                    <a:pt x="64" y="60836"/>
                  </a:cubicBezTo>
                  <a:close/>
                  <a:moveTo>
                    <a:pt x="21714" y="59359"/>
                  </a:moveTo>
                  <a:cubicBezTo>
                    <a:pt x="21714" y="62314"/>
                    <a:pt x="22613" y="64691"/>
                    <a:pt x="24412" y="66361"/>
                  </a:cubicBezTo>
                  <a:cubicBezTo>
                    <a:pt x="26211" y="68031"/>
                    <a:pt x="29101" y="68931"/>
                    <a:pt x="33149" y="68931"/>
                  </a:cubicBezTo>
                  <a:cubicBezTo>
                    <a:pt x="38931" y="68931"/>
                    <a:pt x="43491" y="67453"/>
                    <a:pt x="46961" y="64434"/>
                  </a:cubicBezTo>
                  <a:cubicBezTo>
                    <a:pt x="50430" y="61479"/>
                    <a:pt x="52100" y="57303"/>
                    <a:pt x="52100" y="51971"/>
                  </a:cubicBezTo>
                  <a:lnTo>
                    <a:pt x="52100" y="46446"/>
                  </a:lnTo>
                  <a:lnTo>
                    <a:pt x="41436" y="46896"/>
                  </a:lnTo>
                  <a:cubicBezTo>
                    <a:pt x="34048" y="47217"/>
                    <a:pt x="28909" y="48374"/>
                    <a:pt x="26018" y="50429"/>
                  </a:cubicBezTo>
                  <a:cubicBezTo>
                    <a:pt x="23127" y="52485"/>
                    <a:pt x="21714" y="55440"/>
                    <a:pt x="21714" y="59359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5089DB-7AAF-7544-6250-2FFF241FD78F}"/>
                </a:ext>
              </a:extLst>
            </p:cNvPr>
            <p:cNvSpPr/>
            <p:nvPr/>
          </p:nvSpPr>
          <p:spPr>
            <a:xfrm>
              <a:off x="7248964" y="3565134"/>
              <a:ext cx="74649" cy="82935"/>
            </a:xfrm>
            <a:custGeom>
              <a:avLst/>
              <a:gdLst>
                <a:gd name="connsiteX0" fmla="*/ 0 w 74649"/>
                <a:gd name="connsiteY0" fmla="*/ 2506 h 82935"/>
                <a:gd name="connsiteX1" fmla="*/ 22357 w 74649"/>
                <a:gd name="connsiteY1" fmla="*/ 2506 h 82935"/>
                <a:gd name="connsiteX2" fmla="*/ 22357 w 74649"/>
                <a:gd name="connsiteY2" fmla="*/ 12656 h 82935"/>
                <a:gd name="connsiteX3" fmla="*/ 34690 w 74649"/>
                <a:gd name="connsiteY3" fmla="*/ 2698 h 82935"/>
                <a:gd name="connsiteX4" fmla="*/ 47796 w 74649"/>
                <a:gd name="connsiteY4" fmla="*/ 0 h 82935"/>
                <a:gd name="connsiteX5" fmla="*/ 67839 w 74649"/>
                <a:gd name="connsiteY5" fmla="*/ 7452 h 82935"/>
                <a:gd name="connsiteX6" fmla="*/ 74649 w 74649"/>
                <a:gd name="connsiteY6" fmla="*/ 28973 h 82935"/>
                <a:gd name="connsiteX7" fmla="*/ 74649 w 74649"/>
                <a:gd name="connsiteY7" fmla="*/ 82935 h 82935"/>
                <a:gd name="connsiteX8" fmla="*/ 51650 w 74649"/>
                <a:gd name="connsiteY8" fmla="*/ 82935 h 82935"/>
                <a:gd name="connsiteX9" fmla="*/ 51650 w 74649"/>
                <a:gd name="connsiteY9" fmla="*/ 33277 h 82935"/>
                <a:gd name="connsiteX10" fmla="*/ 48824 w 74649"/>
                <a:gd name="connsiteY10" fmla="*/ 22228 h 82935"/>
                <a:gd name="connsiteX11" fmla="*/ 40087 w 74649"/>
                <a:gd name="connsiteY11" fmla="*/ 18887 h 82935"/>
                <a:gd name="connsiteX12" fmla="*/ 33406 w 74649"/>
                <a:gd name="connsiteY12" fmla="*/ 20108 h 82935"/>
                <a:gd name="connsiteX13" fmla="*/ 27624 w 74649"/>
                <a:gd name="connsiteY13" fmla="*/ 23962 h 82935"/>
                <a:gd name="connsiteX14" fmla="*/ 24090 w 74649"/>
                <a:gd name="connsiteY14" fmla="*/ 28909 h 82935"/>
                <a:gd name="connsiteX15" fmla="*/ 22870 w 74649"/>
                <a:gd name="connsiteY15" fmla="*/ 35718 h 82935"/>
                <a:gd name="connsiteX16" fmla="*/ 22870 w 74649"/>
                <a:gd name="connsiteY16" fmla="*/ 82871 h 82935"/>
                <a:gd name="connsiteX17" fmla="*/ 64 w 74649"/>
                <a:gd name="connsiteY17" fmla="*/ 82871 h 82935"/>
                <a:gd name="connsiteX18" fmla="*/ 64 w 74649"/>
                <a:gd name="connsiteY18" fmla="*/ 2377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49" h="82935">
                  <a:moveTo>
                    <a:pt x="0" y="2506"/>
                  </a:moveTo>
                  <a:lnTo>
                    <a:pt x="22357" y="2506"/>
                  </a:lnTo>
                  <a:lnTo>
                    <a:pt x="22357" y="12656"/>
                  </a:lnTo>
                  <a:cubicBezTo>
                    <a:pt x="26340" y="7837"/>
                    <a:pt x="30451" y="4497"/>
                    <a:pt x="34690" y="2698"/>
                  </a:cubicBezTo>
                  <a:cubicBezTo>
                    <a:pt x="38931" y="899"/>
                    <a:pt x="43235" y="0"/>
                    <a:pt x="47796" y="0"/>
                  </a:cubicBezTo>
                  <a:cubicBezTo>
                    <a:pt x="56661" y="0"/>
                    <a:pt x="63343" y="2506"/>
                    <a:pt x="67839" y="7452"/>
                  </a:cubicBezTo>
                  <a:cubicBezTo>
                    <a:pt x="72336" y="12463"/>
                    <a:pt x="74649" y="19594"/>
                    <a:pt x="74649" y="28973"/>
                  </a:cubicBezTo>
                  <a:lnTo>
                    <a:pt x="74649" y="82935"/>
                  </a:lnTo>
                  <a:lnTo>
                    <a:pt x="51650" y="82935"/>
                  </a:lnTo>
                  <a:lnTo>
                    <a:pt x="51650" y="33277"/>
                  </a:lnTo>
                  <a:cubicBezTo>
                    <a:pt x="51650" y="28138"/>
                    <a:pt x="50686" y="24476"/>
                    <a:pt x="48824" y="22228"/>
                  </a:cubicBezTo>
                  <a:cubicBezTo>
                    <a:pt x="46961" y="19979"/>
                    <a:pt x="44006" y="18887"/>
                    <a:pt x="40087" y="18887"/>
                  </a:cubicBezTo>
                  <a:cubicBezTo>
                    <a:pt x="37838" y="18887"/>
                    <a:pt x="35590" y="19272"/>
                    <a:pt x="33406" y="20108"/>
                  </a:cubicBezTo>
                  <a:cubicBezTo>
                    <a:pt x="31222" y="20943"/>
                    <a:pt x="29294" y="22228"/>
                    <a:pt x="27624" y="23962"/>
                  </a:cubicBezTo>
                  <a:cubicBezTo>
                    <a:pt x="26082" y="25504"/>
                    <a:pt x="24926" y="27174"/>
                    <a:pt x="24090" y="28909"/>
                  </a:cubicBezTo>
                  <a:cubicBezTo>
                    <a:pt x="23256" y="30643"/>
                    <a:pt x="22870" y="32891"/>
                    <a:pt x="22870" y="35718"/>
                  </a:cubicBezTo>
                  <a:lnTo>
                    <a:pt x="22870" y="82871"/>
                  </a:lnTo>
                  <a:lnTo>
                    <a:pt x="64" y="82871"/>
                  </a:lnTo>
                  <a:lnTo>
                    <a:pt x="64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7267730-495E-48F2-9BBA-577684315BC9}"/>
                </a:ext>
              </a:extLst>
            </p:cNvPr>
            <p:cNvSpPr/>
            <p:nvPr/>
          </p:nvSpPr>
          <p:spPr>
            <a:xfrm>
              <a:off x="7342307" y="3537960"/>
              <a:ext cx="79594" cy="112550"/>
            </a:xfrm>
            <a:custGeom>
              <a:avLst/>
              <a:gdLst>
                <a:gd name="connsiteX0" fmla="*/ 64 w 79594"/>
                <a:gd name="connsiteY0" fmla="*/ 70665 h 112550"/>
                <a:gd name="connsiteX1" fmla="*/ 9251 w 79594"/>
                <a:gd name="connsiteY1" fmla="*/ 38802 h 112550"/>
                <a:gd name="connsiteX2" fmla="*/ 34433 w 79594"/>
                <a:gd name="connsiteY2" fmla="*/ 27174 h 112550"/>
                <a:gd name="connsiteX3" fmla="*/ 46511 w 79594"/>
                <a:gd name="connsiteY3" fmla="*/ 29615 h 112550"/>
                <a:gd name="connsiteX4" fmla="*/ 56597 w 79594"/>
                <a:gd name="connsiteY4" fmla="*/ 37645 h 112550"/>
                <a:gd name="connsiteX5" fmla="*/ 56597 w 79594"/>
                <a:gd name="connsiteY5" fmla="*/ 0 h 112550"/>
                <a:gd name="connsiteX6" fmla="*/ 79595 w 79594"/>
                <a:gd name="connsiteY6" fmla="*/ 0 h 112550"/>
                <a:gd name="connsiteX7" fmla="*/ 79595 w 79594"/>
                <a:gd name="connsiteY7" fmla="*/ 110109 h 112550"/>
                <a:gd name="connsiteX8" fmla="*/ 57368 w 79594"/>
                <a:gd name="connsiteY8" fmla="*/ 110109 h 112550"/>
                <a:gd name="connsiteX9" fmla="*/ 57368 w 79594"/>
                <a:gd name="connsiteY9" fmla="*/ 100409 h 112550"/>
                <a:gd name="connsiteX10" fmla="*/ 46896 w 79594"/>
                <a:gd name="connsiteY10" fmla="*/ 109403 h 112550"/>
                <a:gd name="connsiteX11" fmla="*/ 32891 w 79594"/>
                <a:gd name="connsiteY11" fmla="*/ 112551 h 112550"/>
                <a:gd name="connsiteX12" fmla="*/ 14776 w 79594"/>
                <a:gd name="connsiteY12" fmla="*/ 107283 h 112550"/>
                <a:gd name="connsiteX13" fmla="*/ 3726 w 79594"/>
                <a:gd name="connsiteY13" fmla="*/ 92571 h 112550"/>
                <a:gd name="connsiteX14" fmla="*/ 0 w 79594"/>
                <a:gd name="connsiteY14" fmla="*/ 70601 h 112550"/>
                <a:gd name="connsiteX15" fmla="*/ 23191 w 79594"/>
                <a:gd name="connsiteY15" fmla="*/ 69766 h 112550"/>
                <a:gd name="connsiteX16" fmla="*/ 28073 w 79594"/>
                <a:gd name="connsiteY16" fmla="*/ 88524 h 112550"/>
                <a:gd name="connsiteX17" fmla="*/ 39701 w 79594"/>
                <a:gd name="connsiteY17" fmla="*/ 93985 h 112550"/>
                <a:gd name="connsiteX18" fmla="*/ 52421 w 79594"/>
                <a:gd name="connsiteY18" fmla="*/ 88075 h 112550"/>
                <a:gd name="connsiteX19" fmla="*/ 56790 w 79594"/>
                <a:gd name="connsiteY19" fmla="*/ 71950 h 112550"/>
                <a:gd name="connsiteX20" fmla="*/ 56790 w 79594"/>
                <a:gd name="connsiteY20" fmla="*/ 68096 h 112550"/>
                <a:gd name="connsiteX21" fmla="*/ 52485 w 79594"/>
                <a:gd name="connsiteY21" fmla="*/ 51136 h 112550"/>
                <a:gd name="connsiteX22" fmla="*/ 40151 w 79594"/>
                <a:gd name="connsiteY22" fmla="*/ 45611 h 112550"/>
                <a:gd name="connsiteX23" fmla="*/ 27881 w 79594"/>
                <a:gd name="connsiteY23" fmla="*/ 51329 h 112550"/>
                <a:gd name="connsiteX24" fmla="*/ 23191 w 79594"/>
                <a:gd name="connsiteY24" fmla="*/ 69830 h 1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9594" h="112550">
                  <a:moveTo>
                    <a:pt x="64" y="70665"/>
                  </a:moveTo>
                  <a:cubicBezTo>
                    <a:pt x="64" y="57175"/>
                    <a:pt x="3148" y="46575"/>
                    <a:pt x="9251" y="38802"/>
                  </a:cubicBezTo>
                  <a:cubicBezTo>
                    <a:pt x="15354" y="31028"/>
                    <a:pt x="23770" y="27174"/>
                    <a:pt x="34433" y="27174"/>
                  </a:cubicBezTo>
                  <a:cubicBezTo>
                    <a:pt x="38673" y="27174"/>
                    <a:pt x="42656" y="28009"/>
                    <a:pt x="46511" y="29615"/>
                  </a:cubicBezTo>
                  <a:cubicBezTo>
                    <a:pt x="50366" y="31285"/>
                    <a:pt x="53706" y="33919"/>
                    <a:pt x="56597" y="37645"/>
                  </a:cubicBezTo>
                  <a:lnTo>
                    <a:pt x="56597" y="0"/>
                  </a:lnTo>
                  <a:lnTo>
                    <a:pt x="79595" y="0"/>
                  </a:lnTo>
                  <a:lnTo>
                    <a:pt x="79595" y="110109"/>
                  </a:lnTo>
                  <a:lnTo>
                    <a:pt x="57368" y="110109"/>
                  </a:lnTo>
                  <a:lnTo>
                    <a:pt x="57368" y="100409"/>
                  </a:lnTo>
                  <a:cubicBezTo>
                    <a:pt x="54412" y="104328"/>
                    <a:pt x="50879" y="107347"/>
                    <a:pt x="46896" y="109403"/>
                  </a:cubicBezTo>
                  <a:cubicBezTo>
                    <a:pt x="42913" y="111458"/>
                    <a:pt x="38224" y="112551"/>
                    <a:pt x="32891" y="112551"/>
                  </a:cubicBezTo>
                  <a:cubicBezTo>
                    <a:pt x="25696" y="112551"/>
                    <a:pt x="19658" y="110816"/>
                    <a:pt x="14776" y="107283"/>
                  </a:cubicBezTo>
                  <a:cubicBezTo>
                    <a:pt x="9893" y="103814"/>
                    <a:pt x="6231" y="98867"/>
                    <a:pt x="3726" y="92571"/>
                  </a:cubicBezTo>
                  <a:cubicBezTo>
                    <a:pt x="1285" y="86276"/>
                    <a:pt x="0" y="78952"/>
                    <a:pt x="0" y="70601"/>
                  </a:cubicBezTo>
                  <a:close/>
                  <a:moveTo>
                    <a:pt x="23191" y="69766"/>
                  </a:moveTo>
                  <a:cubicBezTo>
                    <a:pt x="23191" y="78631"/>
                    <a:pt x="24797" y="84863"/>
                    <a:pt x="28073" y="88524"/>
                  </a:cubicBezTo>
                  <a:cubicBezTo>
                    <a:pt x="31285" y="92186"/>
                    <a:pt x="35204" y="93985"/>
                    <a:pt x="39701" y="93985"/>
                  </a:cubicBezTo>
                  <a:cubicBezTo>
                    <a:pt x="45226" y="93985"/>
                    <a:pt x="49466" y="91993"/>
                    <a:pt x="52421" y="88075"/>
                  </a:cubicBezTo>
                  <a:cubicBezTo>
                    <a:pt x="55376" y="84092"/>
                    <a:pt x="56790" y="78760"/>
                    <a:pt x="56790" y="71950"/>
                  </a:cubicBezTo>
                  <a:lnTo>
                    <a:pt x="56790" y="68096"/>
                  </a:lnTo>
                  <a:cubicBezTo>
                    <a:pt x="56790" y="60515"/>
                    <a:pt x="55376" y="54862"/>
                    <a:pt x="52485" y="51136"/>
                  </a:cubicBezTo>
                  <a:cubicBezTo>
                    <a:pt x="49594" y="47410"/>
                    <a:pt x="45483" y="45611"/>
                    <a:pt x="40151" y="45611"/>
                  </a:cubicBezTo>
                  <a:cubicBezTo>
                    <a:pt x="35140" y="45611"/>
                    <a:pt x="31029" y="47538"/>
                    <a:pt x="27881" y="51329"/>
                  </a:cubicBezTo>
                  <a:cubicBezTo>
                    <a:pt x="24733" y="55119"/>
                    <a:pt x="23191" y="61286"/>
                    <a:pt x="23191" y="6983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B7FDB1-73F9-B80E-1C79-C7B96E8E07C3}"/>
                </a:ext>
              </a:extLst>
            </p:cNvPr>
            <p:cNvSpPr/>
            <p:nvPr/>
          </p:nvSpPr>
          <p:spPr>
            <a:xfrm>
              <a:off x="7481196" y="3565198"/>
              <a:ext cx="118525" cy="82935"/>
            </a:xfrm>
            <a:custGeom>
              <a:avLst/>
              <a:gdLst>
                <a:gd name="connsiteX0" fmla="*/ 129 w 118525"/>
                <a:gd name="connsiteY0" fmla="*/ 2441 h 82935"/>
                <a:gd name="connsiteX1" fmla="*/ 22484 w 118525"/>
                <a:gd name="connsiteY1" fmla="*/ 2441 h 82935"/>
                <a:gd name="connsiteX2" fmla="*/ 22484 w 118525"/>
                <a:gd name="connsiteY2" fmla="*/ 12784 h 82935"/>
                <a:gd name="connsiteX3" fmla="*/ 45933 w 118525"/>
                <a:gd name="connsiteY3" fmla="*/ 0 h 82935"/>
                <a:gd name="connsiteX4" fmla="*/ 67839 w 118525"/>
                <a:gd name="connsiteY4" fmla="*/ 13426 h 82935"/>
                <a:gd name="connsiteX5" fmla="*/ 93407 w 118525"/>
                <a:gd name="connsiteY5" fmla="*/ 0 h 82935"/>
                <a:gd name="connsiteX6" fmla="*/ 111973 w 118525"/>
                <a:gd name="connsiteY6" fmla="*/ 6938 h 82935"/>
                <a:gd name="connsiteX7" fmla="*/ 118526 w 118525"/>
                <a:gd name="connsiteY7" fmla="*/ 27881 h 82935"/>
                <a:gd name="connsiteX8" fmla="*/ 118526 w 118525"/>
                <a:gd name="connsiteY8" fmla="*/ 82935 h 82935"/>
                <a:gd name="connsiteX9" fmla="*/ 95527 w 118525"/>
                <a:gd name="connsiteY9" fmla="*/ 82935 h 82935"/>
                <a:gd name="connsiteX10" fmla="*/ 95527 w 118525"/>
                <a:gd name="connsiteY10" fmla="*/ 31607 h 82935"/>
                <a:gd name="connsiteX11" fmla="*/ 93086 w 118525"/>
                <a:gd name="connsiteY11" fmla="*/ 21649 h 82935"/>
                <a:gd name="connsiteX12" fmla="*/ 85826 w 118525"/>
                <a:gd name="connsiteY12" fmla="*/ 18951 h 82935"/>
                <a:gd name="connsiteX13" fmla="*/ 80109 w 118525"/>
                <a:gd name="connsiteY13" fmla="*/ 19979 h 82935"/>
                <a:gd name="connsiteX14" fmla="*/ 74841 w 118525"/>
                <a:gd name="connsiteY14" fmla="*/ 23320 h 82935"/>
                <a:gd name="connsiteX15" fmla="*/ 71822 w 118525"/>
                <a:gd name="connsiteY15" fmla="*/ 27624 h 82935"/>
                <a:gd name="connsiteX16" fmla="*/ 70665 w 118525"/>
                <a:gd name="connsiteY16" fmla="*/ 33149 h 82935"/>
                <a:gd name="connsiteX17" fmla="*/ 70665 w 118525"/>
                <a:gd name="connsiteY17" fmla="*/ 82935 h 82935"/>
                <a:gd name="connsiteX18" fmla="*/ 47860 w 118525"/>
                <a:gd name="connsiteY18" fmla="*/ 82935 h 82935"/>
                <a:gd name="connsiteX19" fmla="*/ 47860 w 118525"/>
                <a:gd name="connsiteY19" fmla="*/ 31735 h 82935"/>
                <a:gd name="connsiteX20" fmla="*/ 45290 w 118525"/>
                <a:gd name="connsiteY20" fmla="*/ 21842 h 82935"/>
                <a:gd name="connsiteX21" fmla="*/ 37967 w 118525"/>
                <a:gd name="connsiteY21" fmla="*/ 18887 h 82935"/>
                <a:gd name="connsiteX22" fmla="*/ 27174 w 118525"/>
                <a:gd name="connsiteY22" fmla="*/ 23641 h 82935"/>
                <a:gd name="connsiteX23" fmla="*/ 24219 w 118525"/>
                <a:gd name="connsiteY23" fmla="*/ 27945 h 82935"/>
                <a:gd name="connsiteX24" fmla="*/ 22806 w 118525"/>
                <a:gd name="connsiteY24" fmla="*/ 34562 h 82935"/>
                <a:gd name="connsiteX25" fmla="*/ 22806 w 118525"/>
                <a:gd name="connsiteY25" fmla="*/ 82807 h 82935"/>
                <a:gd name="connsiteX26" fmla="*/ 0 w 118525"/>
                <a:gd name="connsiteY26" fmla="*/ 82807 h 82935"/>
                <a:gd name="connsiteX27" fmla="*/ 0 w 118525"/>
                <a:gd name="connsiteY27" fmla="*/ 2313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525" h="82935">
                  <a:moveTo>
                    <a:pt x="129" y="2441"/>
                  </a:moveTo>
                  <a:lnTo>
                    <a:pt x="22484" y="2441"/>
                  </a:lnTo>
                  <a:lnTo>
                    <a:pt x="22484" y="12784"/>
                  </a:lnTo>
                  <a:cubicBezTo>
                    <a:pt x="28844" y="4240"/>
                    <a:pt x="36682" y="0"/>
                    <a:pt x="45933" y="0"/>
                  </a:cubicBezTo>
                  <a:cubicBezTo>
                    <a:pt x="56597" y="0"/>
                    <a:pt x="63921" y="4497"/>
                    <a:pt x="67839" y="13426"/>
                  </a:cubicBezTo>
                  <a:cubicBezTo>
                    <a:pt x="74520" y="4497"/>
                    <a:pt x="83064" y="0"/>
                    <a:pt x="93407" y="0"/>
                  </a:cubicBezTo>
                  <a:cubicBezTo>
                    <a:pt x="101437" y="0"/>
                    <a:pt x="107604" y="2313"/>
                    <a:pt x="111973" y="6938"/>
                  </a:cubicBezTo>
                  <a:cubicBezTo>
                    <a:pt x="116341" y="11563"/>
                    <a:pt x="118526" y="18566"/>
                    <a:pt x="118526" y="27881"/>
                  </a:cubicBezTo>
                  <a:lnTo>
                    <a:pt x="118526" y="82935"/>
                  </a:lnTo>
                  <a:lnTo>
                    <a:pt x="95527" y="82935"/>
                  </a:lnTo>
                  <a:lnTo>
                    <a:pt x="95527" y="31607"/>
                  </a:lnTo>
                  <a:cubicBezTo>
                    <a:pt x="95527" y="26788"/>
                    <a:pt x="94692" y="23448"/>
                    <a:pt x="93086" y="21649"/>
                  </a:cubicBezTo>
                  <a:cubicBezTo>
                    <a:pt x="91415" y="19851"/>
                    <a:pt x="89038" y="18951"/>
                    <a:pt x="85826" y="18951"/>
                  </a:cubicBezTo>
                  <a:cubicBezTo>
                    <a:pt x="83899" y="18951"/>
                    <a:pt x="81972" y="19272"/>
                    <a:pt x="80109" y="19979"/>
                  </a:cubicBezTo>
                  <a:cubicBezTo>
                    <a:pt x="78246" y="20621"/>
                    <a:pt x="76512" y="21778"/>
                    <a:pt x="74841" y="23320"/>
                  </a:cubicBezTo>
                  <a:cubicBezTo>
                    <a:pt x="73621" y="24540"/>
                    <a:pt x="72593" y="26018"/>
                    <a:pt x="71822" y="27624"/>
                  </a:cubicBezTo>
                  <a:cubicBezTo>
                    <a:pt x="71051" y="29294"/>
                    <a:pt x="70665" y="31093"/>
                    <a:pt x="70665" y="33149"/>
                  </a:cubicBezTo>
                  <a:lnTo>
                    <a:pt x="70665" y="82935"/>
                  </a:lnTo>
                  <a:lnTo>
                    <a:pt x="47860" y="82935"/>
                  </a:lnTo>
                  <a:lnTo>
                    <a:pt x="47860" y="31735"/>
                  </a:lnTo>
                  <a:cubicBezTo>
                    <a:pt x="47860" y="27110"/>
                    <a:pt x="47025" y="23833"/>
                    <a:pt x="45290" y="21842"/>
                  </a:cubicBezTo>
                  <a:cubicBezTo>
                    <a:pt x="43620" y="19915"/>
                    <a:pt x="41179" y="18887"/>
                    <a:pt x="37967" y="18887"/>
                  </a:cubicBezTo>
                  <a:cubicBezTo>
                    <a:pt x="33855" y="18887"/>
                    <a:pt x="30258" y="20493"/>
                    <a:pt x="27174" y="23641"/>
                  </a:cubicBezTo>
                  <a:cubicBezTo>
                    <a:pt x="26147" y="24797"/>
                    <a:pt x="25183" y="26210"/>
                    <a:pt x="24219" y="27945"/>
                  </a:cubicBezTo>
                  <a:cubicBezTo>
                    <a:pt x="23320" y="29679"/>
                    <a:pt x="22806" y="31928"/>
                    <a:pt x="22806" y="34562"/>
                  </a:cubicBezTo>
                  <a:lnTo>
                    <a:pt x="22806" y="82807"/>
                  </a:lnTo>
                  <a:lnTo>
                    <a:pt x="0" y="82807"/>
                  </a:lnTo>
                  <a:lnTo>
                    <a:pt x="0" y="231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8D4A8B-04B8-1BE4-F807-6F3D1F88AA70}"/>
                </a:ext>
              </a:extLst>
            </p:cNvPr>
            <p:cNvSpPr/>
            <p:nvPr/>
          </p:nvSpPr>
          <p:spPr>
            <a:xfrm>
              <a:off x="7618544" y="3565134"/>
              <a:ext cx="81329" cy="85440"/>
            </a:xfrm>
            <a:custGeom>
              <a:avLst/>
              <a:gdLst>
                <a:gd name="connsiteX0" fmla="*/ 0 w 81329"/>
                <a:gd name="connsiteY0" fmla="*/ 43042 h 85440"/>
                <a:gd name="connsiteX1" fmla="*/ 10921 w 81329"/>
                <a:gd name="connsiteY1" fmla="*/ 11435 h 85440"/>
                <a:gd name="connsiteX2" fmla="*/ 40986 w 81329"/>
                <a:gd name="connsiteY2" fmla="*/ 0 h 85440"/>
                <a:gd name="connsiteX3" fmla="*/ 70794 w 81329"/>
                <a:gd name="connsiteY3" fmla="*/ 11114 h 85440"/>
                <a:gd name="connsiteX4" fmla="*/ 81330 w 81329"/>
                <a:gd name="connsiteY4" fmla="*/ 42399 h 85440"/>
                <a:gd name="connsiteX5" fmla="*/ 70472 w 81329"/>
                <a:gd name="connsiteY5" fmla="*/ 73942 h 85440"/>
                <a:gd name="connsiteX6" fmla="*/ 40344 w 81329"/>
                <a:gd name="connsiteY6" fmla="*/ 85441 h 85440"/>
                <a:gd name="connsiteX7" fmla="*/ 10536 w 81329"/>
                <a:gd name="connsiteY7" fmla="*/ 74263 h 85440"/>
                <a:gd name="connsiteX8" fmla="*/ 0 w 81329"/>
                <a:gd name="connsiteY8" fmla="*/ 43042 h 85440"/>
                <a:gd name="connsiteX9" fmla="*/ 23255 w 81329"/>
                <a:gd name="connsiteY9" fmla="*/ 42720 h 85440"/>
                <a:gd name="connsiteX10" fmla="*/ 27431 w 81329"/>
                <a:gd name="connsiteY10" fmla="*/ 60451 h 85440"/>
                <a:gd name="connsiteX11" fmla="*/ 40537 w 81329"/>
                <a:gd name="connsiteY11" fmla="*/ 66939 h 85440"/>
                <a:gd name="connsiteX12" fmla="*/ 53899 w 81329"/>
                <a:gd name="connsiteY12" fmla="*/ 60387 h 85440"/>
                <a:gd name="connsiteX13" fmla="*/ 58139 w 81329"/>
                <a:gd name="connsiteY13" fmla="*/ 42592 h 85440"/>
                <a:gd name="connsiteX14" fmla="*/ 53899 w 81329"/>
                <a:gd name="connsiteY14" fmla="*/ 24926 h 85440"/>
                <a:gd name="connsiteX15" fmla="*/ 40537 w 81329"/>
                <a:gd name="connsiteY15" fmla="*/ 18502 h 85440"/>
                <a:gd name="connsiteX16" fmla="*/ 27431 w 81329"/>
                <a:gd name="connsiteY16" fmla="*/ 24926 h 85440"/>
                <a:gd name="connsiteX17" fmla="*/ 23255 w 81329"/>
                <a:gd name="connsiteY17" fmla="*/ 42720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0">
                  <a:moveTo>
                    <a:pt x="0" y="43042"/>
                  </a:moveTo>
                  <a:cubicBezTo>
                    <a:pt x="0" y="29551"/>
                    <a:pt x="3662" y="19016"/>
                    <a:pt x="10921" y="11435"/>
                  </a:cubicBezTo>
                  <a:cubicBezTo>
                    <a:pt x="18245" y="3855"/>
                    <a:pt x="28266" y="0"/>
                    <a:pt x="40986" y="0"/>
                  </a:cubicBezTo>
                  <a:cubicBezTo>
                    <a:pt x="53706" y="0"/>
                    <a:pt x="63792" y="3726"/>
                    <a:pt x="70794" y="11114"/>
                  </a:cubicBezTo>
                  <a:cubicBezTo>
                    <a:pt x="77796" y="18502"/>
                    <a:pt x="81330" y="28973"/>
                    <a:pt x="81330" y="42399"/>
                  </a:cubicBezTo>
                  <a:cubicBezTo>
                    <a:pt x="81330" y="55826"/>
                    <a:pt x="77732" y="66297"/>
                    <a:pt x="70472" y="73942"/>
                  </a:cubicBezTo>
                  <a:cubicBezTo>
                    <a:pt x="63214" y="81586"/>
                    <a:pt x="53192" y="85441"/>
                    <a:pt x="40344" y="85441"/>
                  </a:cubicBezTo>
                  <a:cubicBezTo>
                    <a:pt x="27495" y="85441"/>
                    <a:pt x="17538" y="81715"/>
                    <a:pt x="10536" y="74263"/>
                  </a:cubicBezTo>
                  <a:cubicBezTo>
                    <a:pt x="3534" y="66811"/>
                    <a:pt x="0" y="56404"/>
                    <a:pt x="0" y="43042"/>
                  </a:cubicBezTo>
                  <a:close/>
                  <a:moveTo>
                    <a:pt x="23255" y="42720"/>
                  </a:moveTo>
                  <a:cubicBezTo>
                    <a:pt x="23255" y="50237"/>
                    <a:pt x="24669" y="56147"/>
                    <a:pt x="27431" y="60451"/>
                  </a:cubicBezTo>
                  <a:cubicBezTo>
                    <a:pt x="30194" y="64755"/>
                    <a:pt x="34562" y="66939"/>
                    <a:pt x="40537" y="66939"/>
                  </a:cubicBezTo>
                  <a:cubicBezTo>
                    <a:pt x="46511" y="66939"/>
                    <a:pt x="51072" y="64755"/>
                    <a:pt x="53899" y="60387"/>
                  </a:cubicBezTo>
                  <a:cubicBezTo>
                    <a:pt x="56726" y="56018"/>
                    <a:pt x="58139" y="50108"/>
                    <a:pt x="58139" y="42592"/>
                  </a:cubicBezTo>
                  <a:cubicBezTo>
                    <a:pt x="58139" y="35076"/>
                    <a:pt x="56726" y="29230"/>
                    <a:pt x="53899" y="24926"/>
                  </a:cubicBezTo>
                  <a:cubicBezTo>
                    <a:pt x="51072" y="20686"/>
                    <a:pt x="46639" y="18502"/>
                    <a:pt x="40537" y="18502"/>
                  </a:cubicBezTo>
                  <a:cubicBezTo>
                    <a:pt x="34433" y="18502"/>
                    <a:pt x="30194" y="20622"/>
                    <a:pt x="27431" y="24926"/>
                  </a:cubicBezTo>
                  <a:cubicBezTo>
                    <a:pt x="24669" y="29166"/>
                    <a:pt x="23255" y="35140"/>
                    <a:pt x="23255" y="427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E66A41A-EC4B-E6BD-FD81-6B3E78F542F5}"/>
                </a:ext>
              </a:extLst>
            </p:cNvPr>
            <p:cNvSpPr/>
            <p:nvPr/>
          </p:nvSpPr>
          <p:spPr>
            <a:xfrm>
              <a:off x="7708996" y="3567640"/>
              <a:ext cx="84027" cy="80494"/>
            </a:xfrm>
            <a:custGeom>
              <a:avLst/>
              <a:gdLst>
                <a:gd name="connsiteX0" fmla="*/ 42399 w 84027"/>
                <a:gd name="connsiteY0" fmla="*/ 57817 h 80494"/>
                <a:gd name="connsiteX1" fmla="*/ 60258 w 84027"/>
                <a:gd name="connsiteY1" fmla="*/ 0 h 80494"/>
                <a:gd name="connsiteX2" fmla="*/ 84027 w 84027"/>
                <a:gd name="connsiteY2" fmla="*/ 0 h 80494"/>
                <a:gd name="connsiteX3" fmla="*/ 54284 w 84027"/>
                <a:gd name="connsiteY3" fmla="*/ 80494 h 80494"/>
                <a:gd name="connsiteX4" fmla="*/ 29744 w 84027"/>
                <a:gd name="connsiteY4" fmla="*/ 80494 h 80494"/>
                <a:gd name="connsiteX5" fmla="*/ 0 w 84027"/>
                <a:gd name="connsiteY5" fmla="*/ 0 h 80494"/>
                <a:gd name="connsiteX6" fmla="*/ 24797 w 84027"/>
                <a:gd name="connsiteY6" fmla="*/ 0 h 80494"/>
                <a:gd name="connsiteX7" fmla="*/ 42399 w 84027"/>
                <a:gd name="connsiteY7" fmla="*/ 57817 h 8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27" h="80494">
                  <a:moveTo>
                    <a:pt x="42399" y="57817"/>
                  </a:moveTo>
                  <a:lnTo>
                    <a:pt x="60258" y="0"/>
                  </a:lnTo>
                  <a:lnTo>
                    <a:pt x="84027" y="0"/>
                  </a:lnTo>
                  <a:lnTo>
                    <a:pt x="54284" y="80494"/>
                  </a:lnTo>
                  <a:lnTo>
                    <a:pt x="29744" y="80494"/>
                  </a:lnTo>
                  <a:lnTo>
                    <a:pt x="0" y="0"/>
                  </a:lnTo>
                  <a:lnTo>
                    <a:pt x="24797" y="0"/>
                  </a:lnTo>
                  <a:lnTo>
                    <a:pt x="42399" y="5781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5308D30-0859-7AD3-6E4B-6B39FA9D80A6}"/>
                </a:ext>
              </a:extLst>
            </p:cNvPr>
            <p:cNvSpPr/>
            <p:nvPr/>
          </p:nvSpPr>
          <p:spPr>
            <a:xfrm>
              <a:off x="7802082" y="3565198"/>
              <a:ext cx="77474" cy="85440"/>
            </a:xfrm>
            <a:custGeom>
              <a:avLst/>
              <a:gdLst>
                <a:gd name="connsiteX0" fmla="*/ 64 w 77474"/>
                <a:gd name="connsiteY0" fmla="*/ 43427 h 85440"/>
                <a:gd name="connsiteX1" fmla="*/ 5010 w 77474"/>
                <a:gd name="connsiteY1" fmla="*/ 19851 h 85440"/>
                <a:gd name="connsiteX2" fmla="*/ 18887 w 77474"/>
                <a:gd name="connsiteY2" fmla="*/ 5075 h 85440"/>
                <a:gd name="connsiteX3" fmla="*/ 39829 w 77474"/>
                <a:gd name="connsiteY3" fmla="*/ 0 h 85440"/>
                <a:gd name="connsiteX4" fmla="*/ 67967 w 77474"/>
                <a:gd name="connsiteY4" fmla="*/ 10921 h 85440"/>
                <a:gd name="connsiteX5" fmla="*/ 77475 w 77474"/>
                <a:gd name="connsiteY5" fmla="*/ 40215 h 85440"/>
                <a:gd name="connsiteX6" fmla="*/ 77475 w 77474"/>
                <a:gd name="connsiteY6" fmla="*/ 47796 h 85440"/>
                <a:gd name="connsiteX7" fmla="*/ 22292 w 77474"/>
                <a:gd name="connsiteY7" fmla="*/ 47796 h 85440"/>
                <a:gd name="connsiteX8" fmla="*/ 39701 w 77474"/>
                <a:gd name="connsiteY8" fmla="*/ 68931 h 85440"/>
                <a:gd name="connsiteX9" fmla="*/ 50494 w 77474"/>
                <a:gd name="connsiteY9" fmla="*/ 66168 h 85440"/>
                <a:gd name="connsiteX10" fmla="*/ 55247 w 77474"/>
                <a:gd name="connsiteY10" fmla="*/ 58460 h 85440"/>
                <a:gd name="connsiteX11" fmla="*/ 76704 w 77474"/>
                <a:gd name="connsiteY11" fmla="*/ 58460 h 85440"/>
                <a:gd name="connsiteX12" fmla="*/ 65269 w 77474"/>
                <a:gd name="connsiteY12" fmla="*/ 78439 h 85440"/>
                <a:gd name="connsiteX13" fmla="*/ 39958 w 77474"/>
                <a:gd name="connsiteY13" fmla="*/ 85441 h 85440"/>
                <a:gd name="connsiteX14" fmla="*/ 10343 w 77474"/>
                <a:gd name="connsiteY14" fmla="*/ 74520 h 85440"/>
                <a:gd name="connsiteX15" fmla="*/ 0 w 77474"/>
                <a:gd name="connsiteY15" fmla="*/ 43556 h 85440"/>
                <a:gd name="connsiteX16" fmla="*/ 52100 w 77474"/>
                <a:gd name="connsiteY16" fmla="*/ 20814 h 85440"/>
                <a:gd name="connsiteX17" fmla="*/ 39829 w 77474"/>
                <a:gd name="connsiteY17" fmla="*/ 16125 h 85440"/>
                <a:gd name="connsiteX18" fmla="*/ 27174 w 77474"/>
                <a:gd name="connsiteY18" fmla="*/ 21007 h 85440"/>
                <a:gd name="connsiteX19" fmla="*/ 22420 w 77474"/>
                <a:gd name="connsiteY19" fmla="*/ 34626 h 85440"/>
                <a:gd name="connsiteX20" fmla="*/ 55890 w 77474"/>
                <a:gd name="connsiteY20" fmla="*/ 34626 h 85440"/>
                <a:gd name="connsiteX21" fmla="*/ 52100 w 77474"/>
                <a:gd name="connsiteY21" fmla="*/ 2081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74" h="85440">
                  <a:moveTo>
                    <a:pt x="64" y="43427"/>
                  </a:moveTo>
                  <a:cubicBezTo>
                    <a:pt x="64" y="34176"/>
                    <a:pt x="1735" y="26339"/>
                    <a:pt x="5010" y="19851"/>
                  </a:cubicBezTo>
                  <a:cubicBezTo>
                    <a:pt x="8287" y="13362"/>
                    <a:pt x="12913" y="8416"/>
                    <a:pt x="18887" y="5075"/>
                  </a:cubicBezTo>
                  <a:cubicBezTo>
                    <a:pt x="24861" y="1670"/>
                    <a:pt x="31863" y="0"/>
                    <a:pt x="39829" y="0"/>
                  </a:cubicBezTo>
                  <a:cubicBezTo>
                    <a:pt x="52292" y="0"/>
                    <a:pt x="61671" y="3662"/>
                    <a:pt x="67967" y="10921"/>
                  </a:cubicBezTo>
                  <a:cubicBezTo>
                    <a:pt x="74262" y="18244"/>
                    <a:pt x="77475" y="28009"/>
                    <a:pt x="77475" y="40215"/>
                  </a:cubicBezTo>
                  <a:lnTo>
                    <a:pt x="77475" y="47796"/>
                  </a:lnTo>
                  <a:lnTo>
                    <a:pt x="22292" y="47796"/>
                  </a:lnTo>
                  <a:cubicBezTo>
                    <a:pt x="23191" y="61864"/>
                    <a:pt x="29037" y="68931"/>
                    <a:pt x="39701" y="68931"/>
                  </a:cubicBezTo>
                  <a:cubicBezTo>
                    <a:pt x="44519" y="68931"/>
                    <a:pt x="48117" y="68031"/>
                    <a:pt x="50494" y="66168"/>
                  </a:cubicBezTo>
                  <a:cubicBezTo>
                    <a:pt x="52870" y="64306"/>
                    <a:pt x="54476" y="61736"/>
                    <a:pt x="55247" y="58460"/>
                  </a:cubicBezTo>
                  <a:lnTo>
                    <a:pt x="76704" y="58460"/>
                  </a:lnTo>
                  <a:cubicBezTo>
                    <a:pt x="75162" y="67068"/>
                    <a:pt x="71372" y="73749"/>
                    <a:pt x="65269" y="78439"/>
                  </a:cubicBezTo>
                  <a:cubicBezTo>
                    <a:pt x="59230" y="83128"/>
                    <a:pt x="50750" y="85441"/>
                    <a:pt x="39958" y="85441"/>
                  </a:cubicBezTo>
                  <a:cubicBezTo>
                    <a:pt x="27110" y="85441"/>
                    <a:pt x="17216" y="81779"/>
                    <a:pt x="10343" y="74520"/>
                  </a:cubicBezTo>
                  <a:cubicBezTo>
                    <a:pt x="3468" y="67196"/>
                    <a:pt x="0" y="56918"/>
                    <a:pt x="0" y="43556"/>
                  </a:cubicBezTo>
                  <a:close/>
                  <a:moveTo>
                    <a:pt x="52100" y="20814"/>
                  </a:moveTo>
                  <a:cubicBezTo>
                    <a:pt x="49916" y="17666"/>
                    <a:pt x="45804" y="16125"/>
                    <a:pt x="39829" y="16125"/>
                  </a:cubicBezTo>
                  <a:cubicBezTo>
                    <a:pt x="33855" y="16125"/>
                    <a:pt x="29744" y="17731"/>
                    <a:pt x="27174" y="21007"/>
                  </a:cubicBezTo>
                  <a:cubicBezTo>
                    <a:pt x="24604" y="24219"/>
                    <a:pt x="22998" y="28780"/>
                    <a:pt x="22420" y="34626"/>
                  </a:cubicBezTo>
                  <a:lnTo>
                    <a:pt x="55890" y="34626"/>
                  </a:lnTo>
                  <a:cubicBezTo>
                    <a:pt x="55568" y="28587"/>
                    <a:pt x="54348" y="23962"/>
                    <a:pt x="52100" y="208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ABF7C5-5BF8-69A9-DCF1-2D380E488084}"/>
                </a:ext>
              </a:extLst>
            </p:cNvPr>
            <p:cNvSpPr/>
            <p:nvPr/>
          </p:nvSpPr>
          <p:spPr>
            <a:xfrm>
              <a:off x="7898829" y="3565198"/>
              <a:ext cx="118525" cy="82935"/>
            </a:xfrm>
            <a:custGeom>
              <a:avLst/>
              <a:gdLst>
                <a:gd name="connsiteX0" fmla="*/ 129 w 118525"/>
                <a:gd name="connsiteY0" fmla="*/ 2441 h 82935"/>
                <a:gd name="connsiteX1" fmla="*/ 22484 w 118525"/>
                <a:gd name="connsiteY1" fmla="*/ 2441 h 82935"/>
                <a:gd name="connsiteX2" fmla="*/ 22484 w 118525"/>
                <a:gd name="connsiteY2" fmla="*/ 12784 h 82935"/>
                <a:gd name="connsiteX3" fmla="*/ 45933 w 118525"/>
                <a:gd name="connsiteY3" fmla="*/ 0 h 82935"/>
                <a:gd name="connsiteX4" fmla="*/ 67839 w 118525"/>
                <a:gd name="connsiteY4" fmla="*/ 13426 h 82935"/>
                <a:gd name="connsiteX5" fmla="*/ 93407 w 118525"/>
                <a:gd name="connsiteY5" fmla="*/ 0 h 82935"/>
                <a:gd name="connsiteX6" fmla="*/ 111973 w 118525"/>
                <a:gd name="connsiteY6" fmla="*/ 6938 h 82935"/>
                <a:gd name="connsiteX7" fmla="*/ 118526 w 118525"/>
                <a:gd name="connsiteY7" fmla="*/ 27881 h 82935"/>
                <a:gd name="connsiteX8" fmla="*/ 118526 w 118525"/>
                <a:gd name="connsiteY8" fmla="*/ 82935 h 82935"/>
                <a:gd name="connsiteX9" fmla="*/ 95527 w 118525"/>
                <a:gd name="connsiteY9" fmla="*/ 82935 h 82935"/>
                <a:gd name="connsiteX10" fmla="*/ 95527 w 118525"/>
                <a:gd name="connsiteY10" fmla="*/ 31607 h 82935"/>
                <a:gd name="connsiteX11" fmla="*/ 93086 w 118525"/>
                <a:gd name="connsiteY11" fmla="*/ 21649 h 82935"/>
                <a:gd name="connsiteX12" fmla="*/ 85826 w 118525"/>
                <a:gd name="connsiteY12" fmla="*/ 18951 h 82935"/>
                <a:gd name="connsiteX13" fmla="*/ 80109 w 118525"/>
                <a:gd name="connsiteY13" fmla="*/ 19979 h 82935"/>
                <a:gd name="connsiteX14" fmla="*/ 74841 w 118525"/>
                <a:gd name="connsiteY14" fmla="*/ 23320 h 82935"/>
                <a:gd name="connsiteX15" fmla="*/ 71822 w 118525"/>
                <a:gd name="connsiteY15" fmla="*/ 27624 h 82935"/>
                <a:gd name="connsiteX16" fmla="*/ 70665 w 118525"/>
                <a:gd name="connsiteY16" fmla="*/ 33149 h 82935"/>
                <a:gd name="connsiteX17" fmla="*/ 70665 w 118525"/>
                <a:gd name="connsiteY17" fmla="*/ 82935 h 82935"/>
                <a:gd name="connsiteX18" fmla="*/ 47860 w 118525"/>
                <a:gd name="connsiteY18" fmla="*/ 82935 h 82935"/>
                <a:gd name="connsiteX19" fmla="*/ 47860 w 118525"/>
                <a:gd name="connsiteY19" fmla="*/ 31735 h 82935"/>
                <a:gd name="connsiteX20" fmla="*/ 45290 w 118525"/>
                <a:gd name="connsiteY20" fmla="*/ 21842 h 82935"/>
                <a:gd name="connsiteX21" fmla="*/ 37967 w 118525"/>
                <a:gd name="connsiteY21" fmla="*/ 18887 h 82935"/>
                <a:gd name="connsiteX22" fmla="*/ 27174 w 118525"/>
                <a:gd name="connsiteY22" fmla="*/ 23641 h 82935"/>
                <a:gd name="connsiteX23" fmla="*/ 24219 w 118525"/>
                <a:gd name="connsiteY23" fmla="*/ 27945 h 82935"/>
                <a:gd name="connsiteX24" fmla="*/ 22806 w 118525"/>
                <a:gd name="connsiteY24" fmla="*/ 34562 h 82935"/>
                <a:gd name="connsiteX25" fmla="*/ 22806 w 118525"/>
                <a:gd name="connsiteY25" fmla="*/ 82807 h 82935"/>
                <a:gd name="connsiteX26" fmla="*/ 0 w 118525"/>
                <a:gd name="connsiteY26" fmla="*/ 82807 h 82935"/>
                <a:gd name="connsiteX27" fmla="*/ 0 w 118525"/>
                <a:gd name="connsiteY27" fmla="*/ 2313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525" h="82935">
                  <a:moveTo>
                    <a:pt x="129" y="2441"/>
                  </a:moveTo>
                  <a:lnTo>
                    <a:pt x="22484" y="2441"/>
                  </a:lnTo>
                  <a:lnTo>
                    <a:pt x="22484" y="12784"/>
                  </a:lnTo>
                  <a:cubicBezTo>
                    <a:pt x="28844" y="4240"/>
                    <a:pt x="36682" y="0"/>
                    <a:pt x="45933" y="0"/>
                  </a:cubicBezTo>
                  <a:cubicBezTo>
                    <a:pt x="56597" y="0"/>
                    <a:pt x="63921" y="4497"/>
                    <a:pt x="67839" y="13426"/>
                  </a:cubicBezTo>
                  <a:cubicBezTo>
                    <a:pt x="74520" y="4497"/>
                    <a:pt x="83064" y="0"/>
                    <a:pt x="93407" y="0"/>
                  </a:cubicBezTo>
                  <a:cubicBezTo>
                    <a:pt x="101437" y="0"/>
                    <a:pt x="107604" y="2313"/>
                    <a:pt x="111973" y="6938"/>
                  </a:cubicBezTo>
                  <a:cubicBezTo>
                    <a:pt x="116341" y="11563"/>
                    <a:pt x="118526" y="18566"/>
                    <a:pt x="118526" y="27881"/>
                  </a:cubicBezTo>
                  <a:lnTo>
                    <a:pt x="118526" y="82935"/>
                  </a:lnTo>
                  <a:lnTo>
                    <a:pt x="95527" y="82935"/>
                  </a:lnTo>
                  <a:lnTo>
                    <a:pt x="95527" y="31607"/>
                  </a:lnTo>
                  <a:cubicBezTo>
                    <a:pt x="95527" y="26788"/>
                    <a:pt x="94692" y="23448"/>
                    <a:pt x="93086" y="21649"/>
                  </a:cubicBezTo>
                  <a:cubicBezTo>
                    <a:pt x="91415" y="19851"/>
                    <a:pt x="89038" y="18951"/>
                    <a:pt x="85826" y="18951"/>
                  </a:cubicBezTo>
                  <a:cubicBezTo>
                    <a:pt x="83899" y="18951"/>
                    <a:pt x="81972" y="19272"/>
                    <a:pt x="80109" y="19979"/>
                  </a:cubicBezTo>
                  <a:cubicBezTo>
                    <a:pt x="78246" y="20621"/>
                    <a:pt x="76512" y="21778"/>
                    <a:pt x="74841" y="23320"/>
                  </a:cubicBezTo>
                  <a:cubicBezTo>
                    <a:pt x="73621" y="24540"/>
                    <a:pt x="72593" y="26018"/>
                    <a:pt x="71822" y="27624"/>
                  </a:cubicBezTo>
                  <a:cubicBezTo>
                    <a:pt x="71051" y="29294"/>
                    <a:pt x="70665" y="31093"/>
                    <a:pt x="70665" y="33149"/>
                  </a:cubicBezTo>
                  <a:lnTo>
                    <a:pt x="70665" y="82935"/>
                  </a:lnTo>
                  <a:lnTo>
                    <a:pt x="47860" y="82935"/>
                  </a:lnTo>
                  <a:lnTo>
                    <a:pt x="47860" y="31735"/>
                  </a:lnTo>
                  <a:cubicBezTo>
                    <a:pt x="47860" y="27110"/>
                    <a:pt x="47025" y="23833"/>
                    <a:pt x="45290" y="21842"/>
                  </a:cubicBezTo>
                  <a:cubicBezTo>
                    <a:pt x="43620" y="19915"/>
                    <a:pt x="41179" y="18887"/>
                    <a:pt x="37967" y="18887"/>
                  </a:cubicBezTo>
                  <a:cubicBezTo>
                    <a:pt x="33855" y="18887"/>
                    <a:pt x="30258" y="20493"/>
                    <a:pt x="27174" y="23641"/>
                  </a:cubicBezTo>
                  <a:cubicBezTo>
                    <a:pt x="26147" y="24797"/>
                    <a:pt x="25183" y="26210"/>
                    <a:pt x="24219" y="27945"/>
                  </a:cubicBezTo>
                  <a:cubicBezTo>
                    <a:pt x="23320" y="29679"/>
                    <a:pt x="22806" y="31928"/>
                    <a:pt x="22806" y="34562"/>
                  </a:cubicBezTo>
                  <a:lnTo>
                    <a:pt x="22806" y="82807"/>
                  </a:lnTo>
                  <a:lnTo>
                    <a:pt x="0" y="82807"/>
                  </a:lnTo>
                  <a:lnTo>
                    <a:pt x="0" y="231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CF7EFEC-D28B-41C6-1646-1282D59BC418}"/>
                </a:ext>
              </a:extLst>
            </p:cNvPr>
            <p:cNvSpPr/>
            <p:nvPr/>
          </p:nvSpPr>
          <p:spPr>
            <a:xfrm>
              <a:off x="8036112" y="3565198"/>
              <a:ext cx="77475" cy="85440"/>
            </a:xfrm>
            <a:custGeom>
              <a:avLst/>
              <a:gdLst>
                <a:gd name="connsiteX0" fmla="*/ 64 w 77475"/>
                <a:gd name="connsiteY0" fmla="*/ 43427 h 85440"/>
                <a:gd name="connsiteX1" fmla="*/ 5011 w 77475"/>
                <a:gd name="connsiteY1" fmla="*/ 19851 h 85440"/>
                <a:gd name="connsiteX2" fmla="*/ 18887 w 77475"/>
                <a:gd name="connsiteY2" fmla="*/ 5075 h 85440"/>
                <a:gd name="connsiteX3" fmla="*/ 39830 w 77475"/>
                <a:gd name="connsiteY3" fmla="*/ 0 h 85440"/>
                <a:gd name="connsiteX4" fmla="*/ 67968 w 77475"/>
                <a:gd name="connsiteY4" fmla="*/ 10921 h 85440"/>
                <a:gd name="connsiteX5" fmla="*/ 77475 w 77475"/>
                <a:gd name="connsiteY5" fmla="*/ 40215 h 85440"/>
                <a:gd name="connsiteX6" fmla="*/ 77475 w 77475"/>
                <a:gd name="connsiteY6" fmla="*/ 47796 h 85440"/>
                <a:gd name="connsiteX7" fmla="*/ 22292 w 77475"/>
                <a:gd name="connsiteY7" fmla="*/ 47796 h 85440"/>
                <a:gd name="connsiteX8" fmla="*/ 39701 w 77475"/>
                <a:gd name="connsiteY8" fmla="*/ 68931 h 85440"/>
                <a:gd name="connsiteX9" fmla="*/ 50494 w 77475"/>
                <a:gd name="connsiteY9" fmla="*/ 66168 h 85440"/>
                <a:gd name="connsiteX10" fmla="*/ 55247 w 77475"/>
                <a:gd name="connsiteY10" fmla="*/ 58460 h 85440"/>
                <a:gd name="connsiteX11" fmla="*/ 76704 w 77475"/>
                <a:gd name="connsiteY11" fmla="*/ 58460 h 85440"/>
                <a:gd name="connsiteX12" fmla="*/ 65269 w 77475"/>
                <a:gd name="connsiteY12" fmla="*/ 78439 h 85440"/>
                <a:gd name="connsiteX13" fmla="*/ 39958 w 77475"/>
                <a:gd name="connsiteY13" fmla="*/ 85441 h 85440"/>
                <a:gd name="connsiteX14" fmla="*/ 10343 w 77475"/>
                <a:gd name="connsiteY14" fmla="*/ 74520 h 85440"/>
                <a:gd name="connsiteX15" fmla="*/ 0 w 77475"/>
                <a:gd name="connsiteY15" fmla="*/ 43556 h 85440"/>
                <a:gd name="connsiteX16" fmla="*/ 52100 w 77475"/>
                <a:gd name="connsiteY16" fmla="*/ 20814 h 85440"/>
                <a:gd name="connsiteX17" fmla="*/ 39830 w 77475"/>
                <a:gd name="connsiteY17" fmla="*/ 16125 h 85440"/>
                <a:gd name="connsiteX18" fmla="*/ 27174 w 77475"/>
                <a:gd name="connsiteY18" fmla="*/ 21007 h 85440"/>
                <a:gd name="connsiteX19" fmla="*/ 22420 w 77475"/>
                <a:gd name="connsiteY19" fmla="*/ 34626 h 85440"/>
                <a:gd name="connsiteX20" fmla="*/ 55890 w 77475"/>
                <a:gd name="connsiteY20" fmla="*/ 34626 h 85440"/>
                <a:gd name="connsiteX21" fmla="*/ 52100 w 77475"/>
                <a:gd name="connsiteY21" fmla="*/ 2081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75" h="85440">
                  <a:moveTo>
                    <a:pt x="64" y="43427"/>
                  </a:moveTo>
                  <a:cubicBezTo>
                    <a:pt x="64" y="34176"/>
                    <a:pt x="1735" y="26339"/>
                    <a:pt x="5011" y="19851"/>
                  </a:cubicBezTo>
                  <a:cubicBezTo>
                    <a:pt x="8287" y="13362"/>
                    <a:pt x="12913" y="8416"/>
                    <a:pt x="18887" y="5075"/>
                  </a:cubicBezTo>
                  <a:cubicBezTo>
                    <a:pt x="24861" y="1670"/>
                    <a:pt x="31864" y="0"/>
                    <a:pt x="39830" y="0"/>
                  </a:cubicBezTo>
                  <a:cubicBezTo>
                    <a:pt x="52292" y="0"/>
                    <a:pt x="61671" y="3662"/>
                    <a:pt x="67968" y="10921"/>
                  </a:cubicBezTo>
                  <a:cubicBezTo>
                    <a:pt x="74263" y="18244"/>
                    <a:pt x="77475" y="28009"/>
                    <a:pt x="77475" y="40215"/>
                  </a:cubicBezTo>
                  <a:lnTo>
                    <a:pt x="77475" y="47796"/>
                  </a:lnTo>
                  <a:lnTo>
                    <a:pt x="22292" y="47796"/>
                  </a:lnTo>
                  <a:cubicBezTo>
                    <a:pt x="23191" y="61864"/>
                    <a:pt x="29037" y="68931"/>
                    <a:pt x="39701" y="68931"/>
                  </a:cubicBezTo>
                  <a:cubicBezTo>
                    <a:pt x="44520" y="68931"/>
                    <a:pt x="48117" y="68031"/>
                    <a:pt x="50494" y="66168"/>
                  </a:cubicBezTo>
                  <a:cubicBezTo>
                    <a:pt x="52870" y="64306"/>
                    <a:pt x="54476" y="61736"/>
                    <a:pt x="55247" y="58460"/>
                  </a:cubicBezTo>
                  <a:lnTo>
                    <a:pt x="76704" y="58460"/>
                  </a:lnTo>
                  <a:cubicBezTo>
                    <a:pt x="75163" y="67068"/>
                    <a:pt x="71372" y="73749"/>
                    <a:pt x="65269" y="78439"/>
                  </a:cubicBezTo>
                  <a:cubicBezTo>
                    <a:pt x="59230" y="83128"/>
                    <a:pt x="50751" y="85441"/>
                    <a:pt x="39958" y="85441"/>
                  </a:cubicBezTo>
                  <a:cubicBezTo>
                    <a:pt x="27110" y="85441"/>
                    <a:pt x="17217" y="81779"/>
                    <a:pt x="10343" y="74520"/>
                  </a:cubicBezTo>
                  <a:cubicBezTo>
                    <a:pt x="3469" y="67196"/>
                    <a:pt x="0" y="56918"/>
                    <a:pt x="0" y="43556"/>
                  </a:cubicBezTo>
                  <a:close/>
                  <a:moveTo>
                    <a:pt x="52100" y="20814"/>
                  </a:moveTo>
                  <a:cubicBezTo>
                    <a:pt x="49916" y="17666"/>
                    <a:pt x="45804" y="16125"/>
                    <a:pt x="39830" y="16125"/>
                  </a:cubicBezTo>
                  <a:cubicBezTo>
                    <a:pt x="33855" y="16125"/>
                    <a:pt x="29744" y="17731"/>
                    <a:pt x="27174" y="21007"/>
                  </a:cubicBezTo>
                  <a:cubicBezTo>
                    <a:pt x="24605" y="24219"/>
                    <a:pt x="22999" y="28780"/>
                    <a:pt x="22420" y="34626"/>
                  </a:cubicBezTo>
                  <a:lnTo>
                    <a:pt x="55890" y="34626"/>
                  </a:lnTo>
                  <a:cubicBezTo>
                    <a:pt x="55569" y="28587"/>
                    <a:pt x="54349" y="23962"/>
                    <a:pt x="52100" y="208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7ABB6C9-0613-4CD4-3305-3E3387478B1B}"/>
                </a:ext>
              </a:extLst>
            </p:cNvPr>
            <p:cNvSpPr/>
            <p:nvPr/>
          </p:nvSpPr>
          <p:spPr>
            <a:xfrm>
              <a:off x="8132989" y="3565134"/>
              <a:ext cx="74648" cy="82935"/>
            </a:xfrm>
            <a:custGeom>
              <a:avLst/>
              <a:gdLst>
                <a:gd name="connsiteX0" fmla="*/ 0 w 74648"/>
                <a:gd name="connsiteY0" fmla="*/ 2506 h 82935"/>
                <a:gd name="connsiteX1" fmla="*/ 22356 w 74648"/>
                <a:gd name="connsiteY1" fmla="*/ 2506 h 82935"/>
                <a:gd name="connsiteX2" fmla="*/ 22356 w 74648"/>
                <a:gd name="connsiteY2" fmla="*/ 12656 h 82935"/>
                <a:gd name="connsiteX3" fmla="*/ 34690 w 74648"/>
                <a:gd name="connsiteY3" fmla="*/ 2698 h 82935"/>
                <a:gd name="connsiteX4" fmla="*/ 47795 w 74648"/>
                <a:gd name="connsiteY4" fmla="*/ 0 h 82935"/>
                <a:gd name="connsiteX5" fmla="*/ 67838 w 74648"/>
                <a:gd name="connsiteY5" fmla="*/ 7452 h 82935"/>
                <a:gd name="connsiteX6" fmla="*/ 74648 w 74648"/>
                <a:gd name="connsiteY6" fmla="*/ 28973 h 82935"/>
                <a:gd name="connsiteX7" fmla="*/ 74648 w 74648"/>
                <a:gd name="connsiteY7" fmla="*/ 82935 h 82935"/>
                <a:gd name="connsiteX8" fmla="*/ 51649 w 74648"/>
                <a:gd name="connsiteY8" fmla="*/ 82935 h 82935"/>
                <a:gd name="connsiteX9" fmla="*/ 51649 w 74648"/>
                <a:gd name="connsiteY9" fmla="*/ 33277 h 82935"/>
                <a:gd name="connsiteX10" fmla="*/ 48823 w 74648"/>
                <a:gd name="connsiteY10" fmla="*/ 22228 h 82935"/>
                <a:gd name="connsiteX11" fmla="*/ 40086 w 74648"/>
                <a:gd name="connsiteY11" fmla="*/ 18887 h 82935"/>
                <a:gd name="connsiteX12" fmla="*/ 33405 w 74648"/>
                <a:gd name="connsiteY12" fmla="*/ 20108 h 82935"/>
                <a:gd name="connsiteX13" fmla="*/ 27623 w 74648"/>
                <a:gd name="connsiteY13" fmla="*/ 23962 h 82935"/>
                <a:gd name="connsiteX14" fmla="*/ 24090 w 74648"/>
                <a:gd name="connsiteY14" fmla="*/ 28909 h 82935"/>
                <a:gd name="connsiteX15" fmla="*/ 22869 w 74648"/>
                <a:gd name="connsiteY15" fmla="*/ 35718 h 82935"/>
                <a:gd name="connsiteX16" fmla="*/ 22869 w 74648"/>
                <a:gd name="connsiteY16" fmla="*/ 82871 h 82935"/>
                <a:gd name="connsiteX17" fmla="*/ 64 w 74648"/>
                <a:gd name="connsiteY17" fmla="*/ 82871 h 82935"/>
                <a:gd name="connsiteX18" fmla="*/ 64 w 74648"/>
                <a:gd name="connsiteY18" fmla="*/ 2377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48" h="82935">
                  <a:moveTo>
                    <a:pt x="0" y="2506"/>
                  </a:moveTo>
                  <a:lnTo>
                    <a:pt x="22356" y="2506"/>
                  </a:lnTo>
                  <a:lnTo>
                    <a:pt x="22356" y="12656"/>
                  </a:lnTo>
                  <a:cubicBezTo>
                    <a:pt x="26339" y="7837"/>
                    <a:pt x="30450" y="4497"/>
                    <a:pt x="34690" y="2698"/>
                  </a:cubicBezTo>
                  <a:cubicBezTo>
                    <a:pt x="38930" y="899"/>
                    <a:pt x="43234" y="0"/>
                    <a:pt x="47795" y="0"/>
                  </a:cubicBezTo>
                  <a:cubicBezTo>
                    <a:pt x="56660" y="0"/>
                    <a:pt x="63342" y="2506"/>
                    <a:pt x="67838" y="7452"/>
                  </a:cubicBezTo>
                  <a:cubicBezTo>
                    <a:pt x="72336" y="12463"/>
                    <a:pt x="74648" y="19594"/>
                    <a:pt x="74648" y="28973"/>
                  </a:cubicBezTo>
                  <a:lnTo>
                    <a:pt x="74648" y="82935"/>
                  </a:lnTo>
                  <a:lnTo>
                    <a:pt x="51649" y="82935"/>
                  </a:lnTo>
                  <a:lnTo>
                    <a:pt x="51649" y="33277"/>
                  </a:lnTo>
                  <a:cubicBezTo>
                    <a:pt x="51649" y="28138"/>
                    <a:pt x="50686" y="24476"/>
                    <a:pt x="48823" y="22228"/>
                  </a:cubicBezTo>
                  <a:cubicBezTo>
                    <a:pt x="46960" y="19979"/>
                    <a:pt x="44005" y="18887"/>
                    <a:pt x="40086" y="18887"/>
                  </a:cubicBezTo>
                  <a:cubicBezTo>
                    <a:pt x="37837" y="18887"/>
                    <a:pt x="35589" y="19272"/>
                    <a:pt x="33405" y="20108"/>
                  </a:cubicBezTo>
                  <a:cubicBezTo>
                    <a:pt x="31221" y="20943"/>
                    <a:pt x="29294" y="22228"/>
                    <a:pt x="27623" y="23962"/>
                  </a:cubicBezTo>
                  <a:cubicBezTo>
                    <a:pt x="26082" y="25504"/>
                    <a:pt x="24926" y="27174"/>
                    <a:pt x="24090" y="28909"/>
                  </a:cubicBezTo>
                  <a:cubicBezTo>
                    <a:pt x="23255" y="30643"/>
                    <a:pt x="22869" y="32891"/>
                    <a:pt x="22869" y="35718"/>
                  </a:cubicBezTo>
                  <a:lnTo>
                    <a:pt x="22869" y="82871"/>
                  </a:lnTo>
                  <a:lnTo>
                    <a:pt x="64" y="82871"/>
                  </a:lnTo>
                  <a:lnTo>
                    <a:pt x="64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9F3D323-EF74-2249-F6FD-CDE5FBACDC74}"/>
                </a:ext>
              </a:extLst>
            </p:cNvPr>
            <p:cNvSpPr/>
            <p:nvPr/>
          </p:nvSpPr>
          <p:spPr>
            <a:xfrm>
              <a:off x="8222283" y="3546183"/>
              <a:ext cx="57560" cy="103428"/>
            </a:xfrm>
            <a:custGeom>
              <a:avLst/>
              <a:gdLst>
                <a:gd name="connsiteX0" fmla="*/ 12784 w 57560"/>
                <a:gd name="connsiteY0" fmla="*/ 73235 h 103428"/>
                <a:gd name="connsiteX1" fmla="*/ 12784 w 57560"/>
                <a:gd name="connsiteY1" fmla="*/ 39316 h 103428"/>
                <a:gd name="connsiteX2" fmla="*/ 0 w 57560"/>
                <a:gd name="connsiteY2" fmla="*/ 39316 h 103428"/>
                <a:gd name="connsiteX3" fmla="*/ 0 w 57560"/>
                <a:gd name="connsiteY3" fmla="*/ 21457 h 103428"/>
                <a:gd name="connsiteX4" fmla="*/ 12784 w 57560"/>
                <a:gd name="connsiteY4" fmla="*/ 21457 h 103428"/>
                <a:gd name="connsiteX5" fmla="*/ 12784 w 57560"/>
                <a:gd name="connsiteY5" fmla="*/ 0 h 103428"/>
                <a:gd name="connsiteX6" fmla="*/ 35783 w 57560"/>
                <a:gd name="connsiteY6" fmla="*/ 0 h 103428"/>
                <a:gd name="connsiteX7" fmla="*/ 35783 w 57560"/>
                <a:gd name="connsiteY7" fmla="*/ 21457 h 103428"/>
                <a:gd name="connsiteX8" fmla="*/ 54734 w 57560"/>
                <a:gd name="connsiteY8" fmla="*/ 21457 h 103428"/>
                <a:gd name="connsiteX9" fmla="*/ 54734 w 57560"/>
                <a:gd name="connsiteY9" fmla="*/ 39316 h 103428"/>
                <a:gd name="connsiteX10" fmla="*/ 35783 w 57560"/>
                <a:gd name="connsiteY10" fmla="*/ 39316 h 103428"/>
                <a:gd name="connsiteX11" fmla="*/ 35783 w 57560"/>
                <a:gd name="connsiteY11" fmla="*/ 74134 h 103428"/>
                <a:gd name="connsiteX12" fmla="*/ 38095 w 57560"/>
                <a:gd name="connsiteY12" fmla="*/ 82100 h 103428"/>
                <a:gd name="connsiteX13" fmla="*/ 45355 w 57560"/>
                <a:gd name="connsiteY13" fmla="*/ 84927 h 103428"/>
                <a:gd name="connsiteX14" fmla="*/ 50237 w 57560"/>
                <a:gd name="connsiteY14" fmla="*/ 84542 h 103428"/>
                <a:gd name="connsiteX15" fmla="*/ 54477 w 57560"/>
                <a:gd name="connsiteY15" fmla="*/ 83514 h 103428"/>
                <a:gd name="connsiteX16" fmla="*/ 57561 w 57560"/>
                <a:gd name="connsiteY16" fmla="*/ 100473 h 103428"/>
                <a:gd name="connsiteX17" fmla="*/ 48952 w 57560"/>
                <a:gd name="connsiteY17" fmla="*/ 102657 h 103428"/>
                <a:gd name="connsiteX18" fmla="*/ 39252 w 57560"/>
                <a:gd name="connsiteY18" fmla="*/ 103428 h 103428"/>
                <a:gd name="connsiteX19" fmla="*/ 18566 w 57560"/>
                <a:gd name="connsiteY19" fmla="*/ 95719 h 103428"/>
                <a:gd name="connsiteX20" fmla="*/ 12848 w 57560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60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7"/>
                  </a:lnTo>
                  <a:lnTo>
                    <a:pt x="12784" y="21457"/>
                  </a:lnTo>
                  <a:lnTo>
                    <a:pt x="12784" y="0"/>
                  </a:lnTo>
                  <a:lnTo>
                    <a:pt x="35783" y="0"/>
                  </a:lnTo>
                  <a:lnTo>
                    <a:pt x="35783" y="21457"/>
                  </a:lnTo>
                  <a:lnTo>
                    <a:pt x="54734" y="21457"/>
                  </a:lnTo>
                  <a:lnTo>
                    <a:pt x="54734" y="39316"/>
                  </a:lnTo>
                  <a:lnTo>
                    <a:pt x="35783" y="39316"/>
                  </a:lnTo>
                  <a:lnTo>
                    <a:pt x="35783" y="74134"/>
                  </a:lnTo>
                  <a:cubicBezTo>
                    <a:pt x="35783" y="77539"/>
                    <a:pt x="36554" y="80173"/>
                    <a:pt x="38095" y="82100"/>
                  </a:cubicBezTo>
                  <a:cubicBezTo>
                    <a:pt x="39637" y="84027"/>
                    <a:pt x="42078" y="84927"/>
                    <a:pt x="45355" y="84927"/>
                  </a:cubicBezTo>
                  <a:cubicBezTo>
                    <a:pt x="47089" y="84927"/>
                    <a:pt x="48695" y="84798"/>
                    <a:pt x="50237" y="84542"/>
                  </a:cubicBezTo>
                  <a:cubicBezTo>
                    <a:pt x="51715" y="84284"/>
                    <a:pt x="53128" y="83963"/>
                    <a:pt x="54477" y="83514"/>
                  </a:cubicBezTo>
                  <a:lnTo>
                    <a:pt x="57561" y="100473"/>
                  </a:lnTo>
                  <a:cubicBezTo>
                    <a:pt x="54669" y="101373"/>
                    <a:pt x="51779" y="102144"/>
                    <a:pt x="48952" y="102657"/>
                  </a:cubicBezTo>
                  <a:cubicBezTo>
                    <a:pt x="46061" y="103171"/>
                    <a:pt x="42849" y="103428"/>
                    <a:pt x="39252" y="103428"/>
                  </a:cubicBezTo>
                  <a:cubicBezTo>
                    <a:pt x="29294" y="103428"/>
                    <a:pt x="22420" y="100859"/>
                    <a:pt x="18566" y="95719"/>
                  </a:cubicBezTo>
                  <a:cubicBezTo>
                    <a:pt x="14776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F73CE7B-0B0D-3DE9-1955-A1FC23153AD2}"/>
                </a:ext>
              </a:extLst>
            </p:cNvPr>
            <p:cNvSpPr/>
            <p:nvPr/>
          </p:nvSpPr>
          <p:spPr>
            <a:xfrm>
              <a:off x="8289672" y="3565198"/>
              <a:ext cx="73363" cy="85376"/>
            </a:xfrm>
            <a:custGeom>
              <a:avLst/>
              <a:gdLst>
                <a:gd name="connsiteX0" fmla="*/ 51008 w 73363"/>
                <a:gd name="connsiteY0" fmla="*/ 60258 h 85376"/>
                <a:gd name="connsiteX1" fmla="*/ 48953 w 73363"/>
                <a:gd name="connsiteY1" fmla="*/ 54412 h 85376"/>
                <a:gd name="connsiteX2" fmla="*/ 40537 w 73363"/>
                <a:gd name="connsiteY2" fmla="*/ 51008 h 85376"/>
                <a:gd name="connsiteX3" fmla="*/ 31414 w 73363"/>
                <a:gd name="connsiteY3" fmla="*/ 49466 h 85376"/>
                <a:gd name="connsiteX4" fmla="*/ 9058 w 73363"/>
                <a:gd name="connsiteY4" fmla="*/ 41307 h 85376"/>
                <a:gd name="connsiteX5" fmla="*/ 1799 w 73363"/>
                <a:gd name="connsiteY5" fmla="*/ 24669 h 85376"/>
                <a:gd name="connsiteX6" fmla="*/ 11307 w 73363"/>
                <a:gd name="connsiteY6" fmla="*/ 6488 h 85376"/>
                <a:gd name="connsiteX7" fmla="*/ 36489 w 73363"/>
                <a:gd name="connsiteY7" fmla="*/ 0 h 85376"/>
                <a:gd name="connsiteX8" fmla="*/ 61801 w 73363"/>
                <a:gd name="connsiteY8" fmla="*/ 6296 h 85376"/>
                <a:gd name="connsiteX9" fmla="*/ 72144 w 73363"/>
                <a:gd name="connsiteY9" fmla="*/ 23255 h 85376"/>
                <a:gd name="connsiteX10" fmla="*/ 50879 w 73363"/>
                <a:gd name="connsiteY10" fmla="*/ 25568 h 85376"/>
                <a:gd name="connsiteX11" fmla="*/ 46383 w 73363"/>
                <a:gd name="connsiteY11" fmla="*/ 18116 h 85376"/>
                <a:gd name="connsiteX12" fmla="*/ 36489 w 73363"/>
                <a:gd name="connsiteY12" fmla="*/ 15546 h 85376"/>
                <a:gd name="connsiteX13" fmla="*/ 26340 w 73363"/>
                <a:gd name="connsiteY13" fmla="*/ 17987 h 85376"/>
                <a:gd name="connsiteX14" fmla="*/ 23384 w 73363"/>
                <a:gd name="connsiteY14" fmla="*/ 23833 h 85376"/>
                <a:gd name="connsiteX15" fmla="*/ 25696 w 73363"/>
                <a:gd name="connsiteY15" fmla="*/ 29487 h 85376"/>
                <a:gd name="connsiteX16" fmla="*/ 34626 w 73363"/>
                <a:gd name="connsiteY16" fmla="*/ 32827 h 85376"/>
                <a:gd name="connsiteX17" fmla="*/ 44648 w 73363"/>
                <a:gd name="connsiteY17" fmla="*/ 34498 h 85376"/>
                <a:gd name="connsiteX18" fmla="*/ 66940 w 73363"/>
                <a:gd name="connsiteY18" fmla="*/ 43106 h 85376"/>
                <a:gd name="connsiteX19" fmla="*/ 73364 w 73363"/>
                <a:gd name="connsiteY19" fmla="*/ 60066 h 85376"/>
                <a:gd name="connsiteX20" fmla="*/ 64498 w 73363"/>
                <a:gd name="connsiteY20" fmla="*/ 78567 h 85376"/>
                <a:gd name="connsiteX21" fmla="*/ 38224 w 73363"/>
                <a:gd name="connsiteY21" fmla="*/ 85377 h 85376"/>
                <a:gd name="connsiteX22" fmla="*/ 11242 w 73363"/>
                <a:gd name="connsiteY22" fmla="*/ 78888 h 85376"/>
                <a:gd name="connsiteX23" fmla="*/ 0 w 73363"/>
                <a:gd name="connsiteY23" fmla="*/ 58203 h 85376"/>
                <a:gd name="connsiteX24" fmla="*/ 21906 w 73363"/>
                <a:gd name="connsiteY24" fmla="*/ 58203 h 85376"/>
                <a:gd name="connsiteX25" fmla="*/ 26917 w 73363"/>
                <a:gd name="connsiteY25" fmla="*/ 66554 h 85376"/>
                <a:gd name="connsiteX26" fmla="*/ 37967 w 73363"/>
                <a:gd name="connsiteY26" fmla="*/ 68995 h 85376"/>
                <a:gd name="connsiteX27" fmla="*/ 48117 w 73363"/>
                <a:gd name="connsiteY27" fmla="*/ 66618 h 85376"/>
                <a:gd name="connsiteX28" fmla="*/ 51072 w 73363"/>
                <a:gd name="connsiteY28" fmla="*/ 60194 h 8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363" h="85376">
                  <a:moveTo>
                    <a:pt x="51008" y="60258"/>
                  </a:moveTo>
                  <a:cubicBezTo>
                    <a:pt x="51008" y="57881"/>
                    <a:pt x="50301" y="55954"/>
                    <a:pt x="48953" y="54412"/>
                  </a:cubicBezTo>
                  <a:cubicBezTo>
                    <a:pt x="47539" y="52871"/>
                    <a:pt x="44777" y="51714"/>
                    <a:pt x="40537" y="51008"/>
                  </a:cubicBezTo>
                  <a:lnTo>
                    <a:pt x="31414" y="49466"/>
                  </a:lnTo>
                  <a:cubicBezTo>
                    <a:pt x="21329" y="47731"/>
                    <a:pt x="13876" y="44969"/>
                    <a:pt x="9058" y="41307"/>
                  </a:cubicBezTo>
                  <a:cubicBezTo>
                    <a:pt x="4240" y="37581"/>
                    <a:pt x="1799" y="32056"/>
                    <a:pt x="1799" y="24669"/>
                  </a:cubicBezTo>
                  <a:cubicBezTo>
                    <a:pt x="1799" y="16831"/>
                    <a:pt x="4947" y="10792"/>
                    <a:pt x="11307" y="6488"/>
                  </a:cubicBezTo>
                  <a:cubicBezTo>
                    <a:pt x="17603" y="2184"/>
                    <a:pt x="26018" y="0"/>
                    <a:pt x="36489" y="0"/>
                  </a:cubicBezTo>
                  <a:cubicBezTo>
                    <a:pt x="47925" y="0"/>
                    <a:pt x="56340" y="2120"/>
                    <a:pt x="61801" y="6296"/>
                  </a:cubicBezTo>
                  <a:cubicBezTo>
                    <a:pt x="67261" y="10535"/>
                    <a:pt x="70665" y="16189"/>
                    <a:pt x="72144" y="23255"/>
                  </a:cubicBezTo>
                  <a:lnTo>
                    <a:pt x="50879" y="25568"/>
                  </a:lnTo>
                  <a:cubicBezTo>
                    <a:pt x="49980" y="22292"/>
                    <a:pt x="48438" y="19786"/>
                    <a:pt x="46383" y="18116"/>
                  </a:cubicBezTo>
                  <a:cubicBezTo>
                    <a:pt x="44327" y="16446"/>
                    <a:pt x="41050" y="15546"/>
                    <a:pt x="36489" y="15546"/>
                  </a:cubicBezTo>
                  <a:cubicBezTo>
                    <a:pt x="31671" y="15546"/>
                    <a:pt x="28266" y="16381"/>
                    <a:pt x="26340" y="17987"/>
                  </a:cubicBezTo>
                  <a:cubicBezTo>
                    <a:pt x="24412" y="19658"/>
                    <a:pt x="23384" y="21585"/>
                    <a:pt x="23384" y="23833"/>
                  </a:cubicBezTo>
                  <a:cubicBezTo>
                    <a:pt x="23384" y="26082"/>
                    <a:pt x="24155" y="28073"/>
                    <a:pt x="25696" y="29487"/>
                  </a:cubicBezTo>
                  <a:cubicBezTo>
                    <a:pt x="27239" y="30900"/>
                    <a:pt x="30194" y="31992"/>
                    <a:pt x="34626" y="32827"/>
                  </a:cubicBezTo>
                  <a:lnTo>
                    <a:pt x="44648" y="34498"/>
                  </a:lnTo>
                  <a:cubicBezTo>
                    <a:pt x="55248" y="36425"/>
                    <a:pt x="62635" y="39316"/>
                    <a:pt x="66940" y="43106"/>
                  </a:cubicBezTo>
                  <a:cubicBezTo>
                    <a:pt x="71244" y="46896"/>
                    <a:pt x="73364" y="52549"/>
                    <a:pt x="73364" y="60066"/>
                  </a:cubicBezTo>
                  <a:cubicBezTo>
                    <a:pt x="73364" y="67582"/>
                    <a:pt x="70409" y="74070"/>
                    <a:pt x="64498" y="78567"/>
                  </a:cubicBezTo>
                  <a:cubicBezTo>
                    <a:pt x="58589" y="83064"/>
                    <a:pt x="49851" y="85377"/>
                    <a:pt x="38224" y="85377"/>
                  </a:cubicBezTo>
                  <a:cubicBezTo>
                    <a:pt x="26596" y="85377"/>
                    <a:pt x="18052" y="83193"/>
                    <a:pt x="11242" y="78888"/>
                  </a:cubicBezTo>
                  <a:cubicBezTo>
                    <a:pt x="4433" y="74584"/>
                    <a:pt x="707" y="67710"/>
                    <a:pt x="0" y="58203"/>
                  </a:cubicBezTo>
                  <a:lnTo>
                    <a:pt x="21906" y="58203"/>
                  </a:lnTo>
                  <a:cubicBezTo>
                    <a:pt x="22613" y="62121"/>
                    <a:pt x="24283" y="64884"/>
                    <a:pt x="26917" y="66554"/>
                  </a:cubicBezTo>
                  <a:cubicBezTo>
                    <a:pt x="29552" y="68224"/>
                    <a:pt x="33213" y="68995"/>
                    <a:pt x="37967" y="68995"/>
                  </a:cubicBezTo>
                  <a:cubicBezTo>
                    <a:pt x="42721" y="68995"/>
                    <a:pt x="46190" y="68224"/>
                    <a:pt x="48117" y="66618"/>
                  </a:cubicBezTo>
                  <a:cubicBezTo>
                    <a:pt x="50044" y="65012"/>
                    <a:pt x="51072" y="62892"/>
                    <a:pt x="51072" y="6019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44" name="Graphic 93">
            <a:extLst>
              <a:ext uri="{FF2B5EF4-FFF2-40B4-BE49-F238E27FC236}">
                <a16:creationId xmlns:a16="http://schemas.microsoft.com/office/drawing/2014/main" id="{7567568E-9BC7-D81A-6602-07976DFFDA89}"/>
              </a:ext>
            </a:extLst>
          </p:cNvPr>
          <p:cNvGrpSpPr/>
          <p:nvPr userDrawn="1"/>
        </p:nvGrpSpPr>
        <p:grpSpPr>
          <a:xfrm>
            <a:off x="437912" y="6737564"/>
            <a:ext cx="829482" cy="144478"/>
            <a:chOff x="6602633" y="2172191"/>
            <a:chExt cx="829482" cy="144478"/>
          </a:xfrm>
          <a:solidFill>
            <a:srgbClr val="000000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558AE24-958F-B698-92B5-5FBBCE6700B1}"/>
                </a:ext>
              </a:extLst>
            </p:cNvPr>
            <p:cNvSpPr/>
            <p:nvPr/>
          </p:nvSpPr>
          <p:spPr>
            <a:xfrm>
              <a:off x="6602633" y="2172191"/>
              <a:ext cx="91543" cy="115762"/>
            </a:xfrm>
            <a:custGeom>
              <a:avLst/>
              <a:gdLst>
                <a:gd name="connsiteX0" fmla="*/ 67260 w 91543"/>
                <a:gd name="connsiteY0" fmla="*/ 82165 h 115762"/>
                <a:gd name="connsiteX1" fmla="*/ 64241 w 91543"/>
                <a:gd name="connsiteY1" fmla="*/ 73685 h 115762"/>
                <a:gd name="connsiteX2" fmla="*/ 52164 w 91543"/>
                <a:gd name="connsiteY2" fmla="*/ 68610 h 115762"/>
                <a:gd name="connsiteX3" fmla="*/ 37645 w 91543"/>
                <a:gd name="connsiteY3" fmla="*/ 65847 h 115762"/>
                <a:gd name="connsiteX4" fmla="*/ 11178 w 91543"/>
                <a:gd name="connsiteY4" fmla="*/ 55119 h 115762"/>
                <a:gd name="connsiteX5" fmla="*/ 2313 w 91543"/>
                <a:gd name="connsiteY5" fmla="*/ 33148 h 115762"/>
                <a:gd name="connsiteX6" fmla="*/ 7773 w 91543"/>
                <a:gd name="connsiteY6" fmla="*/ 14968 h 115762"/>
                <a:gd name="connsiteX7" fmla="*/ 23127 w 91543"/>
                <a:gd name="connsiteY7" fmla="*/ 3790 h 115762"/>
                <a:gd name="connsiteX8" fmla="*/ 46125 w 91543"/>
                <a:gd name="connsiteY8" fmla="*/ 0 h 115762"/>
                <a:gd name="connsiteX9" fmla="*/ 69637 w 91543"/>
                <a:gd name="connsiteY9" fmla="*/ 3983 h 115762"/>
                <a:gd name="connsiteX10" fmla="*/ 83642 w 91543"/>
                <a:gd name="connsiteY10" fmla="*/ 15032 h 115762"/>
                <a:gd name="connsiteX11" fmla="*/ 89745 w 91543"/>
                <a:gd name="connsiteY11" fmla="*/ 31157 h 115762"/>
                <a:gd name="connsiteX12" fmla="*/ 66297 w 91543"/>
                <a:gd name="connsiteY12" fmla="*/ 34112 h 115762"/>
                <a:gd name="connsiteX13" fmla="*/ 59873 w 91543"/>
                <a:gd name="connsiteY13" fmla="*/ 22806 h 115762"/>
                <a:gd name="connsiteX14" fmla="*/ 45611 w 91543"/>
                <a:gd name="connsiteY14" fmla="*/ 19208 h 115762"/>
                <a:gd name="connsiteX15" fmla="*/ 30643 w 91543"/>
                <a:gd name="connsiteY15" fmla="*/ 22741 h 115762"/>
                <a:gd name="connsiteX16" fmla="*/ 26146 w 91543"/>
                <a:gd name="connsiteY16" fmla="*/ 31864 h 115762"/>
                <a:gd name="connsiteX17" fmla="*/ 29551 w 91543"/>
                <a:gd name="connsiteY17" fmla="*/ 40343 h 115762"/>
                <a:gd name="connsiteX18" fmla="*/ 41436 w 91543"/>
                <a:gd name="connsiteY18" fmla="*/ 44969 h 115762"/>
                <a:gd name="connsiteX19" fmla="*/ 56532 w 91543"/>
                <a:gd name="connsiteY19" fmla="*/ 47924 h 115762"/>
                <a:gd name="connsiteX20" fmla="*/ 83192 w 91543"/>
                <a:gd name="connsiteY20" fmla="*/ 59230 h 115762"/>
                <a:gd name="connsiteX21" fmla="*/ 91544 w 91543"/>
                <a:gd name="connsiteY21" fmla="*/ 81201 h 115762"/>
                <a:gd name="connsiteX22" fmla="*/ 80302 w 91543"/>
                <a:gd name="connsiteY22" fmla="*/ 106255 h 115762"/>
                <a:gd name="connsiteX23" fmla="*/ 47025 w 91543"/>
                <a:gd name="connsiteY23" fmla="*/ 115763 h 115762"/>
                <a:gd name="connsiteX24" fmla="*/ 13747 w 91543"/>
                <a:gd name="connsiteY24" fmla="*/ 106833 h 115762"/>
                <a:gd name="connsiteX25" fmla="*/ 0 w 91543"/>
                <a:gd name="connsiteY25" fmla="*/ 79209 h 115762"/>
                <a:gd name="connsiteX26" fmla="*/ 24026 w 91543"/>
                <a:gd name="connsiteY26" fmla="*/ 79209 h 115762"/>
                <a:gd name="connsiteX27" fmla="*/ 31221 w 91543"/>
                <a:gd name="connsiteY27" fmla="*/ 92315 h 115762"/>
                <a:gd name="connsiteX28" fmla="*/ 48117 w 91543"/>
                <a:gd name="connsiteY28" fmla="*/ 96490 h 115762"/>
                <a:gd name="connsiteX29" fmla="*/ 63021 w 91543"/>
                <a:gd name="connsiteY29" fmla="*/ 92507 h 115762"/>
                <a:gd name="connsiteX30" fmla="*/ 67260 w 91543"/>
                <a:gd name="connsiteY30" fmla="*/ 82357 h 11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543" h="115762">
                  <a:moveTo>
                    <a:pt x="67260" y="82165"/>
                  </a:moveTo>
                  <a:cubicBezTo>
                    <a:pt x="67260" y="78888"/>
                    <a:pt x="66233" y="76062"/>
                    <a:pt x="64241" y="73685"/>
                  </a:cubicBezTo>
                  <a:cubicBezTo>
                    <a:pt x="62250" y="71308"/>
                    <a:pt x="58203" y="69637"/>
                    <a:pt x="52164" y="68610"/>
                  </a:cubicBezTo>
                  <a:lnTo>
                    <a:pt x="37645" y="65847"/>
                  </a:lnTo>
                  <a:cubicBezTo>
                    <a:pt x="25953" y="63663"/>
                    <a:pt x="17088" y="60130"/>
                    <a:pt x="11178" y="55119"/>
                  </a:cubicBezTo>
                  <a:cubicBezTo>
                    <a:pt x="5268" y="50108"/>
                    <a:pt x="2313" y="42785"/>
                    <a:pt x="2313" y="33148"/>
                  </a:cubicBezTo>
                  <a:cubicBezTo>
                    <a:pt x="2313" y="25953"/>
                    <a:pt x="4111" y="19915"/>
                    <a:pt x="7773" y="14968"/>
                  </a:cubicBezTo>
                  <a:cubicBezTo>
                    <a:pt x="11435" y="10022"/>
                    <a:pt x="16510" y="6296"/>
                    <a:pt x="23127" y="3790"/>
                  </a:cubicBezTo>
                  <a:cubicBezTo>
                    <a:pt x="29679" y="1285"/>
                    <a:pt x="37388" y="0"/>
                    <a:pt x="46125" y="0"/>
                  </a:cubicBezTo>
                  <a:cubicBezTo>
                    <a:pt x="55697" y="0"/>
                    <a:pt x="63534" y="1349"/>
                    <a:pt x="69637" y="3983"/>
                  </a:cubicBezTo>
                  <a:cubicBezTo>
                    <a:pt x="75740" y="6617"/>
                    <a:pt x="80430" y="10343"/>
                    <a:pt x="83642" y="15032"/>
                  </a:cubicBezTo>
                  <a:cubicBezTo>
                    <a:pt x="86854" y="19722"/>
                    <a:pt x="88910" y="25054"/>
                    <a:pt x="89745" y="31157"/>
                  </a:cubicBezTo>
                  <a:lnTo>
                    <a:pt x="66297" y="34112"/>
                  </a:lnTo>
                  <a:cubicBezTo>
                    <a:pt x="64948" y="28973"/>
                    <a:pt x="62828" y="25183"/>
                    <a:pt x="59873" y="22806"/>
                  </a:cubicBezTo>
                  <a:cubicBezTo>
                    <a:pt x="56918" y="20429"/>
                    <a:pt x="52164" y="19208"/>
                    <a:pt x="45611" y="19208"/>
                  </a:cubicBezTo>
                  <a:cubicBezTo>
                    <a:pt x="38609" y="19208"/>
                    <a:pt x="33662" y="20364"/>
                    <a:pt x="30643" y="22741"/>
                  </a:cubicBezTo>
                  <a:cubicBezTo>
                    <a:pt x="27688" y="25118"/>
                    <a:pt x="26146" y="28138"/>
                    <a:pt x="26146" y="31864"/>
                  </a:cubicBezTo>
                  <a:cubicBezTo>
                    <a:pt x="26146" y="35590"/>
                    <a:pt x="27303" y="38416"/>
                    <a:pt x="29551" y="40343"/>
                  </a:cubicBezTo>
                  <a:cubicBezTo>
                    <a:pt x="31799" y="42271"/>
                    <a:pt x="35782" y="43813"/>
                    <a:pt x="41436" y="44969"/>
                  </a:cubicBezTo>
                  <a:lnTo>
                    <a:pt x="56532" y="47924"/>
                  </a:lnTo>
                  <a:cubicBezTo>
                    <a:pt x="68738" y="50301"/>
                    <a:pt x="77667" y="54091"/>
                    <a:pt x="83192" y="59230"/>
                  </a:cubicBezTo>
                  <a:cubicBezTo>
                    <a:pt x="88717" y="64370"/>
                    <a:pt x="91544" y="71757"/>
                    <a:pt x="91544" y="81201"/>
                  </a:cubicBezTo>
                  <a:cubicBezTo>
                    <a:pt x="91544" y="91608"/>
                    <a:pt x="87818" y="99959"/>
                    <a:pt x="80302" y="106255"/>
                  </a:cubicBezTo>
                  <a:cubicBezTo>
                    <a:pt x="72785" y="112551"/>
                    <a:pt x="61671" y="115763"/>
                    <a:pt x="47025" y="115763"/>
                  </a:cubicBezTo>
                  <a:cubicBezTo>
                    <a:pt x="32377" y="115763"/>
                    <a:pt x="21842" y="112808"/>
                    <a:pt x="13747" y="106833"/>
                  </a:cubicBezTo>
                  <a:cubicBezTo>
                    <a:pt x="5653" y="100859"/>
                    <a:pt x="1028" y="91672"/>
                    <a:pt x="0" y="79209"/>
                  </a:cubicBezTo>
                  <a:lnTo>
                    <a:pt x="24026" y="79209"/>
                  </a:lnTo>
                  <a:cubicBezTo>
                    <a:pt x="24926" y="85184"/>
                    <a:pt x="27367" y="89552"/>
                    <a:pt x="31221" y="92315"/>
                  </a:cubicBezTo>
                  <a:cubicBezTo>
                    <a:pt x="35075" y="95077"/>
                    <a:pt x="40729" y="96490"/>
                    <a:pt x="48117" y="96490"/>
                  </a:cubicBezTo>
                  <a:cubicBezTo>
                    <a:pt x="55504" y="96490"/>
                    <a:pt x="60194" y="95141"/>
                    <a:pt x="63021" y="92507"/>
                  </a:cubicBezTo>
                  <a:cubicBezTo>
                    <a:pt x="65847" y="89873"/>
                    <a:pt x="67260" y="86469"/>
                    <a:pt x="67260" y="82357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1F50216-B612-2042-C2DE-54294661863F}"/>
                </a:ext>
              </a:extLst>
            </p:cNvPr>
            <p:cNvSpPr/>
            <p:nvPr/>
          </p:nvSpPr>
          <p:spPr>
            <a:xfrm>
              <a:off x="6713192" y="2174825"/>
              <a:ext cx="74584" cy="110173"/>
            </a:xfrm>
            <a:custGeom>
              <a:avLst/>
              <a:gdLst>
                <a:gd name="connsiteX0" fmla="*/ 0 w 74584"/>
                <a:gd name="connsiteY0" fmla="*/ 129 h 110173"/>
                <a:gd name="connsiteX1" fmla="*/ 22806 w 74584"/>
                <a:gd name="connsiteY1" fmla="*/ 129 h 110173"/>
                <a:gd name="connsiteX2" fmla="*/ 22806 w 74584"/>
                <a:gd name="connsiteY2" fmla="*/ 39444 h 110173"/>
                <a:gd name="connsiteX3" fmla="*/ 34883 w 74584"/>
                <a:gd name="connsiteY3" fmla="*/ 29872 h 110173"/>
                <a:gd name="connsiteX4" fmla="*/ 47731 w 74584"/>
                <a:gd name="connsiteY4" fmla="*/ 27238 h 110173"/>
                <a:gd name="connsiteX5" fmla="*/ 67775 w 74584"/>
                <a:gd name="connsiteY5" fmla="*/ 34690 h 110173"/>
                <a:gd name="connsiteX6" fmla="*/ 74584 w 74584"/>
                <a:gd name="connsiteY6" fmla="*/ 56211 h 110173"/>
                <a:gd name="connsiteX7" fmla="*/ 74584 w 74584"/>
                <a:gd name="connsiteY7" fmla="*/ 110174 h 110173"/>
                <a:gd name="connsiteX8" fmla="*/ 51586 w 74584"/>
                <a:gd name="connsiteY8" fmla="*/ 110174 h 110173"/>
                <a:gd name="connsiteX9" fmla="*/ 51586 w 74584"/>
                <a:gd name="connsiteY9" fmla="*/ 60515 h 110173"/>
                <a:gd name="connsiteX10" fmla="*/ 48759 w 74584"/>
                <a:gd name="connsiteY10" fmla="*/ 49466 h 110173"/>
                <a:gd name="connsiteX11" fmla="*/ 40023 w 74584"/>
                <a:gd name="connsiteY11" fmla="*/ 46125 h 110173"/>
                <a:gd name="connsiteX12" fmla="*/ 33341 w 74584"/>
                <a:gd name="connsiteY12" fmla="*/ 47346 h 110173"/>
                <a:gd name="connsiteX13" fmla="*/ 27560 w 74584"/>
                <a:gd name="connsiteY13" fmla="*/ 51200 h 110173"/>
                <a:gd name="connsiteX14" fmla="*/ 24027 w 74584"/>
                <a:gd name="connsiteY14" fmla="*/ 56147 h 110173"/>
                <a:gd name="connsiteX15" fmla="*/ 22806 w 74584"/>
                <a:gd name="connsiteY15" fmla="*/ 62956 h 110173"/>
                <a:gd name="connsiteX16" fmla="*/ 22806 w 74584"/>
                <a:gd name="connsiteY16" fmla="*/ 110110 h 110173"/>
                <a:gd name="connsiteX17" fmla="*/ 0 w 74584"/>
                <a:gd name="connsiteY17" fmla="*/ 110110 h 110173"/>
                <a:gd name="connsiteX18" fmla="*/ 0 w 74584"/>
                <a:gd name="connsiteY18" fmla="*/ 0 h 1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584" h="110173">
                  <a:moveTo>
                    <a:pt x="0" y="129"/>
                  </a:moveTo>
                  <a:lnTo>
                    <a:pt x="22806" y="129"/>
                  </a:lnTo>
                  <a:lnTo>
                    <a:pt x="22806" y="39444"/>
                  </a:lnTo>
                  <a:cubicBezTo>
                    <a:pt x="26789" y="34819"/>
                    <a:pt x="30836" y="31607"/>
                    <a:pt x="34883" y="29872"/>
                  </a:cubicBezTo>
                  <a:cubicBezTo>
                    <a:pt x="38930" y="28138"/>
                    <a:pt x="43235" y="27238"/>
                    <a:pt x="47731" y="27238"/>
                  </a:cubicBezTo>
                  <a:cubicBezTo>
                    <a:pt x="56597" y="27238"/>
                    <a:pt x="63278" y="29744"/>
                    <a:pt x="67775" y="34690"/>
                  </a:cubicBezTo>
                  <a:cubicBezTo>
                    <a:pt x="72271" y="39701"/>
                    <a:pt x="74584" y="46832"/>
                    <a:pt x="74584" y="56211"/>
                  </a:cubicBezTo>
                  <a:lnTo>
                    <a:pt x="74584" y="110174"/>
                  </a:lnTo>
                  <a:lnTo>
                    <a:pt x="51586" y="110174"/>
                  </a:lnTo>
                  <a:lnTo>
                    <a:pt x="51586" y="60515"/>
                  </a:lnTo>
                  <a:cubicBezTo>
                    <a:pt x="51586" y="55376"/>
                    <a:pt x="50622" y="51714"/>
                    <a:pt x="48759" y="49466"/>
                  </a:cubicBezTo>
                  <a:cubicBezTo>
                    <a:pt x="46896" y="47217"/>
                    <a:pt x="43941" y="46125"/>
                    <a:pt x="40023" y="46125"/>
                  </a:cubicBezTo>
                  <a:cubicBezTo>
                    <a:pt x="37774" y="46125"/>
                    <a:pt x="35526" y="46511"/>
                    <a:pt x="33341" y="47346"/>
                  </a:cubicBezTo>
                  <a:cubicBezTo>
                    <a:pt x="31157" y="48181"/>
                    <a:pt x="29230" y="49466"/>
                    <a:pt x="27560" y="51200"/>
                  </a:cubicBezTo>
                  <a:cubicBezTo>
                    <a:pt x="26018" y="52742"/>
                    <a:pt x="24861" y="54412"/>
                    <a:pt x="24027" y="56147"/>
                  </a:cubicBezTo>
                  <a:cubicBezTo>
                    <a:pt x="23191" y="57881"/>
                    <a:pt x="22806" y="60130"/>
                    <a:pt x="22806" y="62956"/>
                  </a:cubicBezTo>
                  <a:lnTo>
                    <a:pt x="22806" y="110110"/>
                  </a:lnTo>
                  <a:lnTo>
                    <a:pt x="0" y="11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CF29BA0-A3FE-CEFD-1BE7-F37A14921B59}"/>
                </a:ext>
              </a:extLst>
            </p:cNvPr>
            <p:cNvSpPr/>
            <p:nvPr/>
          </p:nvSpPr>
          <p:spPr>
            <a:xfrm>
              <a:off x="6806599" y="2202063"/>
              <a:ext cx="81329" cy="85440"/>
            </a:xfrm>
            <a:custGeom>
              <a:avLst/>
              <a:gdLst>
                <a:gd name="connsiteX0" fmla="*/ 0 w 81329"/>
                <a:gd name="connsiteY0" fmla="*/ 43042 h 85440"/>
                <a:gd name="connsiteX1" fmla="*/ 10921 w 81329"/>
                <a:gd name="connsiteY1" fmla="*/ 11435 h 85440"/>
                <a:gd name="connsiteX2" fmla="*/ 40986 w 81329"/>
                <a:gd name="connsiteY2" fmla="*/ 0 h 85440"/>
                <a:gd name="connsiteX3" fmla="*/ 70794 w 81329"/>
                <a:gd name="connsiteY3" fmla="*/ 11114 h 85440"/>
                <a:gd name="connsiteX4" fmla="*/ 81329 w 81329"/>
                <a:gd name="connsiteY4" fmla="*/ 42399 h 85440"/>
                <a:gd name="connsiteX5" fmla="*/ 70473 w 81329"/>
                <a:gd name="connsiteY5" fmla="*/ 73942 h 85440"/>
                <a:gd name="connsiteX6" fmla="*/ 40343 w 81329"/>
                <a:gd name="connsiteY6" fmla="*/ 85441 h 85440"/>
                <a:gd name="connsiteX7" fmla="*/ 10535 w 81329"/>
                <a:gd name="connsiteY7" fmla="*/ 74263 h 85440"/>
                <a:gd name="connsiteX8" fmla="*/ 0 w 81329"/>
                <a:gd name="connsiteY8" fmla="*/ 43042 h 85440"/>
                <a:gd name="connsiteX9" fmla="*/ 23255 w 81329"/>
                <a:gd name="connsiteY9" fmla="*/ 42720 h 85440"/>
                <a:gd name="connsiteX10" fmla="*/ 27431 w 81329"/>
                <a:gd name="connsiteY10" fmla="*/ 60451 h 85440"/>
                <a:gd name="connsiteX11" fmla="*/ 40536 w 81329"/>
                <a:gd name="connsiteY11" fmla="*/ 66939 h 85440"/>
                <a:gd name="connsiteX12" fmla="*/ 53898 w 81329"/>
                <a:gd name="connsiteY12" fmla="*/ 60387 h 85440"/>
                <a:gd name="connsiteX13" fmla="*/ 58138 w 81329"/>
                <a:gd name="connsiteY13" fmla="*/ 42592 h 85440"/>
                <a:gd name="connsiteX14" fmla="*/ 53898 w 81329"/>
                <a:gd name="connsiteY14" fmla="*/ 24926 h 85440"/>
                <a:gd name="connsiteX15" fmla="*/ 40536 w 81329"/>
                <a:gd name="connsiteY15" fmla="*/ 18502 h 85440"/>
                <a:gd name="connsiteX16" fmla="*/ 27431 w 81329"/>
                <a:gd name="connsiteY16" fmla="*/ 24926 h 85440"/>
                <a:gd name="connsiteX17" fmla="*/ 23255 w 81329"/>
                <a:gd name="connsiteY17" fmla="*/ 42720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0">
                  <a:moveTo>
                    <a:pt x="0" y="43042"/>
                  </a:moveTo>
                  <a:cubicBezTo>
                    <a:pt x="0" y="29551"/>
                    <a:pt x="3662" y="19015"/>
                    <a:pt x="10921" y="11435"/>
                  </a:cubicBezTo>
                  <a:cubicBezTo>
                    <a:pt x="18244" y="3855"/>
                    <a:pt x="28266" y="0"/>
                    <a:pt x="40986" y="0"/>
                  </a:cubicBezTo>
                  <a:cubicBezTo>
                    <a:pt x="53705" y="0"/>
                    <a:pt x="63792" y="3726"/>
                    <a:pt x="70794" y="11114"/>
                  </a:cubicBezTo>
                  <a:cubicBezTo>
                    <a:pt x="77796" y="18502"/>
                    <a:pt x="81329" y="28973"/>
                    <a:pt x="81329" y="42399"/>
                  </a:cubicBezTo>
                  <a:cubicBezTo>
                    <a:pt x="81329" y="55826"/>
                    <a:pt x="77732" y="66297"/>
                    <a:pt x="70473" y="73942"/>
                  </a:cubicBezTo>
                  <a:cubicBezTo>
                    <a:pt x="63214" y="81586"/>
                    <a:pt x="53192" y="85441"/>
                    <a:pt x="40343" y="85441"/>
                  </a:cubicBezTo>
                  <a:cubicBezTo>
                    <a:pt x="27495" y="85441"/>
                    <a:pt x="17538" y="81715"/>
                    <a:pt x="10535" y="74263"/>
                  </a:cubicBezTo>
                  <a:cubicBezTo>
                    <a:pt x="3533" y="66811"/>
                    <a:pt x="0" y="56404"/>
                    <a:pt x="0" y="43042"/>
                  </a:cubicBezTo>
                  <a:close/>
                  <a:moveTo>
                    <a:pt x="23255" y="42720"/>
                  </a:moveTo>
                  <a:cubicBezTo>
                    <a:pt x="23255" y="50237"/>
                    <a:pt x="24668" y="56147"/>
                    <a:pt x="27431" y="60451"/>
                  </a:cubicBezTo>
                  <a:cubicBezTo>
                    <a:pt x="30193" y="64755"/>
                    <a:pt x="34561" y="66939"/>
                    <a:pt x="40536" y="66939"/>
                  </a:cubicBezTo>
                  <a:cubicBezTo>
                    <a:pt x="46510" y="66939"/>
                    <a:pt x="51072" y="64755"/>
                    <a:pt x="53898" y="60387"/>
                  </a:cubicBezTo>
                  <a:cubicBezTo>
                    <a:pt x="56725" y="56018"/>
                    <a:pt x="58138" y="50108"/>
                    <a:pt x="58138" y="42592"/>
                  </a:cubicBezTo>
                  <a:cubicBezTo>
                    <a:pt x="58138" y="35076"/>
                    <a:pt x="56725" y="29230"/>
                    <a:pt x="53898" y="24926"/>
                  </a:cubicBezTo>
                  <a:cubicBezTo>
                    <a:pt x="51072" y="20686"/>
                    <a:pt x="46639" y="18502"/>
                    <a:pt x="40536" y="18502"/>
                  </a:cubicBezTo>
                  <a:cubicBezTo>
                    <a:pt x="34433" y="18502"/>
                    <a:pt x="30193" y="20621"/>
                    <a:pt x="27431" y="24926"/>
                  </a:cubicBezTo>
                  <a:cubicBezTo>
                    <a:pt x="24668" y="29166"/>
                    <a:pt x="23255" y="35140"/>
                    <a:pt x="23255" y="427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D509CD4-0188-9C4D-75BF-6E43934516CA}"/>
                </a:ext>
              </a:extLst>
            </p:cNvPr>
            <p:cNvSpPr/>
            <p:nvPr/>
          </p:nvSpPr>
          <p:spPr>
            <a:xfrm>
              <a:off x="6900970" y="2183112"/>
              <a:ext cx="57559" cy="103428"/>
            </a:xfrm>
            <a:custGeom>
              <a:avLst/>
              <a:gdLst>
                <a:gd name="connsiteX0" fmla="*/ 12784 w 57559"/>
                <a:gd name="connsiteY0" fmla="*/ 73235 h 103428"/>
                <a:gd name="connsiteX1" fmla="*/ 12784 w 57559"/>
                <a:gd name="connsiteY1" fmla="*/ 39316 h 103428"/>
                <a:gd name="connsiteX2" fmla="*/ 0 w 57559"/>
                <a:gd name="connsiteY2" fmla="*/ 39316 h 103428"/>
                <a:gd name="connsiteX3" fmla="*/ 0 w 57559"/>
                <a:gd name="connsiteY3" fmla="*/ 21457 h 103428"/>
                <a:gd name="connsiteX4" fmla="*/ 12784 w 57559"/>
                <a:gd name="connsiteY4" fmla="*/ 21457 h 103428"/>
                <a:gd name="connsiteX5" fmla="*/ 12784 w 57559"/>
                <a:gd name="connsiteY5" fmla="*/ 0 h 103428"/>
                <a:gd name="connsiteX6" fmla="*/ 35782 w 57559"/>
                <a:gd name="connsiteY6" fmla="*/ 0 h 103428"/>
                <a:gd name="connsiteX7" fmla="*/ 35782 w 57559"/>
                <a:gd name="connsiteY7" fmla="*/ 21457 h 103428"/>
                <a:gd name="connsiteX8" fmla="*/ 54734 w 57559"/>
                <a:gd name="connsiteY8" fmla="*/ 21457 h 103428"/>
                <a:gd name="connsiteX9" fmla="*/ 54734 w 57559"/>
                <a:gd name="connsiteY9" fmla="*/ 39316 h 103428"/>
                <a:gd name="connsiteX10" fmla="*/ 35782 w 57559"/>
                <a:gd name="connsiteY10" fmla="*/ 39316 h 103428"/>
                <a:gd name="connsiteX11" fmla="*/ 35782 w 57559"/>
                <a:gd name="connsiteY11" fmla="*/ 74134 h 103428"/>
                <a:gd name="connsiteX12" fmla="*/ 38095 w 57559"/>
                <a:gd name="connsiteY12" fmla="*/ 82100 h 103428"/>
                <a:gd name="connsiteX13" fmla="*/ 45354 w 57559"/>
                <a:gd name="connsiteY13" fmla="*/ 84927 h 103428"/>
                <a:gd name="connsiteX14" fmla="*/ 50236 w 57559"/>
                <a:gd name="connsiteY14" fmla="*/ 84541 h 103428"/>
                <a:gd name="connsiteX15" fmla="*/ 54476 w 57559"/>
                <a:gd name="connsiteY15" fmla="*/ 83514 h 103428"/>
                <a:gd name="connsiteX16" fmla="*/ 57560 w 57559"/>
                <a:gd name="connsiteY16" fmla="*/ 100473 h 103428"/>
                <a:gd name="connsiteX17" fmla="*/ 48952 w 57559"/>
                <a:gd name="connsiteY17" fmla="*/ 102657 h 103428"/>
                <a:gd name="connsiteX18" fmla="*/ 39251 w 57559"/>
                <a:gd name="connsiteY18" fmla="*/ 103428 h 103428"/>
                <a:gd name="connsiteX19" fmla="*/ 18566 w 57559"/>
                <a:gd name="connsiteY19" fmla="*/ 95720 h 103428"/>
                <a:gd name="connsiteX20" fmla="*/ 12848 w 57559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59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7"/>
                  </a:lnTo>
                  <a:lnTo>
                    <a:pt x="12784" y="21457"/>
                  </a:lnTo>
                  <a:lnTo>
                    <a:pt x="12784" y="0"/>
                  </a:lnTo>
                  <a:lnTo>
                    <a:pt x="35782" y="0"/>
                  </a:lnTo>
                  <a:lnTo>
                    <a:pt x="35782" y="21457"/>
                  </a:lnTo>
                  <a:lnTo>
                    <a:pt x="54734" y="21457"/>
                  </a:lnTo>
                  <a:lnTo>
                    <a:pt x="54734" y="39316"/>
                  </a:lnTo>
                  <a:lnTo>
                    <a:pt x="35782" y="39316"/>
                  </a:lnTo>
                  <a:lnTo>
                    <a:pt x="35782" y="74134"/>
                  </a:lnTo>
                  <a:cubicBezTo>
                    <a:pt x="35782" y="77539"/>
                    <a:pt x="36553" y="80173"/>
                    <a:pt x="38095" y="82100"/>
                  </a:cubicBezTo>
                  <a:cubicBezTo>
                    <a:pt x="39636" y="84028"/>
                    <a:pt x="42078" y="84927"/>
                    <a:pt x="45354" y="84927"/>
                  </a:cubicBezTo>
                  <a:cubicBezTo>
                    <a:pt x="47089" y="84927"/>
                    <a:pt x="48695" y="84798"/>
                    <a:pt x="50236" y="84541"/>
                  </a:cubicBezTo>
                  <a:cubicBezTo>
                    <a:pt x="51714" y="84285"/>
                    <a:pt x="53128" y="83963"/>
                    <a:pt x="54476" y="83514"/>
                  </a:cubicBezTo>
                  <a:lnTo>
                    <a:pt x="57560" y="100473"/>
                  </a:lnTo>
                  <a:cubicBezTo>
                    <a:pt x="54669" y="101373"/>
                    <a:pt x="51778" y="102144"/>
                    <a:pt x="48952" y="102657"/>
                  </a:cubicBezTo>
                  <a:cubicBezTo>
                    <a:pt x="46060" y="103171"/>
                    <a:pt x="42848" y="103428"/>
                    <a:pt x="39251" y="103428"/>
                  </a:cubicBezTo>
                  <a:cubicBezTo>
                    <a:pt x="29294" y="103428"/>
                    <a:pt x="22420" y="100859"/>
                    <a:pt x="18566" y="95720"/>
                  </a:cubicBezTo>
                  <a:cubicBezTo>
                    <a:pt x="14775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BA735E2-2467-442E-2755-2FDA4DB48DD0}"/>
                </a:ext>
              </a:extLst>
            </p:cNvPr>
            <p:cNvSpPr/>
            <p:nvPr/>
          </p:nvSpPr>
          <p:spPr>
            <a:xfrm>
              <a:off x="7004013" y="2183112"/>
              <a:ext cx="57559" cy="103428"/>
            </a:xfrm>
            <a:custGeom>
              <a:avLst/>
              <a:gdLst>
                <a:gd name="connsiteX0" fmla="*/ 12784 w 57559"/>
                <a:gd name="connsiteY0" fmla="*/ 73235 h 103428"/>
                <a:gd name="connsiteX1" fmla="*/ 12784 w 57559"/>
                <a:gd name="connsiteY1" fmla="*/ 39316 h 103428"/>
                <a:gd name="connsiteX2" fmla="*/ 0 w 57559"/>
                <a:gd name="connsiteY2" fmla="*/ 39316 h 103428"/>
                <a:gd name="connsiteX3" fmla="*/ 0 w 57559"/>
                <a:gd name="connsiteY3" fmla="*/ 21457 h 103428"/>
                <a:gd name="connsiteX4" fmla="*/ 12784 w 57559"/>
                <a:gd name="connsiteY4" fmla="*/ 21457 h 103428"/>
                <a:gd name="connsiteX5" fmla="*/ 12784 w 57559"/>
                <a:gd name="connsiteY5" fmla="*/ 0 h 103428"/>
                <a:gd name="connsiteX6" fmla="*/ 35782 w 57559"/>
                <a:gd name="connsiteY6" fmla="*/ 0 h 103428"/>
                <a:gd name="connsiteX7" fmla="*/ 35782 w 57559"/>
                <a:gd name="connsiteY7" fmla="*/ 21457 h 103428"/>
                <a:gd name="connsiteX8" fmla="*/ 54733 w 57559"/>
                <a:gd name="connsiteY8" fmla="*/ 21457 h 103428"/>
                <a:gd name="connsiteX9" fmla="*/ 54733 w 57559"/>
                <a:gd name="connsiteY9" fmla="*/ 39316 h 103428"/>
                <a:gd name="connsiteX10" fmla="*/ 35782 w 57559"/>
                <a:gd name="connsiteY10" fmla="*/ 39316 h 103428"/>
                <a:gd name="connsiteX11" fmla="*/ 35782 w 57559"/>
                <a:gd name="connsiteY11" fmla="*/ 74134 h 103428"/>
                <a:gd name="connsiteX12" fmla="*/ 38095 w 57559"/>
                <a:gd name="connsiteY12" fmla="*/ 82100 h 103428"/>
                <a:gd name="connsiteX13" fmla="*/ 45354 w 57559"/>
                <a:gd name="connsiteY13" fmla="*/ 84927 h 103428"/>
                <a:gd name="connsiteX14" fmla="*/ 50236 w 57559"/>
                <a:gd name="connsiteY14" fmla="*/ 84541 h 103428"/>
                <a:gd name="connsiteX15" fmla="*/ 54476 w 57559"/>
                <a:gd name="connsiteY15" fmla="*/ 83514 h 103428"/>
                <a:gd name="connsiteX16" fmla="*/ 57560 w 57559"/>
                <a:gd name="connsiteY16" fmla="*/ 100473 h 103428"/>
                <a:gd name="connsiteX17" fmla="*/ 48952 w 57559"/>
                <a:gd name="connsiteY17" fmla="*/ 102657 h 103428"/>
                <a:gd name="connsiteX18" fmla="*/ 39251 w 57559"/>
                <a:gd name="connsiteY18" fmla="*/ 103428 h 103428"/>
                <a:gd name="connsiteX19" fmla="*/ 18565 w 57559"/>
                <a:gd name="connsiteY19" fmla="*/ 95720 h 103428"/>
                <a:gd name="connsiteX20" fmla="*/ 12848 w 57559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59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7"/>
                  </a:lnTo>
                  <a:lnTo>
                    <a:pt x="12784" y="21457"/>
                  </a:lnTo>
                  <a:lnTo>
                    <a:pt x="12784" y="0"/>
                  </a:lnTo>
                  <a:lnTo>
                    <a:pt x="35782" y="0"/>
                  </a:lnTo>
                  <a:lnTo>
                    <a:pt x="35782" y="21457"/>
                  </a:lnTo>
                  <a:lnTo>
                    <a:pt x="54733" y="21457"/>
                  </a:lnTo>
                  <a:lnTo>
                    <a:pt x="54733" y="39316"/>
                  </a:lnTo>
                  <a:lnTo>
                    <a:pt x="35782" y="39316"/>
                  </a:lnTo>
                  <a:lnTo>
                    <a:pt x="35782" y="74134"/>
                  </a:lnTo>
                  <a:cubicBezTo>
                    <a:pt x="35782" y="77539"/>
                    <a:pt x="36553" y="80173"/>
                    <a:pt x="38095" y="82100"/>
                  </a:cubicBezTo>
                  <a:cubicBezTo>
                    <a:pt x="39636" y="84028"/>
                    <a:pt x="42078" y="84927"/>
                    <a:pt x="45354" y="84927"/>
                  </a:cubicBezTo>
                  <a:cubicBezTo>
                    <a:pt x="47089" y="84927"/>
                    <a:pt x="48695" y="84798"/>
                    <a:pt x="50236" y="84541"/>
                  </a:cubicBezTo>
                  <a:cubicBezTo>
                    <a:pt x="51714" y="84285"/>
                    <a:pt x="53127" y="83963"/>
                    <a:pt x="54476" y="83514"/>
                  </a:cubicBezTo>
                  <a:lnTo>
                    <a:pt x="57560" y="100473"/>
                  </a:lnTo>
                  <a:cubicBezTo>
                    <a:pt x="54669" y="101373"/>
                    <a:pt x="51778" y="102144"/>
                    <a:pt x="48952" y="102657"/>
                  </a:cubicBezTo>
                  <a:cubicBezTo>
                    <a:pt x="46060" y="103171"/>
                    <a:pt x="42848" y="103428"/>
                    <a:pt x="39251" y="103428"/>
                  </a:cubicBezTo>
                  <a:cubicBezTo>
                    <a:pt x="29294" y="103428"/>
                    <a:pt x="22420" y="100859"/>
                    <a:pt x="18565" y="95720"/>
                  </a:cubicBezTo>
                  <a:cubicBezTo>
                    <a:pt x="14775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11D5E5F-4C7C-9631-69AB-0DD20B5CD0DB}"/>
                </a:ext>
              </a:extLst>
            </p:cNvPr>
            <p:cNvSpPr/>
            <p:nvPr/>
          </p:nvSpPr>
          <p:spPr>
            <a:xfrm>
              <a:off x="7070695" y="2204569"/>
              <a:ext cx="85119" cy="112100"/>
            </a:xfrm>
            <a:custGeom>
              <a:avLst/>
              <a:gdLst>
                <a:gd name="connsiteX0" fmla="*/ 9893 w 85119"/>
                <a:gd name="connsiteY0" fmla="*/ 92315 h 112100"/>
                <a:gd name="connsiteX1" fmla="*/ 15033 w 85119"/>
                <a:gd name="connsiteY1" fmla="*/ 93407 h 112100"/>
                <a:gd name="connsiteX2" fmla="*/ 19145 w 85119"/>
                <a:gd name="connsiteY2" fmla="*/ 93728 h 112100"/>
                <a:gd name="connsiteX3" fmla="*/ 26147 w 85119"/>
                <a:gd name="connsiteY3" fmla="*/ 91030 h 112100"/>
                <a:gd name="connsiteX4" fmla="*/ 31158 w 85119"/>
                <a:gd name="connsiteY4" fmla="*/ 81522 h 112100"/>
                <a:gd name="connsiteX5" fmla="*/ 33470 w 85119"/>
                <a:gd name="connsiteY5" fmla="*/ 75227 h 112100"/>
                <a:gd name="connsiteX6" fmla="*/ 0 w 85119"/>
                <a:gd name="connsiteY6" fmla="*/ 0 h 112100"/>
                <a:gd name="connsiteX7" fmla="*/ 24798 w 85119"/>
                <a:gd name="connsiteY7" fmla="*/ 0 h 112100"/>
                <a:gd name="connsiteX8" fmla="*/ 43942 w 85119"/>
                <a:gd name="connsiteY8" fmla="*/ 51779 h 112100"/>
                <a:gd name="connsiteX9" fmla="*/ 61222 w 85119"/>
                <a:gd name="connsiteY9" fmla="*/ 0 h 112100"/>
                <a:gd name="connsiteX10" fmla="*/ 85120 w 85119"/>
                <a:gd name="connsiteY10" fmla="*/ 0 h 112100"/>
                <a:gd name="connsiteX11" fmla="*/ 51522 w 85119"/>
                <a:gd name="connsiteY11" fmla="*/ 83706 h 112100"/>
                <a:gd name="connsiteX12" fmla="*/ 43749 w 85119"/>
                <a:gd name="connsiteY12" fmla="*/ 100152 h 112100"/>
                <a:gd name="connsiteX13" fmla="*/ 35141 w 85119"/>
                <a:gd name="connsiteY13" fmla="*/ 109274 h 112100"/>
                <a:gd name="connsiteX14" fmla="*/ 22870 w 85119"/>
                <a:gd name="connsiteY14" fmla="*/ 112101 h 112100"/>
                <a:gd name="connsiteX15" fmla="*/ 14391 w 85119"/>
                <a:gd name="connsiteY15" fmla="*/ 111459 h 112100"/>
                <a:gd name="connsiteX16" fmla="*/ 6232 w 85119"/>
                <a:gd name="connsiteY16" fmla="*/ 109274 h 112100"/>
                <a:gd name="connsiteX17" fmla="*/ 9958 w 85119"/>
                <a:gd name="connsiteY17" fmla="*/ 92315 h 1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119" h="112100">
                  <a:moveTo>
                    <a:pt x="9893" y="92315"/>
                  </a:moveTo>
                  <a:cubicBezTo>
                    <a:pt x="11950" y="92829"/>
                    <a:pt x="13683" y="93214"/>
                    <a:pt x="15033" y="93407"/>
                  </a:cubicBezTo>
                  <a:cubicBezTo>
                    <a:pt x="16446" y="93599"/>
                    <a:pt x="17795" y="93728"/>
                    <a:pt x="19145" y="93728"/>
                  </a:cubicBezTo>
                  <a:cubicBezTo>
                    <a:pt x="22099" y="93728"/>
                    <a:pt x="24476" y="92829"/>
                    <a:pt x="26147" y="91030"/>
                  </a:cubicBezTo>
                  <a:cubicBezTo>
                    <a:pt x="27817" y="89231"/>
                    <a:pt x="29487" y="86083"/>
                    <a:pt x="31158" y="81522"/>
                  </a:cubicBezTo>
                  <a:lnTo>
                    <a:pt x="33470" y="75227"/>
                  </a:lnTo>
                  <a:lnTo>
                    <a:pt x="0" y="0"/>
                  </a:lnTo>
                  <a:lnTo>
                    <a:pt x="24798" y="0"/>
                  </a:lnTo>
                  <a:lnTo>
                    <a:pt x="43942" y="51779"/>
                  </a:lnTo>
                  <a:lnTo>
                    <a:pt x="61222" y="0"/>
                  </a:lnTo>
                  <a:lnTo>
                    <a:pt x="85120" y="0"/>
                  </a:lnTo>
                  <a:lnTo>
                    <a:pt x="51522" y="83706"/>
                  </a:lnTo>
                  <a:cubicBezTo>
                    <a:pt x="48824" y="90516"/>
                    <a:pt x="46254" y="95976"/>
                    <a:pt x="43749" y="100152"/>
                  </a:cubicBezTo>
                  <a:cubicBezTo>
                    <a:pt x="41243" y="104328"/>
                    <a:pt x="38353" y="107347"/>
                    <a:pt x="35141" y="109274"/>
                  </a:cubicBezTo>
                  <a:cubicBezTo>
                    <a:pt x="31928" y="111202"/>
                    <a:pt x="27817" y="112101"/>
                    <a:pt x="22870" y="112101"/>
                  </a:cubicBezTo>
                  <a:cubicBezTo>
                    <a:pt x="19980" y="112101"/>
                    <a:pt x="17153" y="111908"/>
                    <a:pt x="14391" y="111459"/>
                  </a:cubicBezTo>
                  <a:cubicBezTo>
                    <a:pt x="11628" y="111073"/>
                    <a:pt x="8865" y="110302"/>
                    <a:pt x="6232" y="109274"/>
                  </a:cubicBezTo>
                  <a:lnTo>
                    <a:pt x="9958" y="9231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8B2D60D-9AD5-818C-649A-644A94F4434C}"/>
                </a:ext>
              </a:extLst>
            </p:cNvPr>
            <p:cNvSpPr/>
            <p:nvPr/>
          </p:nvSpPr>
          <p:spPr>
            <a:xfrm>
              <a:off x="7170012" y="2202063"/>
              <a:ext cx="79787" cy="112807"/>
            </a:xfrm>
            <a:custGeom>
              <a:avLst/>
              <a:gdLst>
                <a:gd name="connsiteX0" fmla="*/ 0 w 79787"/>
                <a:gd name="connsiteY0" fmla="*/ 2441 h 112807"/>
                <a:gd name="connsiteX1" fmla="*/ 22227 w 79787"/>
                <a:gd name="connsiteY1" fmla="*/ 2441 h 112807"/>
                <a:gd name="connsiteX2" fmla="*/ 22227 w 79787"/>
                <a:gd name="connsiteY2" fmla="*/ 12013 h 112807"/>
                <a:gd name="connsiteX3" fmla="*/ 46768 w 79787"/>
                <a:gd name="connsiteY3" fmla="*/ 0 h 112807"/>
                <a:gd name="connsiteX4" fmla="*/ 71436 w 79787"/>
                <a:gd name="connsiteY4" fmla="*/ 11242 h 112807"/>
                <a:gd name="connsiteX5" fmla="*/ 79787 w 79787"/>
                <a:gd name="connsiteY5" fmla="*/ 41757 h 112807"/>
                <a:gd name="connsiteX6" fmla="*/ 70601 w 79787"/>
                <a:gd name="connsiteY6" fmla="*/ 73685 h 112807"/>
                <a:gd name="connsiteX7" fmla="*/ 45418 w 79787"/>
                <a:gd name="connsiteY7" fmla="*/ 85377 h 112807"/>
                <a:gd name="connsiteX8" fmla="*/ 32956 w 79787"/>
                <a:gd name="connsiteY8" fmla="*/ 82743 h 112807"/>
                <a:gd name="connsiteX9" fmla="*/ 22934 w 79787"/>
                <a:gd name="connsiteY9" fmla="*/ 74391 h 112807"/>
                <a:gd name="connsiteX10" fmla="*/ 22934 w 79787"/>
                <a:gd name="connsiteY10" fmla="*/ 112808 h 112807"/>
                <a:gd name="connsiteX11" fmla="*/ 129 w 79787"/>
                <a:gd name="connsiteY11" fmla="*/ 112808 h 112807"/>
                <a:gd name="connsiteX12" fmla="*/ 129 w 79787"/>
                <a:gd name="connsiteY12" fmla="*/ 2441 h 112807"/>
                <a:gd name="connsiteX13" fmla="*/ 56404 w 79787"/>
                <a:gd name="connsiteY13" fmla="*/ 42528 h 112807"/>
                <a:gd name="connsiteX14" fmla="*/ 51649 w 79787"/>
                <a:gd name="connsiteY14" fmla="*/ 23898 h 112807"/>
                <a:gd name="connsiteX15" fmla="*/ 40086 w 79787"/>
                <a:gd name="connsiteY15" fmla="*/ 18502 h 112807"/>
                <a:gd name="connsiteX16" fmla="*/ 27045 w 79787"/>
                <a:gd name="connsiteY16" fmla="*/ 24669 h 112807"/>
                <a:gd name="connsiteX17" fmla="*/ 22805 w 79787"/>
                <a:gd name="connsiteY17" fmla="*/ 40536 h 112807"/>
                <a:gd name="connsiteX18" fmla="*/ 22805 w 79787"/>
                <a:gd name="connsiteY18" fmla="*/ 44391 h 112807"/>
                <a:gd name="connsiteX19" fmla="*/ 26788 w 79787"/>
                <a:gd name="connsiteY19" fmla="*/ 60836 h 112807"/>
                <a:gd name="connsiteX20" fmla="*/ 39573 w 79787"/>
                <a:gd name="connsiteY20" fmla="*/ 66939 h 112807"/>
                <a:gd name="connsiteX21" fmla="*/ 51842 w 79787"/>
                <a:gd name="connsiteY21" fmla="*/ 61286 h 112807"/>
                <a:gd name="connsiteX22" fmla="*/ 56404 w 79787"/>
                <a:gd name="connsiteY22" fmla="*/ 42528 h 11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787" h="112807">
                  <a:moveTo>
                    <a:pt x="0" y="2441"/>
                  </a:moveTo>
                  <a:lnTo>
                    <a:pt x="22227" y="2441"/>
                  </a:lnTo>
                  <a:lnTo>
                    <a:pt x="22227" y="12013"/>
                  </a:lnTo>
                  <a:cubicBezTo>
                    <a:pt x="28266" y="3983"/>
                    <a:pt x="36489" y="0"/>
                    <a:pt x="46768" y="0"/>
                  </a:cubicBezTo>
                  <a:cubicBezTo>
                    <a:pt x="57689" y="0"/>
                    <a:pt x="65912" y="3726"/>
                    <a:pt x="71436" y="11242"/>
                  </a:cubicBezTo>
                  <a:cubicBezTo>
                    <a:pt x="76961" y="18759"/>
                    <a:pt x="79787" y="28909"/>
                    <a:pt x="79787" y="41757"/>
                  </a:cubicBezTo>
                  <a:cubicBezTo>
                    <a:pt x="79787" y="54605"/>
                    <a:pt x="76704" y="65847"/>
                    <a:pt x="70601" y="73685"/>
                  </a:cubicBezTo>
                  <a:cubicBezTo>
                    <a:pt x="64498" y="81522"/>
                    <a:pt x="56082" y="85377"/>
                    <a:pt x="45418" y="85377"/>
                  </a:cubicBezTo>
                  <a:cubicBezTo>
                    <a:pt x="40986" y="85377"/>
                    <a:pt x="36810" y="84477"/>
                    <a:pt x="32956" y="82743"/>
                  </a:cubicBezTo>
                  <a:cubicBezTo>
                    <a:pt x="29037" y="81008"/>
                    <a:pt x="25696" y="78246"/>
                    <a:pt x="22934" y="74391"/>
                  </a:cubicBezTo>
                  <a:lnTo>
                    <a:pt x="22934" y="112808"/>
                  </a:lnTo>
                  <a:lnTo>
                    <a:pt x="129" y="112808"/>
                  </a:lnTo>
                  <a:lnTo>
                    <a:pt x="129" y="2441"/>
                  </a:lnTo>
                  <a:close/>
                  <a:moveTo>
                    <a:pt x="56404" y="42528"/>
                  </a:moveTo>
                  <a:cubicBezTo>
                    <a:pt x="56404" y="33662"/>
                    <a:pt x="54798" y="27495"/>
                    <a:pt x="51649" y="23898"/>
                  </a:cubicBezTo>
                  <a:cubicBezTo>
                    <a:pt x="48502" y="20300"/>
                    <a:pt x="44583" y="18502"/>
                    <a:pt x="40086" y="18502"/>
                  </a:cubicBezTo>
                  <a:cubicBezTo>
                    <a:pt x="34240" y="18502"/>
                    <a:pt x="29872" y="20557"/>
                    <a:pt x="27045" y="24669"/>
                  </a:cubicBezTo>
                  <a:cubicBezTo>
                    <a:pt x="24219" y="28780"/>
                    <a:pt x="22805" y="34048"/>
                    <a:pt x="22805" y="40536"/>
                  </a:cubicBezTo>
                  <a:lnTo>
                    <a:pt x="22805" y="44391"/>
                  </a:lnTo>
                  <a:cubicBezTo>
                    <a:pt x="22805" y="51265"/>
                    <a:pt x="24155" y="56725"/>
                    <a:pt x="26788" y="60836"/>
                  </a:cubicBezTo>
                  <a:cubicBezTo>
                    <a:pt x="29487" y="64884"/>
                    <a:pt x="33727" y="66939"/>
                    <a:pt x="39573" y="66939"/>
                  </a:cubicBezTo>
                  <a:cubicBezTo>
                    <a:pt x="44712" y="66939"/>
                    <a:pt x="48823" y="65076"/>
                    <a:pt x="51842" y="61286"/>
                  </a:cubicBezTo>
                  <a:cubicBezTo>
                    <a:pt x="54861" y="57560"/>
                    <a:pt x="56404" y="51265"/>
                    <a:pt x="56404" y="42528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C60692C-4CE2-B762-4CAC-F363A66B4CF0}"/>
                </a:ext>
              </a:extLst>
            </p:cNvPr>
            <p:cNvSpPr/>
            <p:nvPr/>
          </p:nvSpPr>
          <p:spPr>
            <a:xfrm>
              <a:off x="7266759" y="2202128"/>
              <a:ext cx="77475" cy="85440"/>
            </a:xfrm>
            <a:custGeom>
              <a:avLst/>
              <a:gdLst>
                <a:gd name="connsiteX0" fmla="*/ 64 w 77475"/>
                <a:gd name="connsiteY0" fmla="*/ 43427 h 85440"/>
                <a:gd name="connsiteX1" fmla="*/ 5011 w 77475"/>
                <a:gd name="connsiteY1" fmla="*/ 19851 h 85440"/>
                <a:gd name="connsiteX2" fmla="*/ 18887 w 77475"/>
                <a:gd name="connsiteY2" fmla="*/ 5075 h 85440"/>
                <a:gd name="connsiteX3" fmla="*/ 39830 w 77475"/>
                <a:gd name="connsiteY3" fmla="*/ 0 h 85440"/>
                <a:gd name="connsiteX4" fmla="*/ 67968 w 77475"/>
                <a:gd name="connsiteY4" fmla="*/ 10921 h 85440"/>
                <a:gd name="connsiteX5" fmla="*/ 77475 w 77475"/>
                <a:gd name="connsiteY5" fmla="*/ 40215 h 85440"/>
                <a:gd name="connsiteX6" fmla="*/ 77475 w 77475"/>
                <a:gd name="connsiteY6" fmla="*/ 47796 h 85440"/>
                <a:gd name="connsiteX7" fmla="*/ 22292 w 77475"/>
                <a:gd name="connsiteY7" fmla="*/ 47796 h 85440"/>
                <a:gd name="connsiteX8" fmla="*/ 39701 w 77475"/>
                <a:gd name="connsiteY8" fmla="*/ 68931 h 85440"/>
                <a:gd name="connsiteX9" fmla="*/ 50494 w 77475"/>
                <a:gd name="connsiteY9" fmla="*/ 66169 h 85440"/>
                <a:gd name="connsiteX10" fmla="*/ 55248 w 77475"/>
                <a:gd name="connsiteY10" fmla="*/ 58459 h 85440"/>
                <a:gd name="connsiteX11" fmla="*/ 76704 w 77475"/>
                <a:gd name="connsiteY11" fmla="*/ 58459 h 85440"/>
                <a:gd name="connsiteX12" fmla="*/ 65269 w 77475"/>
                <a:gd name="connsiteY12" fmla="*/ 78439 h 85440"/>
                <a:gd name="connsiteX13" fmla="*/ 39959 w 77475"/>
                <a:gd name="connsiteY13" fmla="*/ 85441 h 85440"/>
                <a:gd name="connsiteX14" fmla="*/ 10343 w 77475"/>
                <a:gd name="connsiteY14" fmla="*/ 74520 h 85440"/>
                <a:gd name="connsiteX15" fmla="*/ 0 w 77475"/>
                <a:gd name="connsiteY15" fmla="*/ 43556 h 85440"/>
                <a:gd name="connsiteX16" fmla="*/ 52100 w 77475"/>
                <a:gd name="connsiteY16" fmla="*/ 20814 h 85440"/>
                <a:gd name="connsiteX17" fmla="*/ 39830 w 77475"/>
                <a:gd name="connsiteY17" fmla="*/ 16125 h 85440"/>
                <a:gd name="connsiteX18" fmla="*/ 27174 w 77475"/>
                <a:gd name="connsiteY18" fmla="*/ 21007 h 85440"/>
                <a:gd name="connsiteX19" fmla="*/ 22420 w 77475"/>
                <a:gd name="connsiteY19" fmla="*/ 34626 h 85440"/>
                <a:gd name="connsiteX20" fmla="*/ 55890 w 77475"/>
                <a:gd name="connsiteY20" fmla="*/ 34626 h 85440"/>
                <a:gd name="connsiteX21" fmla="*/ 52100 w 77475"/>
                <a:gd name="connsiteY21" fmla="*/ 2081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75" h="85440">
                  <a:moveTo>
                    <a:pt x="64" y="43427"/>
                  </a:moveTo>
                  <a:cubicBezTo>
                    <a:pt x="64" y="34176"/>
                    <a:pt x="1735" y="26339"/>
                    <a:pt x="5011" y="19851"/>
                  </a:cubicBezTo>
                  <a:cubicBezTo>
                    <a:pt x="8287" y="13362"/>
                    <a:pt x="12913" y="8416"/>
                    <a:pt x="18887" y="5075"/>
                  </a:cubicBezTo>
                  <a:cubicBezTo>
                    <a:pt x="24861" y="1670"/>
                    <a:pt x="31864" y="0"/>
                    <a:pt x="39830" y="0"/>
                  </a:cubicBezTo>
                  <a:cubicBezTo>
                    <a:pt x="52292" y="0"/>
                    <a:pt x="61672" y="3662"/>
                    <a:pt x="67968" y="10921"/>
                  </a:cubicBezTo>
                  <a:cubicBezTo>
                    <a:pt x="74263" y="18245"/>
                    <a:pt x="77475" y="28009"/>
                    <a:pt x="77475" y="40215"/>
                  </a:cubicBezTo>
                  <a:lnTo>
                    <a:pt x="77475" y="47796"/>
                  </a:lnTo>
                  <a:lnTo>
                    <a:pt x="22292" y="47796"/>
                  </a:lnTo>
                  <a:cubicBezTo>
                    <a:pt x="23191" y="61864"/>
                    <a:pt x="29037" y="68931"/>
                    <a:pt x="39701" y="68931"/>
                  </a:cubicBezTo>
                  <a:cubicBezTo>
                    <a:pt x="44520" y="68931"/>
                    <a:pt x="48117" y="68032"/>
                    <a:pt x="50494" y="66169"/>
                  </a:cubicBezTo>
                  <a:cubicBezTo>
                    <a:pt x="52870" y="64305"/>
                    <a:pt x="54476" y="61736"/>
                    <a:pt x="55248" y="58459"/>
                  </a:cubicBezTo>
                  <a:lnTo>
                    <a:pt x="76704" y="58459"/>
                  </a:lnTo>
                  <a:cubicBezTo>
                    <a:pt x="75163" y="67068"/>
                    <a:pt x="71372" y="73749"/>
                    <a:pt x="65269" y="78439"/>
                  </a:cubicBezTo>
                  <a:cubicBezTo>
                    <a:pt x="59231" y="83128"/>
                    <a:pt x="50751" y="85441"/>
                    <a:pt x="39959" y="85441"/>
                  </a:cubicBezTo>
                  <a:cubicBezTo>
                    <a:pt x="27110" y="85441"/>
                    <a:pt x="17217" y="81779"/>
                    <a:pt x="10343" y="74520"/>
                  </a:cubicBezTo>
                  <a:cubicBezTo>
                    <a:pt x="3469" y="67196"/>
                    <a:pt x="0" y="56918"/>
                    <a:pt x="0" y="43556"/>
                  </a:cubicBezTo>
                  <a:close/>
                  <a:moveTo>
                    <a:pt x="52100" y="20814"/>
                  </a:moveTo>
                  <a:cubicBezTo>
                    <a:pt x="49916" y="17666"/>
                    <a:pt x="45804" y="16125"/>
                    <a:pt x="39830" y="16125"/>
                  </a:cubicBezTo>
                  <a:cubicBezTo>
                    <a:pt x="33855" y="16125"/>
                    <a:pt x="29744" y="17731"/>
                    <a:pt x="27174" y="21007"/>
                  </a:cubicBezTo>
                  <a:cubicBezTo>
                    <a:pt x="24605" y="24219"/>
                    <a:pt x="22999" y="28780"/>
                    <a:pt x="22420" y="34626"/>
                  </a:cubicBezTo>
                  <a:lnTo>
                    <a:pt x="55890" y="34626"/>
                  </a:lnTo>
                  <a:cubicBezTo>
                    <a:pt x="55569" y="28587"/>
                    <a:pt x="54349" y="23962"/>
                    <a:pt x="52100" y="208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1239B7E-22D1-6021-3226-B09774A8DAC2}"/>
                </a:ext>
              </a:extLst>
            </p:cNvPr>
            <p:cNvSpPr/>
            <p:nvPr/>
          </p:nvSpPr>
          <p:spPr>
            <a:xfrm>
              <a:off x="7358753" y="2202063"/>
              <a:ext cx="73363" cy="85376"/>
            </a:xfrm>
            <a:custGeom>
              <a:avLst/>
              <a:gdLst>
                <a:gd name="connsiteX0" fmla="*/ 51007 w 73363"/>
                <a:gd name="connsiteY0" fmla="*/ 60258 h 85376"/>
                <a:gd name="connsiteX1" fmla="*/ 48952 w 73363"/>
                <a:gd name="connsiteY1" fmla="*/ 54412 h 85376"/>
                <a:gd name="connsiteX2" fmla="*/ 40536 w 73363"/>
                <a:gd name="connsiteY2" fmla="*/ 51008 h 85376"/>
                <a:gd name="connsiteX3" fmla="*/ 31414 w 73363"/>
                <a:gd name="connsiteY3" fmla="*/ 49466 h 85376"/>
                <a:gd name="connsiteX4" fmla="*/ 9057 w 73363"/>
                <a:gd name="connsiteY4" fmla="*/ 41307 h 85376"/>
                <a:gd name="connsiteX5" fmla="*/ 1799 w 73363"/>
                <a:gd name="connsiteY5" fmla="*/ 24669 h 85376"/>
                <a:gd name="connsiteX6" fmla="*/ 11307 w 73363"/>
                <a:gd name="connsiteY6" fmla="*/ 6488 h 85376"/>
                <a:gd name="connsiteX7" fmla="*/ 36489 w 73363"/>
                <a:gd name="connsiteY7" fmla="*/ 0 h 85376"/>
                <a:gd name="connsiteX8" fmla="*/ 61800 w 73363"/>
                <a:gd name="connsiteY8" fmla="*/ 6296 h 85376"/>
                <a:gd name="connsiteX9" fmla="*/ 72143 w 73363"/>
                <a:gd name="connsiteY9" fmla="*/ 23255 h 85376"/>
                <a:gd name="connsiteX10" fmla="*/ 50879 w 73363"/>
                <a:gd name="connsiteY10" fmla="*/ 25568 h 85376"/>
                <a:gd name="connsiteX11" fmla="*/ 46382 w 73363"/>
                <a:gd name="connsiteY11" fmla="*/ 18116 h 85376"/>
                <a:gd name="connsiteX12" fmla="*/ 36489 w 73363"/>
                <a:gd name="connsiteY12" fmla="*/ 15546 h 85376"/>
                <a:gd name="connsiteX13" fmla="*/ 26339 w 73363"/>
                <a:gd name="connsiteY13" fmla="*/ 17987 h 85376"/>
                <a:gd name="connsiteX14" fmla="*/ 23384 w 73363"/>
                <a:gd name="connsiteY14" fmla="*/ 23833 h 85376"/>
                <a:gd name="connsiteX15" fmla="*/ 25696 w 73363"/>
                <a:gd name="connsiteY15" fmla="*/ 29487 h 85376"/>
                <a:gd name="connsiteX16" fmla="*/ 34626 w 73363"/>
                <a:gd name="connsiteY16" fmla="*/ 32827 h 85376"/>
                <a:gd name="connsiteX17" fmla="*/ 44647 w 73363"/>
                <a:gd name="connsiteY17" fmla="*/ 34498 h 85376"/>
                <a:gd name="connsiteX18" fmla="*/ 66939 w 73363"/>
                <a:gd name="connsiteY18" fmla="*/ 43106 h 85376"/>
                <a:gd name="connsiteX19" fmla="*/ 73363 w 73363"/>
                <a:gd name="connsiteY19" fmla="*/ 60066 h 85376"/>
                <a:gd name="connsiteX20" fmla="*/ 64498 w 73363"/>
                <a:gd name="connsiteY20" fmla="*/ 78567 h 85376"/>
                <a:gd name="connsiteX21" fmla="*/ 38223 w 73363"/>
                <a:gd name="connsiteY21" fmla="*/ 85377 h 85376"/>
                <a:gd name="connsiteX22" fmla="*/ 11242 w 73363"/>
                <a:gd name="connsiteY22" fmla="*/ 78888 h 85376"/>
                <a:gd name="connsiteX23" fmla="*/ 0 w 73363"/>
                <a:gd name="connsiteY23" fmla="*/ 58203 h 85376"/>
                <a:gd name="connsiteX24" fmla="*/ 21906 w 73363"/>
                <a:gd name="connsiteY24" fmla="*/ 58203 h 85376"/>
                <a:gd name="connsiteX25" fmla="*/ 26917 w 73363"/>
                <a:gd name="connsiteY25" fmla="*/ 66554 h 85376"/>
                <a:gd name="connsiteX26" fmla="*/ 37966 w 73363"/>
                <a:gd name="connsiteY26" fmla="*/ 68995 h 85376"/>
                <a:gd name="connsiteX27" fmla="*/ 48117 w 73363"/>
                <a:gd name="connsiteY27" fmla="*/ 66618 h 85376"/>
                <a:gd name="connsiteX28" fmla="*/ 51071 w 73363"/>
                <a:gd name="connsiteY28" fmla="*/ 60194 h 8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363" h="85376">
                  <a:moveTo>
                    <a:pt x="51007" y="60258"/>
                  </a:moveTo>
                  <a:cubicBezTo>
                    <a:pt x="51007" y="57881"/>
                    <a:pt x="50301" y="55954"/>
                    <a:pt x="48952" y="54412"/>
                  </a:cubicBezTo>
                  <a:cubicBezTo>
                    <a:pt x="47539" y="52871"/>
                    <a:pt x="44776" y="51714"/>
                    <a:pt x="40536" y="51008"/>
                  </a:cubicBezTo>
                  <a:lnTo>
                    <a:pt x="31414" y="49466"/>
                  </a:lnTo>
                  <a:cubicBezTo>
                    <a:pt x="21328" y="47731"/>
                    <a:pt x="13876" y="44969"/>
                    <a:pt x="9057" y="41307"/>
                  </a:cubicBezTo>
                  <a:cubicBezTo>
                    <a:pt x="4239" y="37581"/>
                    <a:pt x="1799" y="32056"/>
                    <a:pt x="1799" y="24669"/>
                  </a:cubicBezTo>
                  <a:cubicBezTo>
                    <a:pt x="1799" y="16831"/>
                    <a:pt x="4947" y="10792"/>
                    <a:pt x="11307" y="6488"/>
                  </a:cubicBezTo>
                  <a:cubicBezTo>
                    <a:pt x="17602" y="2184"/>
                    <a:pt x="26017" y="0"/>
                    <a:pt x="36489" y="0"/>
                  </a:cubicBezTo>
                  <a:cubicBezTo>
                    <a:pt x="47924" y="0"/>
                    <a:pt x="56340" y="2120"/>
                    <a:pt x="61800" y="6296"/>
                  </a:cubicBezTo>
                  <a:cubicBezTo>
                    <a:pt x="67260" y="10536"/>
                    <a:pt x="70665" y="16189"/>
                    <a:pt x="72143" y="23255"/>
                  </a:cubicBezTo>
                  <a:lnTo>
                    <a:pt x="50879" y="25568"/>
                  </a:lnTo>
                  <a:cubicBezTo>
                    <a:pt x="49980" y="22292"/>
                    <a:pt x="48437" y="19786"/>
                    <a:pt x="46382" y="18116"/>
                  </a:cubicBezTo>
                  <a:cubicBezTo>
                    <a:pt x="44327" y="16446"/>
                    <a:pt x="41050" y="15546"/>
                    <a:pt x="36489" y="15546"/>
                  </a:cubicBezTo>
                  <a:cubicBezTo>
                    <a:pt x="31670" y="15546"/>
                    <a:pt x="28266" y="16381"/>
                    <a:pt x="26339" y="17987"/>
                  </a:cubicBezTo>
                  <a:cubicBezTo>
                    <a:pt x="24411" y="19658"/>
                    <a:pt x="23384" y="21585"/>
                    <a:pt x="23384" y="23833"/>
                  </a:cubicBezTo>
                  <a:cubicBezTo>
                    <a:pt x="23384" y="26082"/>
                    <a:pt x="24155" y="28073"/>
                    <a:pt x="25696" y="29487"/>
                  </a:cubicBezTo>
                  <a:cubicBezTo>
                    <a:pt x="27238" y="30900"/>
                    <a:pt x="30193" y="31992"/>
                    <a:pt x="34626" y="32827"/>
                  </a:cubicBezTo>
                  <a:lnTo>
                    <a:pt x="44647" y="34498"/>
                  </a:lnTo>
                  <a:cubicBezTo>
                    <a:pt x="55247" y="36425"/>
                    <a:pt x="62635" y="39316"/>
                    <a:pt x="66939" y="43106"/>
                  </a:cubicBezTo>
                  <a:cubicBezTo>
                    <a:pt x="71243" y="46896"/>
                    <a:pt x="73363" y="52549"/>
                    <a:pt x="73363" y="60066"/>
                  </a:cubicBezTo>
                  <a:cubicBezTo>
                    <a:pt x="73363" y="67582"/>
                    <a:pt x="70408" y="74070"/>
                    <a:pt x="64498" y="78567"/>
                  </a:cubicBezTo>
                  <a:cubicBezTo>
                    <a:pt x="58588" y="83064"/>
                    <a:pt x="49851" y="85377"/>
                    <a:pt x="38223" y="85377"/>
                  </a:cubicBezTo>
                  <a:cubicBezTo>
                    <a:pt x="26596" y="85377"/>
                    <a:pt x="18051" y="83193"/>
                    <a:pt x="11242" y="78888"/>
                  </a:cubicBezTo>
                  <a:cubicBezTo>
                    <a:pt x="4432" y="74584"/>
                    <a:pt x="707" y="67710"/>
                    <a:pt x="0" y="58203"/>
                  </a:cubicBezTo>
                  <a:lnTo>
                    <a:pt x="21906" y="58203"/>
                  </a:lnTo>
                  <a:cubicBezTo>
                    <a:pt x="22613" y="62121"/>
                    <a:pt x="24283" y="64884"/>
                    <a:pt x="26917" y="66554"/>
                  </a:cubicBezTo>
                  <a:cubicBezTo>
                    <a:pt x="29551" y="68224"/>
                    <a:pt x="33212" y="68995"/>
                    <a:pt x="37966" y="68995"/>
                  </a:cubicBezTo>
                  <a:cubicBezTo>
                    <a:pt x="42721" y="68995"/>
                    <a:pt x="46189" y="68224"/>
                    <a:pt x="48117" y="66618"/>
                  </a:cubicBezTo>
                  <a:cubicBezTo>
                    <a:pt x="50043" y="65012"/>
                    <a:pt x="51071" y="62892"/>
                    <a:pt x="51071" y="6019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54" name="Graphic 93">
            <a:extLst>
              <a:ext uri="{FF2B5EF4-FFF2-40B4-BE49-F238E27FC236}">
                <a16:creationId xmlns:a16="http://schemas.microsoft.com/office/drawing/2014/main" id="{49367A00-0504-3E21-BB17-1EB4D0F2E4D1}"/>
              </a:ext>
            </a:extLst>
          </p:cNvPr>
          <p:cNvGrpSpPr/>
          <p:nvPr userDrawn="1"/>
        </p:nvGrpSpPr>
        <p:grpSpPr>
          <a:xfrm>
            <a:off x="437912" y="7514166"/>
            <a:ext cx="389751" cy="144542"/>
            <a:chOff x="6602633" y="2794560"/>
            <a:chExt cx="389751" cy="144542"/>
          </a:xfrm>
          <a:solidFill>
            <a:srgbClr val="000000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EC9401C-5819-C56B-3221-F37CAAB8B771}"/>
                </a:ext>
              </a:extLst>
            </p:cNvPr>
            <p:cNvSpPr/>
            <p:nvPr/>
          </p:nvSpPr>
          <p:spPr>
            <a:xfrm>
              <a:off x="6602633" y="2794560"/>
              <a:ext cx="99059" cy="115698"/>
            </a:xfrm>
            <a:custGeom>
              <a:avLst/>
              <a:gdLst>
                <a:gd name="connsiteX0" fmla="*/ 0 w 99059"/>
                <a:gd name="connsiteY0" fmla="*/ 58459 h 115698"/>
                <a:gd name="connsiteX1" fmla="*/ 6488 w 99059"/>
                <a:gd name="connsiteY1" fmla="*/ 26788 h 115698"/>
                <a:gd name="connsiteX2" fmla="*/ 24668 w 99059"/>
                <a:gd name="connsiteY2" fmla="*/ 6874 h 115698"/>
                <a:gd name="connsiteX3" fmla="*/ 52100 w 99059"/>
                <a:gd name="connsiteY3" fmla="*/ 0 h 115698"/>
                <a:gd name="connsiteX4" fmla="*/ 83449 w 99059"/>
                <a:gd name="connsiteY4" fmla="*/ 10022 h 115698"/>
                <a:gd name="connsiteX5" fmla="*/ 97582 w 99059"/>
                <a:gd name="connsiteY5" fmla="*/ 37902 h 115698"/>
                <a:gd name="connsiteX6" fmla="*/ 73556 w 99059"/>
                <a:gd name="connsiteY6" fmla="*/ 40857 h 115698"/>
                <a:gd name="connsiteX7" fmla="*/ 66361 w 99059"/>
                <a:gd name="connsiteY7" fmla="*/ 26082 h 115698"/>
                <a:gd name="connsiteX8" fmla="*/ 51329 w 99059"/>
                <a:gd name="connsiteY8" fmla="*/ 21007 h 115698"/>
                <a:gd name="connsiteX9" fmla="*/ 32185 w 99059"/>
                <a:gd name="connsiteY9" fmla="*/ 30707 h 115698"/>
                <a:gd name="connsiteX10" fmla="*/ 25568 w 99059"/>
                <a:gd name="connsiteY10" fmla="*/ 57689 h 115698"/>
                <a:gd name="connsiteX11" fmla="*/ 32249 w 99059"/>
                <a:gd name="connsiteY11" fmla="*/ 84991 h 115698"/>
                <a:gd name="connsiteX12" fmla="*/ 51907 w 99059"/>
                <a:gd name="connsiteY12" fmla="*/ 94692 h 115698"/>
                <a:gd name="connsiteX13" fmla="*/ 68096 w 99059"/>
                <a:gd name="connsiteY13" fmla="*/ 89038 h 115698"/>
                <a:gd name="connsiteX14" fmla="*/ 74713 w 99059"/>
                <a:gd name="connsiteY14" fmla="*/ 73877 h 115698"/>
                <a:gd name="connsiteX15" fmla="*/ 99060 w 99059"/>
                <a:gd name="connsiteY15" fmla="*/ 73877 h 115698"/>
                <a:gd name="connsiteX16" fmla="*/ 85505 w 99059"/>
                <a:gd name="connsiteY16" fmla="*/ 104199 h 115698"/>
                <a:gd name="connsiteX17" fmla="*/ 51457 w 99059"/>
                <a:gd name="connsiteY17" fmla="*/ 115698 h 115698"/>
                <a:gd name="connsiteX18" fmla="*/ 13619 w 99059"/>
                <a:gd name="connsiteY18" fmla="*/ 100730 h 115698"/>
                <a:gd name="connsiteX19" fmla="*/ 0 w 99059"/>
                <a:gd name="connsiteY19" fmla="*/ 58459 h 11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59" h="115698">
                  <a:moveTo>
                    <a:pt x="0" y="58459"/>
                  </a:moveTo>
                  <a:cubicBezTo>
                    <a:pt x="0" y="45997"/>
                    <a:pt x="2184" y="35461"/>
                    <a:pt x="6488" y="26788"/>
                  </a:cubicBezTo>
                  <a:cubicBezTo>
                    <a:pt x="10792" y="18116"/>
                    <a:pt x="16895" y="11499"/>
                    <a:pt x="24668" y="6874"/>
                  </a:cubicBezTo>
                  <a:cubicBezTo>
                    <a:pt x="32442" y="2248"/>
                    <a:pt x="41628" y="0"/>
                    <a:pt x="52100" y="0"/>
                  </a:cubicBezTo>
                  <a:cubicBezTo>
                    <a:pt x="65847" y="0"/>
                    <a:pt x="76319" y="3340"/>
                    <a:pt x="83449" y="10022"/>
                  </a:cubicBezTo>
                  <a:cubicBezTo>
                    <a:pt x="90580" y="16703"/>
                    <a:pt x="95269" y="26018"/>
                    <a:pt x="97582" y="37902"/>
                  </a:cubicBezTo>
                  <a:lnTo>
                    <a:pt x="73556" y="40857"/>
                  </a:lnTo>
                  <a:cubicBezTo>
                    <a:pt x="72143" y="34369"/>
                    <a:pt x="69702" y="29422"/>
                    <a:pt x="66361" y="26082"/>
                  </a:cubicBezTo>
                  <a:cubicBezTo>
                    <a:pt x="63021" y="22677"/>
                    <a:pt x="58010" y="21007"/>
                    <a:pt x="51329" y="21007"/>
                  </a:cubicBezTo>
                  <a:cubicBezTo>
                    <a:pt x="42977" y="21007"/>
                    <a:pt x="36618" y="24219"/>
                    <a:pt x="32185" y="30707"/>
                  </a:cubicBezTo>
                  <a:cubicBezTo>
                    <a:pt x="27752" y="37196"/>
                    <a:pt x="25568" y="46189"/>
                    <a:pt x="25568" y="57689"/>
                  </a:cubicBezTo>
                  <a:cubicBezTo>
                    <a:pt x="25568" y="69188"/>
                    <a:pt x="27816" y="78503"/>
                    <a:pt x="32249" y="84991"/>
                  </a:cubicBezTo>
                  <a:cubicBezTo>
                    <a:pt x="36746" y="91479"/>
                    <a:pt x="43299" y="94692"/>
                    <a:pt x="51907" y="94692"/>
                  </a:cubicBezTo>
                  <a:cubicBezTo>
                    <a:pt x="59230" y="94692"/>
                    <a:pt x="64627" y="92828"/>
                    <a:pt x="68096" y="89038"/>
                  </a:cubicBezTo>
                  <a:cubicBezTo>
                    <a:pt x="71564" y="85312"/>
                    <a:pt x="73813" y="80237"/>
                    <a:pt x="74713" y="73877"/>
                  </a:cubicBezTo>
                  <a:lnTo>
                    <a:pt x="99060" y="73877"/>
                  </a:lnTo>
                  <a:cubicBezTo>
                    <a:pt x="98032" y="86404"/>
                    <a:pt x="93535" y="96490"/>
                    <a:pt x="85505" y="104199"/>
                  </a:cubicBezTo>
                  <a:cubicBezTo>
                    <a:pt x="77475" y="111908"/>
                    <a:pt x="66104" y="115698"/>
                    <a:pt x="51457" y="115698"/>
                  </a:cubicBezTo>
                  <a:cubicBezTo>
                    <a:pt x="35333" y="115698"/>
                    <a:pt x="22677" y="110688"/>
                    <a:pt x="13619" y="100730"/>
                  </a:cubicBezTo>
                  <a:cubicBezTo>
                    <a:pt x="4497" y="90773"/>
                    <a:pt x="0" y="76704"/>
                    <a:pt x="0" y="58459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4B86F48-9551-ACC4-D09C-2589B69C39DA}"/>
                </a:ext>
              </a:extLst>
            </p:cNvPr>
            <p:cNvSpPr/>
            <p:nvPr/>
          </p:nvSpPr>
          <p:spPr>
            <a:xfrm>
              <a:off x="6717497" y="2824433"/>
              <a:ext cx="81329" cy="85440"/>
            </a:xfrm>
            <a:custGeom>
              <a:avLst/>
              <a:gdLst>
                <a:gd name="connsiteX0" fmla="*/ 0 w 81329"/>
                <a:gd name="connsiteY0" fmla="*/ 43042 h 85440"/>
                <a:gd name="connsiteX1" fmla="*/ 10921 w 81329"/>
                <a:gd name="connsiteY1" fmla="*/ 11435 h 85440"/>
                <a:gd name="connsiteX2" fmla="*/ 40986 w 81329"/>
                <a:gd name="connsiteY2" fmla="*/ 0 h 85440"/>
                <a:gd name="connsiteX3" fmla="*/ 70794 w 81329"/>
                <a:gd name="connsiteY3" fmla="*/ 11114 h 85440"/>
                <a:gd name="connsiteX4" fmla="*/ 81329 w 81329"/>
                <a:gd name="connsiteY4" fmla="*/ 42399 h 85440"/>
                <a:gd name="connsiteX5" fmla="*/ 70472 w 81329"/>
                <a:gd name="connsiteY5" fmla="*/ 73942 h 85440"/>
                <a:gd name="connsiteX6" fmla="*/ 40343 w 81329"/>
                <a:gd name="connsiteY6" fmla="*/ 85441 h 85440"/>
                <a:gd name="connsiteX7" fmla="*/ 10535 w 81329"/>
                <a:gd name="connsiteY7" fmla="*/ 74263 h 85440"/>
                <a:gd name="connsiteX8" fmla="*/ 0 w 81329"/>
                <a:gd name="connsiteY8" fmla="*/ 43042 h 85440"/>
                <a:gd name="connsiteX9" fmla="*/ 23255 w 81329"/>
                <a:gd name="connsiteY9" fmla="*/ 42720 h 85440"/>
                <a:gd name="connsiteX10" fmla="*/ 27431 w 81329"/>
                <a:gd name="connsiteY10" fmla="*/ 60451 h 85440"/>
                <a:gd name="connsiteX11" fmla="*/ 40536 w 81329"/>
                <a:gd name="connsiteY11" fmla="*/ 66939 h 85440"/>
                <a:gd name="connsiteX12" fmla="*/ 53898 w 81329"/>
                <a:gd name="connsiteY12" fmla="*/ 60387 h 85440"/>
                <a:gd name="connsiteX13" fmla="*/ 58138 w 81329"/>
                <a:gd name="connsiteY13" fmla="*/ 42592 h 85440"/>
                <a:gd name="connsiteX14" fmla="*/ 53898 w 81329"/>
                <a:gd name="connsiteY14" fmla="*/ 24926 h 85440"/>
                <a:gd name="connsiteX15" fmla="*/ 40536 w 81329"/>
                <a:gd name="connsiteY15" fmla="*/ 18502 h 85440"/>
                <a:gd name="connsiteX16" fmla="*/ 27431 w 81329"/>
                <a:gd name="connsiteY16" fmla="*/ 24926 h 85440"/>
                <a:gd name="connsiteX17" fmla="*/ 23255 w 81329"/>
                <a:gd name="connsiteY17" fmla="*/ 42720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0">
                  <a:moveTo>
                    <a:pt x="0" y="43042"/>
                  </a:moveTo>
                  <a:cubicBezTo>
                    <a:pt x="0" y="29551"/>
                    <a:pt x="3662" y="19015"/>
                    <a:pt x="10921" y="11435"/>
                  </a:cubicBezTo>
                  <a:cubicBezTo>
                    <a:pt x="18244" y="3855"/>
                    <a:pt x="28266" y="0"/>
                    <a:pt x="40986" y="0"/>
                  </a:cubicBezTo>
                  <a:cubicBezTo>
                    <a:pt x="53706" y="0"/>
                    <a:pt x="63792" y="3726"/>
                    <a:pt x="70794" y="11114"/>
                  </a:cubicBezTo>
                  <a:cubicBezTo>
                    <a:pt x="77796" y="18502"/>
                    <a:pt x="81329" y="28973"/>
                    <a:pt x="81329" y="42399"/>
                  </a:cubicBezTo>
                  <a:cubicBezTo>
                    <a:pt x="81329" y="55826"/>
                    <a:pt x="77732" y="66297"/>
                    <a:pt x="70472" y="73942"/>
                  </a:cubicBezTo>
                  <a:cubicBezTo>
                    <a:pt x="63213" y="81586"/>
                    <a:pt x="53192" y="85441"/>
                    <a:pt x="40343" y="85441"/>
                  </a:cubicBezTo>
                  <a:cubicBezTo>
                    <a:pt x="27495" y="85441"/>
                    <a:pt x="17538" y="81715"/>
                    <a:pt x="10535" y="74263"/>
                  </a:cubicBezTo>
                  <a:cubicBezTo>
                    <a:pt x="3533" y="66811"/>
                    <a:pt x="0" y="56404"/>
                    <a:pt x="0" y="43042"/>
                  </a:cubicBezTo>
                  <a:close/>
                  <a:moveTo>
                    <a:pt x="23255" y="42720"/>
                  </a:moveTo>
                  <a:cubicBezTo>
                    <a:pt x="23255" y="50237"/>
                    <a:pt x="24668" y="56147"/>
                    <a:pt x="27431" y="60451"/>
                  </a:cubicBezTo>
                  <a:cubicBezTo>
                    <a:pt x="30193" y="64755"/>
                    <a:pt x="34562" y="66939"/>
                    <a:pt x="40536" y="66939"/>
                  </a:cubicBezTo>
                  <a:cubicBezTo>
                    <a:pt x="46511" y="66939"/>
                    <a:pt x="51071" y="64755"/>
                    <a:pt x="53898" y="60387"/>
                  </a:cubicBezTo>
                  <a:cubicBezTo>
                    <a:pt x="56725" y="56018"/>
                    <a:pt x="58138" y="50108"/>
                    <a:pt x="58138" y="42592"/>
                  </a:cubicBezTo>
                  <a:cubicBezTo>
                    <a:pt x="58138" y="35076"/>
                    <a:pt x="56725" y="29230"/>
                    <a:pt x="53898" y="24926"/>
                  </a:cubicBezTo>
                  <a:cubicBezTo>
                    <a:pt x="51071" y="20686"/>
                    <a:pt x="46639" y="18502"/>
                    <a:pt x="40536" y="18502"/>
                  </a:cubicBezTo>
                  <a:cubicBezTo>
                    <a:pt x="34433" y="18502"/>
                    <a:pt x="30193" y="20621"/>
                    <a:pt x="27431" y="24926"/>
                  </a:cubicBezTo>
                  <a:cubicBezTo>
                    <a:pt x="24668" y="29166"/>
                    <a:pt x="23255" y="35140"/>
                    <a:pt x="23255" y="427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7BAD83C-E09E-C2FE-D29A-3524EECC0F92}"/>
                </a:ext>
              </a:extLst>
            </p:cNvPr>
            <p:cNvSpPr/>
            <p:nvPr/>
          </p:nvSpPr>
          <p:spPr>
            <a:xfrm>
              <a:off x="6818484" y="2824497"/>
              <a:ext cx="79787" cy="112807"/>
            </a:xfrm>
            <a:custGeom>
              <a:avLst/>
              <a:gdLst>
                <a:gd name="connsiteX0" fmla="*/ 0 w 79787"/>
                <a:gd name="connsiteY0" fmla="*/ 2441 h 112807"/>
                <a:gd name="connsiteX1" fmla="*/ 22228 w 79787"/>
                <a:gd name="connsiteY1" fmla="*/ 2441 h 112807"/>
                <a:gd name="connsiteX2" fmla="*/ 22228 w 79787"/>
                <a:gd name="connsiteY2" fmla="*/ 12013 h 112807"/>
                <a:gd name="connsiteX3" fmla="*/ 46767 w 79787"/>
                <a:gd name="connsiteY3" fmla="*/ 0 h 112807"/>
                <a:gd name="connsiteX4" fmla="*/ 71437 w 79787"/>
                <a:gd name="connsiteY4" fmla="*/ 11242 h 112807"/>
                <a:gd name="connsiteX5" fmla="*/ 79788 w 79787"/>
                <a:gd name="connsiteY5" fmla="*/ 41757 h 112807"/>
                <a:gd name="connsiteX6" fmla="*/ 70601 w 79787"/>
                <a:gd name="connsiteY6" fmla="*/ 73685 h 112807"/>
                <a:gd name="connsiteX7" fmla="*/ 45419 w 79787"/>
                <a:gd name="connsiteY7" fmla="*/ 85376 h 112807"/>
                <a:gd name="connsiteX8" fmla="*/ 32956 w 79787"/>
                <a:gd name="connsiteY8" fmla="*/ 82743 h 112807"/>
                <a:gd name="connsiteX9" fmla="*/ 22934 w 79787"/>
                <a:gd name="connsiteY9" fmla="*/ 74391 h 112807"/>
                <a:gd name="connsiteX10" fmla="*/ 22934 w 79787"/>
                <a:gd name="connsiteY10" fmla="*/ 112808 h 112807"/>
                <a:gd name="connsiteX11" fmla="*/ 129 w 79787"/>
                <a:gd name="connsiteY11" fmla="*/ 112808 h 112807"/>
                <a:gd name="connsiteX12" fmla="*/ 129 w 79787"/>
                <a:gd name="connsiteY12" fmla="*/ 2441 h 112807"/>
                <a:gd name="connsiteX13" fmla="*/ 56404 w 79787"/>
                <a:gd name="connsiteY13" fmla="*/ 42528 h 112807"/>
                <a:gd name="connsiteX14" fmla="*/ 51650 w 79787"/>
                <a:gd name="connsiteY14" fmla="*/ 23898 h 112807"/>
                <a:gd name="connsiteX15" fmla="*/ 40087 w 79787"/>
                <a:gd name="connsiteY15" fmla="*/ 18501 h 112807"/>
                <a:gd name="connsiteX16" fmla="*/ 27046 w 79787"/>
                <a:gd name="connsiteY16" fmla="*/ 24669 h 112807"/>
                <a:gd name="connsiteX17" fmla="*/ 22806 w 79787"/>
                <a:gd name="connsiteY17" fmla="*/ 40536 h 112807"/>
                <a:gd name="connsiteX18" fmla="*/ 22806 w 79787"/>
                <a:gd name="connsiteY18" fmla="*/ 44391 h 112807"/>
                <a:gd name="connsiteX19" fmla="*/ 26788 w 79787"/>
                <a:gd name="connsiteY19" fmla="*/ 60836 h 112807"/>
                <a:gd name="connsiteX20" fmla="*/ 39572 w 79787"/>
                <a:gd name="connsiteY20" fmla="*/ 66939 h 112807"/>
                <a:gd name="connsiteX21" fmla="*/ 51843 w 79787"/>
                <a:gd name="connsiteY21" fmla="*/ 61286 h 112807"/>
                <a:gd name="connsiteX22" fmla="*/ 56404 w 79787"/>
                <a:gd name="connsiteY22" fmla="*/ 42528 h 11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787" h="112807">
                  <a:moveTo>
                    <a:pt x="0" y="2441"/>
                  </a:moveTo>
                  <a:lnTo>
                    <a:pt x="22228" y="2441"/>
                  </a:lnTo>
                  <a:lnTo>
                    <a:pt x="22228" y="12013"/>
                  </a:lnTo>
                  <a:cubicBezTo>
                    <a:pt x="28266" y="3983"/>
                    <a:pt x="36489" y="0"/>
                    <a:pt x="46767" y="0"/>
                  </a:cubicBezTo>
                  <a:cubicBezTo>
                    <a:pt x="57689" y="0"/>
                    <a:pt x="65911" y="3726"/>
                    <a:pt x="71437" y="11242"/>
                  </a:cubicBezTo>
                  <a:cubicBezTo>
                    <a:pt x="76961" y="18758"/>
                    <a:pt x="79788" y="28909"/>
                    <a:pt x="79788" y="41757"/>
                  </a:cubicBezTo>
                  <a:cubicBezTo>
                    <a:pt x="79788" y="54605"/>
                    <a:pt x="76704" y="65847"/>
                    <a:pt x="70601" y="73685"/>
                  </a:cubicBezTo>
                  <a:cubicBezTo>
                    <a:pt x="64498" y="81522"/>
                    <a:pt x="56083" y="85376"/>
                    <a:pt x="45419" y="85376"/>
                  </a:cubicBezTo>
                  <a:cubicBezTo>
                    <a:pt x="40986" y="85376"/>
                    <a:pt x="36811" y="84477"/>
                    <a:pt x="32956" y="82743"/>
                  </a:cubicBezTo>
                  <a:cubicBezTo>
                    <a:pt x="29037" y="81008"/>
                    <a:pt x="25697" y="78246"/>
                    <a:pt x="22934" y="74391"/>
                  </a:cubicBezTo>
                  <a:lnTo>
                    <a:pt x="22934" y="112808"/>
                  </a:lnTo>
                  <a:lnTo>
                    <a:pt x="129" y="112808"/>
                  </a:lnTo>
                  <a:lnTo>
                    <a:pt x="129" y="2441"/>
                  </a:lnTo>
                  <a:close/>
                  <a:moveTo>
                    <a:pt x="56404" y="42528"/>
                  </a:moveTo>
                  <a:cubicBezTo>
                    <a:pt x="56404" y="33662"/>
                    <a:pt x="54798" y="27495"/>
                    <a:pt x="51650" y="23898"/>
                  </a:cubicBezTo>
                  <a:cubicBezTo>
                    <a:pt x="48502" y="20300"/>
                    <a:pt x="44583" y="18501"/>
                    <a:pt x="40087" y="18501"/>
                  </a:cubicBezTo>
                  <a:cubicBezTo>
                    <a:pt x="34241" y="18501"/>
                    <a:pt x="29872" y="20557"/>
                    <a:pt x="27046" y="24669"/>
                  </a:cubicBezTo>
                  <a:cubicBezTo>
                    <a:pt x="24219" y="28780"/>
                    <a:pt x="22806" y="34048"/>
                    <a:pt x="22806" y="40536"/>
                  </a:cubicBezTo>
                  <a:lnTo>
                    <a:pt x="22806" y="44391"/>
                  </a:lnTo>
                  <a:cubicBezTo>
                    <a:pt x="22806" y="51264"/>
                    <a:pt x="24154" y="56725"/>
                    <a:pt x="26788" y="60836"/>
                  </a:cubicBezTo>
                  <a:cubicBezTo>
                    <a:pt x="29487" y="64884"/>
                    <a:pt x="33727" y="66939"/>
                    <a:pt x="39572" y="66939"/>
                  </a:cubicBezTo>
                  <a:cubicBezTo>
                    <a:pt x="44712" y="66939"/>
                    <a:pt x="48824" y="65076"/>
                    <a:pt x="51843" y="61286"/>
                  </a:cubicBezTo>
                  <a:cubicBezTo>
                    <a:pt x="54862" y="57560"/>
                    <a:pt x="56404" y="51264"/>
                    <a:pt x="56404" y="42528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33592B0-5D08-A59C-6003-EFD1EFB92FA4}"/>
                </a:ext>
              </a:extLst>
            </p:cNvPr>
            <p:cNvSpPr/>
            <p:nvPr/>
          </p:nvSpPr>
          <p:spPr>
            <a:xfrm>
              <a:off x="6907265" y="2827002"/>
              <a:ext cx="85119" cy="112101"/>
            </a:xfrm>
            <a:custGeom>
              <a:avLst/>
              <a:gdLst>
                <a:gd name="connsiteX0" fmla="*/ 9893 w 85119"/>
                <a:gd name="connsiteY0" fmla="*/ 92315 h 112101"/>
                <a:gd name="connsiteX1" fmla="*/ 15032 w 85119"/>
                <a:gd name="connsiteY1" fmla="*/ 93407 h 112101"/>
                <a:gd name="connsiteX2" fmla="*/ 19144 w 85119"/>
                <a:gd name="connsiteY2" fmla="*/ 93728 h 112101"/>
                <a:gd name="connsiteX3" fmla="*/ 26146 w 85119"/>
                <a:gd name="connsiteY3" fmla="*/ 91030 h 112101"/>
                <a:gd name="connsiteX4" fmla="*/ 31157 w 85119"/>
                <a:gd name="connsiteY4" fmla="*/ 81522 h 112101"/>
                <a:gd name="connsiteX5" fmla="*/ 33469 w 85119"/>
                <a:gd name="connsiteY5" fmla="*/ 75226 h 112101"/>
                <a:gd name="connsiteX6" fmla="*/ 0 w 85119"/>
                <a:gd name="connsiteY6" fmla="*/ 0 h 112101"/>
                <a:gd name="connsiteX7" fmla="*/ 24797 w 85119"/>
                <a:gd name="connsiteY7" fmla="*/ 0 h 112101"/>
                <a:gd name="connsiteX8" fmla="*/ 43941 w 85119"/>
                <a:gd name="connsiteY8" fmla="*/ 51778 h 112101"/>
                <a:gd name="connsiteX9" fmla="*/ 61222 w 85119"/>
                <a:gd name="connsiteY9" fmla="*/ 0 h 112101"/>
                <a:gd name="connsiteX10" fmla="*/ 85120 w 85119"/>
                <a:gd name="connsiteY10" fmla="*/ 0 h 112101"/>
                <a:gd name="connsiteX11" fmla="*/ 51522 w 85119"/>
                <a:gd name="connsiteY11" fmla="*/ 83706 h 112101"/>
                <a:gd name="connsiteX12" fmla="*/ 43749 w 85119"/>
                <a:gd name="connsiteY12" fmla="*/ 100152 h 112101"/>
                <a:gd name="connsiteX13" fmla="*/ 35140 w 85119"/>
                <a:gd name="connsiteY13" fmla="*/ 109274 h 112101"/>
                <a:gd name="connsiteX14" fmla="*/ 22870 w 85119"/>
                <a:gd name="connsiteY14" fmla="*/ 112101 h 112101"/>
                <a:gd name="connsiteX15" fmla="*/ 14390 w 85119"/>
                <a:gd name="connsiteY15" fmla="*/ 111459 h 112101"/>
                <a:gd name="connsiteX16" fmla="*/ 6231 w 85119"/>
                <a:gd name="connsiteY16" fmla="*/ 109274 h 112101"/>
                <a:gd name="connsiteX17" fmla="*/ 9958 w 85119"/>
                <a:gd name="connsiteY17" fmla="*/ 92315 h 11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119" h="112101">
                  <a:moveTo>
                    <a:pt x="9893" y="92315"/>
                  </a:moveTo>
                  <a:cubicBezTo>
                    <a:pt x="11949" y="92829"/>
                    <a:pt x="13683" y="93214"/>
                    <a:pt x="15032" y="93407"/>
                  </a:cubicBezTo>
                  <a:cubicBezTo>
                    <a:pt x="16446" y="93600"/>
                    <a:pt x="17795" y="93728"/>
                    <a:pt x="19144" y="93728"/>
                  </a:cubicBezTo>
                  <a:cubicBezTo>
                    <a:pt x="22099" y="93728"/>
                    <a:pt x="24476" y="92829"/>
                    <a:pt x="26146" y="91030"/>
                  </a:cubicBezTo>
                  <a:cubicBezTo>
                    <a:pt x="27816" y="89231"/>
                    <a:pt x="29487" y="86083"/>
                    <a:pt x="31157" y="81522"/>
                  </a:cubicBezTo>
                  <a:lnTo>
                    <a:pt x="33469" y="75226"/>
                  </a:lnTo>
                  <a:lnTo>
                    <a:pt x="0" y="0"/>
                  </a:lnTo>
                  <a:lnTo>
                    <a:pt x="24797" y="0"/>
                  </a:lnTo>
                  <a:lnTo>
                    <a:pt x="43941" y="51778"/>
                  </a:lnTo>
                  <a:lnTo>
                    <a:pt x="61222" y="0"/>
                  </a:lnTo>
                  <a:lnTo>
                    <a:pt x="85120" y="0"/>
                  </a:lnTo>
                  <a:lnTo>
                    <a:pt x="51522" y="83706"/>
                  </a:lnTo>
                  <a:cubicBezTo>
                    <a:pt x="48823" y="90516"/>
                    <a:pt x="46253" y="95976"/>
                    <a:pt x="43749" y="100152"/>
                  </a:cubicBezTo>
                  <a:cubicBezTo>
                    <a:pt x="41243" y="104328"/>
                    <a:pt x="38352" y="107347"/>
                    <a:pt x="35140" y="109274"/>
                  </a:cubicBezTo>
                  <a:cubicBezTo>
                    <a:pt x="31928" y="111202"/>
                    <a:pt x="27816" y="112101"/>
                    <a:pt x="22870" y="112101"/>
                  </a:cubicBezTo>
                  <a:cubicBezTo>
                    <a:pt x="19979" y="112101"/>
                    <a:pt x="17153" y="111908"/>
                    <a:pt x="14390" y="111459"/>
                  </a:cubicBezTo>
                  <a:cubicBezTo>
                    <a:pt x="11628" y="111073"/>
                    <a:pt x="8865" y="110302"/>
                    <a:pt x="6231" y="109274"/>
                  </a:cubicBezTo>
                  <a:lnTo>
                    <a:pt x="9958" y="9231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59" name="Graphic 93">
            <a:extLst>
              <a:ext uri="{FF2B5EF4-FFF2-40B4-BE49-F238E27FC236}">
                <a16:creationId xmlns:a16="http://schemas.microsoft.com/office/drawing/2014/main" id="{BFCB6D2A-2D58-E31D-33D7-EF3331DDFB8B}"/>
              </a:ext>
            </a:extLst>
          </p:cNvPr>
          <p:cNvGrpSpPr/>
          <p:nvPr userDrawn="1"/>
        </p:nvGrpSpPr>
        <p:grpSpPr>
          <a:xfrm>
            <a:off x="3528109" y="7515163"/>
            <a:ext cx="658344" cy="112614"/>
            <a:chOff x="6602633" y="4433291"/>
            <a:chExt cx="658344" cy="112614"/>
          </a:xfrm>
          <a:solidFill>
            <a:srgbClr val="000000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EE3CAF0-469F-F429-A1C9-5E23833396CA}"/>
                </a:ext>
              </a:extLst>
            </p:cNvPr>
            <p:cNvSpPr/>
            <p:nvPr/>
          </p:nvSpPr>
          <p:spPr>
            <a:xfrm>
              <a:off x="6602633" y="4433291"/>
              <a:ext cx="72913" cy="110173"/>
            </a:xfrm>
            <a:custGeom>
              <a:avLst/>
              <a:gdLst>
                <a:gd name="connsiteX0" fmla="*/ 0 w 72913"/>
                <a:gd name="connsiteY0" fmla="*/ 0 h 110173"/>
                <a:gd name="connsiteX1" fmla="*/ 72914 w 72913"/>
                <a:gd name="connsiteY1" fmla="*/ 0 h 110173"/>
                <a:gd name="connsiteX2" fmla="*/ 72914 w 72913"/>
                <a:gd name="connsiteY2" fmla="*/ 19915 h 110173"/>
                <a:gd name="connsiteX3" fmla="*/ 23898 w 72913"/>
                <a:gd name="connsiteY3" fmla="*/ 19915 h 110173"/>
                <a:gd name="connsiteX4" fmla="*/ 23898 w 72913"/>
                <a:gd name="connsiteY4" fmla="*/ 47217 h 110173"/>
                <a:gd name="connsiteX5" fmla="*/ 70023 w 72913"/>
                <a:gd name="connsiteY5" fmla="*/ 47217 h 110173"/>
                <a:gd name="connsiteX6" fmla="*/ 70023 w 72913"/>
                <a:gd name="connsiteY6" fmla="*/ 67132 h 110173"/>
                <a:gd name="connsiteX7" fmla="*/ 23898 w 72913"/>
                <a:gd name="connsiteY7" fmla="*/ 67132 h 110173"/>
                <a:gd name="connsiteX8" fmla="*/ 23898 w 72913"/>
                <a:gd name="connsiteY8" fmla="*/ 110174 h 110173"/>
                <a:gd name="connsiteX9" fmla="*/ 0 w 72913"/>
                <a:gd name="connsiteY9" fmla="*/ 110174 h 110173"/>
                <a:gd name="connsiteX10" fmla="*/ 0 w 72913"/>
                <a:gd name="connsiteY10" fmla="*/ 64 h 1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13" h="110173">
                  <a:moveTo>
                    <a:pt x="0" y="0"/>
                  </a:moveTo>
                  <a:lnTo>
                    <a:pt x="72914" y="0"/>
                  </a:lnTo>
                  <a:lnTo>
                    <a:pt x="72914" y="19915"/>
                  </a:lnTo>
                  <a:lnTo>
                    <a:pt x="23898" y="19915"/>
                  </a:lnTo>
                  <a:lnTo>
                    <a:pt x="23898" y="47217"/>
                  </a:lnTo>
                  <a:lnTo>
                    <a:pt x="70023" y="47217"/>
                  </a:lnTo>
                  <a:lnTo>
                    <a:pt x="70023" y="67132"/>
                  </a:lnTo>
                  <a:lnTo>
                    <a:pt x="23898" y="67132"/>
                  </a:lnTo>
                  <a:lnTo>
                    <a:pt x="23898" y="110174"/>
                  </a:lnTo>
                  <a:lnTo>
                    <a:pt x="0" y="11017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74835CA-275B-5140-CDED-AFB9BCC612DE}"/>
                </a:ext>
              </a:extLst>
            </p:cNvPr>
            <p:cNvSpPr/>
            <p:nvPr/>
          </p:nvSpPr>
          <p:spPr>
            <a:xfrm>
              <a:off x="6683834" y="4462906"/>
              <a:ext cx="82871" cy="80494"/>
            </a:xfrm>
            <a:custGeom>
              <a:avLst/>
              <a:gdLst>
                <a:gd name="connsiteX0" fmla="*/ 42335 w 82871"/>
                <a:gd name="connsiteY0" fmla="*/ 23127 h 80494"/>
                <a:gd name="connsiteX1" fmla="*/ 57303 w 82871"/>
                <a:gd name="connsiteY1" fmla="*/ 0 h 80494"/>
                <a:gd name="connsiteX2" fmla="*/ 80430 w 82871"/>
                <a:gd name="connsiteY2" fmla="*/ 0 h 80494"/>
                <a:gd name="connsiteX3" fmla="*/ 54669 w 82871"/>
                <a:gd name="connsiteY3" fmla="*/ 38095 h 80494"/>
                <a:gd name="connsiteX4" fmla="*/ 82871 w 82871"/>
                <a:gd name="connsiteY4" fmla="*/ 80494 h 80494"/>
                <a:gd name="connsiteX5" fmla="*/ 57881 w 82871"/>
                <a:gd name="connsiteY5" fmla="*/ 80494 h 80494"/>
                <a:gd name="connsiteX6" fmla="*/ 41050 w 82871"/>
                <a:gd name="connsiteY6" fmla="*/ 54605 h 80494"/>
                <a:gd name="connsiteX7" fmla="*/ 24219 w 82871"/>
                <a:gd name="connsiteY7" fmla="*/ 80494 h 80494"/>
                <a:gd name="connsiteX8" fmla="*/ 0 w 82871"/>
                <a:gd name="connsiteY8" fmla="*/ 80494 h 80494"/>
                <a:gd name="connsiteX9" fmla="*/ 28845 w 82871"/>
                <a:gd name="connsiteY9" fmla="*/ 39509 h 80494"/>
                <a:gd name="connsiteX10" fmla="*/ 2763 w 82871"/>
                <a:gd name="connsiteY10" fmla="*/ 64 h 80494"/>
                <a:gd name="connsiteX11" fmla="*/ 28331 w 82871"/>
                <a:gd name="connsiteY11" fmla="*/ 64 h 80494"/>
                <a:gd name="connsiteX12" fmla="*/ 42207 w 82871"/>
                <a:gd name="connsiteY12" fmla="*/ 23191 h 8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71" h="80494">
                  <a:moveTo>
                    <a:pt x="42335" y="23127"/>
                  </a:moveTo>
                  <a:lnTo>
                    <a:pt x="57303" y="0"/>
                  </a:lnTo>
                  <a:lnTo>
                    <a:pt x="80430" y="0"/>
                  </a:lnTo>
                  <a:lnTo>
                    <a:pt x="54669" y="38095"/>
                  </a:lnTo>
                  <a:lnTo>
                    <a:pt x="82871" y="80494"/>
                  </a:lnTo>
                  <a:lnTo>
                    <a:pt x="57881" y="80494"/>
                  </a:lnTo>
                  <a:lnTo>
                    <a:pt x="41050" y="54605"/>
                  </a:lnTo>
                  <a:lnTo>
                    <a:pt x="24219" y="80494"/>
                  </a:lnTo>
                  <a:lnTo>
                    <a:pt x="0" y="80494"/>
                  </a:lnTo>
                  <a:lnTo>
                    <a:pt x="28845" y="39509"/>
                  </a:lnTo>
                  <a:lnTo>
                    <a:pt x="2763" y="64"/>
                  </a:lnTo>
                  <a:lnTo>
                    <a:pt x="28331" y="64"/>
                  </a:lnTo>
                  <a:lnTo>
                    <a:pt x="42207" y="2319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1B31CEA-5C9D-F940-A671-EDC3665415E5}"/>
                </a:ext>
              </a:extLst>
            </p:cNvPr>
            <p:cNvSpPr/>
            <p:nvPr/>
          </p:nvSpPr>
          <p:spPr>
            <a:xfrm>
              <a:off x="6819640" y="4433291"/>
              <a:ext cx="90515" cy="110109"/>
            </a:xfrm>
            <a:custGeom>
              <a:avLst/>
              <a:gdLst>
                <a:gd name="connsiteX0" fmla="*/ 64 w 90515"/>
                <a:gd name="connsiteY0" fmla="*/ 0 h 110109"/>
                <a:gd name="connsiteX1" fmla="*/ 21778 w 90515"/>
                <a:gd name="connsiteY1" fmla="*/ 0 h 110109"/>
                <a:gd name="connsiteX2" fmla="*/ 67711 w 90515"/>
                <a:gd name="connsiteY2" fmla="*/ 72336 h 110109"/>
                <a:gd name="connsiteX3" fmla="*/ 67711 w 90515"/>
                <a:gd name="connsiteY3" fmla="*/ 0 h 110109"/>
                <a:gd name="connsiteX4" fmla="*/ 90516 w 90515"/>
                <a:gd name="connsiteY4" fmla="*/ 0 h 110109"/>
                <a:gd name="connsiteX5" fmla="*/ 90516 w 90515"/>
                <a:gd name="connsiteY5" fmla="*/ 110110 h 110109"/>
                <a:gd name="connsiteX6" fmla="*/ 69059 w 90515"/>
                <a:gd name="connsiteY6" fmla="*/ 110110 h 110109"/>
                <a:gd name="connsiteX7" fmla="*/ 22806 w 90515"/>
                <a:gd name="connsiteY7" fmla="*/ 37966 h 110109"/>
                <a:gd name="connsiteX8" fmla="*/ 22806 w 90515"/>
                <a:gd name="connsiteY8" fmla="*/ 110110 h 110109"/>
                <a:gd name="connsiteX9" fmla="*/ 0 w 90515"/>
                <a:gd name="connsiteY9" fmla="*/ 110110 h 110109"/>
                <a:gd name="connsiteX10" fmla="*/ 0 w 90515"/>
                <a:gd name="connsiteY10" fmla="*/ 0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515" h="110109">
                  <a:moveTo>
                    <a:pt x="64" y="0"/>
                  </a:moveTo>
                  <a:lnTo>
                    <a:pt x="21778" y="0"/>
                  </a:lnTo>
                  <a:lnTo>
                    <a:pt x="67711" y="72336"/>
                  </a:lnTo>
                  <a:lnTo>
                    <a:pt x="67711" y="0"/>
                  </a:lnTo>
                  <a:lnTo>
                    <a:pt x="90516" y="0"/>
                  </a:lnTo>
                  <a:lnTo>
                    <a:pt x="90516" y="110110"/>
                  </a:lnTo>
                  <a:lnTo>
                    <a:pt x="69059" y="110110"/>
                  </a:lnTo>
                  <a:lnTo>
                    <a:pt x="22806" y="37966"/>
                  </a:lnTo>
                  <a:lnTo>
                    <a:pt x="22806" y="110110"/>
                  </a:lnTo>
                  <a:lnTo>
                    <a:pt x="0" y="11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A49FE51-F709-087F-4CF4-A026C6096A25}"/>
                </a:ext>
              </a:extLst>
            </p:cNvPr>
            <p:cNvSpPr/>
            <p:nvPr/>
          </p:nvSpPr>
          <p:spPr>
            <a:xfrm>
              <a:off x="6931484" y="4460400"/>
              <a:ext cx="81329" cy="85441"/>
            </a:xfrm>
            <a:custGeom>
              <a:avLst/>
              <a:gdLst>
                <a:gd name="connsiteX0" fmla="*/ 0 w 81329"/>
                <a:gd name="connsiteY0" fmla="*/ 43042 h 85441"/>
                <a:gd name="connsiteX1" fmla="*/ 10921 w 81329"/>
                <a:gd name="connsiteY1" fmla="*/ 11435 h 85441"/>
                <a:gd name="connsiteX2" fmla="*/ 40986 w 81329"/>
                <a:gd name="connsiteY2" fmla="*/ 0 h 85441"/>
                <a:gd name="connsiteX3" fmla="*/ 70794 w 81329"/>
                <a:gd name="connsiteY3" fmla="*/ 11114 h 85441"/>
                <a:gd name="connsiteX4" fmla="*/ 81330 w 81329"/>
                <a:gd name="connsiteY4" fmla="*/ 42399 h 85441"/>
                <a:gd name="connsiteX5" fmla="*/ 70472 w 81329"/>
                <a:gd name="connsiteY5" fmla="*/ 73942 h 85441"/>
                <a:gd name="connsiteX6" fmla="*/ 40344 w 81329"/>
                <a:gd name="connsiteY6" fmla="*/ 85441 h 85441"/>
                <a:gd name="connsiteX7" fmla="*/ 10536 w 81329"/>
                <a:gd name="connsiteY7" fmla="*/ 74263 h 85441"/>
                <a:gd name="connsiteX8" fmla="*/ 0 w 81329"/>
                <a:gd name="connsiteY8" fmla="*/ 43042 h 85441"/>
                <a:gd name="connsiteX9" fmla="*/ 23255 w 81329"/>
                <a:gd name="connsiteY9" fmla="*/ 42721 h 85441"/>
                <a:gd name="connsiteX10" fmla="*/ 27431 w 81329"/>
                <a:gd name="connsiteY10" fmla="*/ 60451 h 85441"/>
                <a:gd name="connsiteX11" fmla="*/ 40536 w 81329"/>
                <a:gd name="connsiteY11" fmla="*/ 66940 h 85441"/>
                <a:gd name="connsiteX12" fmla="*/ 53899 w 81329"/>
                <a:gd name="connsiteY12" fmla="*/ 60387 h 85441"/>
                <a:gd name="connsiteX13" fmla="*/ 58138 w 81329"/>
                <a:gd name="connsiteY13" fmla="*/ 42592 h 85441"/>
                <a:gd name="connsiteX14" fmla="*/ 53899 w 81329"/>
                <a:gd name="connsiteY14" fmla="*/ 24926 h 85441"/>
                <a:gd name="connsiteX15" fmla="*/ 40536 w 81329"/>
                <a:gd name="connsiteY15" fmla="*/ 18502 h 85441"/>
                <a:gd name="connsiteX16" fmla="*/ 27431 w 81329"/>
                <a:gd name="connsiteY16" fmla="*/ 24926 h 85441"/>
                <a:gd name="connsiteX17" fmla="*/ 23255 w 81329"/>
                <a:gd name="connsiteY17" fmla="*/ 42721 h 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1">
                  <a:moveTo>
                    <a:pt x="0" y="43042"/>
                  </a:moveTo>
                  <a:cubicBezTo>
                    <a:pt x="0" y="29551"/>
                    <a:pt x="3661" y="19016"/>
                    <a:pt x="10921" y="11435"/>
                  </a:cubicBezTo>
                  <a:cubicBezTo>
                    <a:pt x="18244" y="3855"/>
                    <a:pt x="28266" y="0"/>
                    <a:pt x="40986" y="0"/>
                  </a:cubicBezTo>
                  <a:cubicBezTo>
                    <a:pt x="53706" y="0"/>
                    <a:pt x="63791" y="3726"/>
                    <a:pt x="70794" y="11114"/>
                  </a:cubicBezTo>
                  <a:cubicBezTo>
                    <a:pt x="77860" y="18502"/>
                    <a:pt x="81330" y="28973"/>
                    <a:pt x="81330" y="42399"/>
                  </a:cubicBezTo>
                  <a:cubicBezTo>
                    <a:pt x="81330" y="55826"/>
                    <a:pt x="77732" y="66297"/>
                    <a:pt x="70472" y="73942"/>
                  </a:cubicBezTo>
                  <a:cubicBezTo>
                    <a:pt x="63213" y="81586"/>
                    <a:pt x="53192" y="85441"/>
                    <a:pt x="40344" y="85441"/>
                  </a:cubicBezTo>
                  <a:cubicBezTo>
                    <a:pt x="27495" y="85441"/>
                    <a:pt x="17538" y="81715"/>
                    <a:pt x="10536" y="74263"/>
                  </a:cubicBezTo>
                  <a:cubicBezTo>
                    <a:pt x="3533" y="66811"/>
                    <a:pt x="0" y="56404"/>
                    <a:pt x="0" y="43042"/>
                  </a:cubicBezTo>
                  <a:close/>
                  <a:moveTo>
                    <a:pt x="23255" y="42721"/>
                  </a:moveTo>
                  <a:cubicBezTo>
                    <a:pt x="23255" y="50237"/>
                    <a:pt x="24668" y="56147"/>
                    <a:pt x="27431" y="60451"/>
                  </a:cubicBezTo>
                  <a:cubicBezTo>
                    <a:pt x="30193" y="64755"/>
                    <a:pt x="34562" y="66940"/>
                    <a:pt x="40536" y="66940"/>
                  </a:cubicBezTo>
                  <a:cubicBezTo>
                    <a:pt x="46511" y="66940"/>
                    <a:pt x="51071" y="64755"/>
                    <a:pt x="53899" y="60387"/>
                  </a:cubicBezTo>
                  <a:cubicBezTo>
                    <a:pt x="56725" y="56019"/>
                    <a:pt x="58138" y="50108"/>
                    <a:pt x="58138" y="42592"/>
                  </a:cubicBezTo>
                  <a:cubicBezTo>
                    <a:pt x="58138" y="35076"/>
                    <a:pt x="56725" y="29230"/>
                    <a:pt x="53899" y="24926"/>
                  </a:cubicBezTo>
                  <a:cubicBezTo>
                    <a:pt x="51071" y="20686"/>
                    <a:pt x="46639" y="18502"/>
                    <a:pt x="40536" y="18502"/>
                  </a:cubicBezTo>
                  <a:cubicBezTo>
                    <a:pt x="34433" y="18502"/>
                    <a:pt x="30193" y="20622"/>
                    <a:pt x="27431" y="24926"/>
                  </a:cubicBezTo>
                  <a:cubicBezTo>
                    <a:pt x="24668" y="29166"/>
                    <a:pt x="23255" y="35140"/>
                    <a:pt x="23255" y="4272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513139-6887-767A-CB8A-8246139ACD9E}"/>
                </a:ext>
              </a:extLst>
            </p:cNvPr>
            <p:cNvSpPr/>
            <p:nvPr/>
          </p:nvSpPr>
          <p:spPr>
            <a:xfrm>
              <a:off x="7025854" y="4441449"/>
              <a:ext cx="57560" cy="103428"/>
            </a:xfrm>
            <a:custGeom>
              <a:avLst/>
              <a:gdLst>
                <a:gd name="connsiteX0" fmla="*/ 12784 w 57560"/>
                <a:gd name="connsiteY0" fmla="*/ 73235 h 103428"/>
                <a:gd name="connsiteX1" fmla="*/ 12784 w 57560"/>
                <a:gd name="connsiteY1" fmla="*/ 39316 h 103428"/>
                <a:gd name="connsiteX2" fmla="*/ 0 w 57560"/>
                <a:gd name="connsiteY2" fmla="*/ 39316 h 103428"/>
                <a:gd name="connsiteX3" fmla="*/ 0 w 57560"/>
                <a:gd name="connsiteY3" fmla="*/ 21456 h 103428"/>
                <a:gd name="connsiteX4" fmla="*/ 12784 w 57560"/>
                <a:gd name="connsiteY4" fmla="*/ 21456 h 103428"/>
                <a:gd name="connsiteX5" fmla="*/ 12784 w 57560"/>
                <a:gd name="connsiteY5" fmla="*/ 0 h 103428"/>
                <a:gd name="connsiteX6" fmla="*/ 35783 w 57560"/>
                <a:gd name="connsiteY6" fmla="*/ 0 h 103428"/>
                <a:gd name="connsiteX7" fmla="*/ 35783 w 57560"/>
                <a:gd name="connsiteY7" fmla="*/ 21456 h 103428"/>
                <a:gd name="connsiteX8" fmla="*/ 54734 w 57560"/>
                <a:gd name="connsiteY8" fmla="*/ 21456 h 103428"/>
                <a:gd name="connsiteX9" fmla="*/ 54734 w 57560"/>
                <a:gd name="connsiteY9" fmla="*/ 39316 h 103428"/>
                <a:gd name="connsiteX10" fmla="*/ 35783 w 57560"/>
                <a:gd name="connsiteY10" fmla="*/ 39316 h 103428"/>
                <a:gd name="connsiteX11" fmla="*/ 35783 w 57560"/>
                <a:gd name="connsiteY11" fmla="*/ 74134 h 103428"/>
                <a:gd name="connsiteX12" fmla="*/ 38095 w 57560"/>
                <a:gd name="connsiteY12" fmla="*/ 82100 h 103428"/>
                <a:gd name="connsiteX13" fmla="*/ 45355 w 57560"/>
                <a:gd name="connsiteY13" fmla="*/ 84927 h 103428"/>
                <a:gd name="connsiteX14" fmla="*/ 50237 w 57560"/>
                <a:gd name="connsiteY14" fmla="*/ 84541 h 103428"/>
                <a:gd name="connsiteX15" fmla="*/ 54476 w 57560"/>
                <a:gd name="connsiteY15" fmla="*/ 83514 h 103428"/>
                <a:gd name="connsiteX16" fmla="*/ 57561 w 57560"/>
                <a:gd name="connsiteY16" fmla="*/ 100473 h 103428"/>
                <a:gd name="connsiteX17" fmla="*/ 48952 w 57560"/>
                <a:gd name="connsiteY17" fmla="*/ 102657 h 103428"/>
                <a:gd name="connsiteX18" fmla="*/ 39251 w 57560"/>
                <a:gd name="connsiteY18" fmla="*/ 103428 h 103428"/>
                <a:gd name="connsiteX19" fmla="*/ 18566 w 57560"/>
                <a:gd name="connsiteY19" fmla="*/ 95719 h 103428"/>
                <a:gd name="connsiteX20" fmla="*/ 12848 w 57560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60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6"/>
                  </a:lnTo>
                  <a:lnTo>
                    <a:pt x="12784" y="21456"/>
                  </a:lnTo>
                  <a:lnTo>
                    <a:pt x="12784" y="0"/>
                  </a:lnTo>
                  <a:lnTo>
                    <a:pt x="35783" y="0"/>
                  </a:lnTo>
                  <a:lnTo>
                    <a:pt x="35783" y="21456"/>
                  </a:lnTo>
                  <a:lnTo>
                    <a:pt x="54734" y="21456"/>
                  </a:lnTo>
                  <a:lnTo>
                    <a:pt x="54734" y="39316"/>
                  </a:lnTo>
                  <a:lnTo>
                    <a:pt x="35783" y="39316"/>
                  </a:lnTo>
                  <a:lnTo>
                    <a:pt x="35783" y="74134"/>
                  </a:lnTo>
                  <a:cubicBezTo>
                    <a:pt x="35783" y="77539"/>
                    <a:pt x="36554" y="80173"/>
                    <a:pt x="38095" y="82100"/>
                  </a:cubicBezTo>
                  <a:cubicBezTo>
                    <a:pt x="39637" y="84027"/>
                    <a:pt x="42078" y="84927"/>
                    <a:pt x="45355" y="84927"/>
                  </a:cubicBezTo>
                  <a:cubicBezTo>
                    <a:pt x="47089" y="84927"/>
                    <a:pt x="48695" y="84798"/>
                    <a:pt x="50237" y="84541"/>
                  </a:cubicBezTo>
                  <a:cubicBezTo>
                    <a:pt x="51715" y="84284"/>
                    <a:pt x="53128" y="83963"/>
                    <a:pt x="54476" y="83514"/>
                  </a:cubicBezTo>
                  <a:lnTo>
                    <a:pt x="57561" y="100473"/>
                  </a:lnTo>
                  <a:cubicBezTo>
                    <a:pt x="54669" y="101372"/>
                    <a:pt x="51779" y="102143"/>
                    <a:pt x="48952" y="102657"/>
                  </a:cubicBezTo>
                  <a:cubicBezTo>
                    <a:pt x="46061" y="103171"/>
                    <a:pt x="42849" y="103428"/>
                    <a:pt x="39251" y="103428"/>
                  </a:cubicBezTo>
                  <a:cubicBezTo>
                    <a:pt x="29294" y="103428"/>
                    <a:pt x="22420" y="100858"/>
                    <a:pt x="18566" y="95719"/>
                  </a:cubicBezTo>
                  <a:cubicBezTo>
                    <a:pt x="14776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9D74DF6-6D22-6248-83C3-D771B6AB02EB}"/>
                </a:ext>
              </a:extLst>
            </p:cNvPr>
            <p:cNvSpPr/>
            <p:nvPr/>
          </p:nvSpPr>
          <p:spPr>
            <a:xfrm>
              <a:off x="7095620" y="4460464"/>
              <a:ext cx="77475" cy="85440"/>
            </a:xfrm>
            <a:custGeom>
              <a:avLst/>
              <a:gdLst>
                <a:gd name="connsiteX0" fmla="*/ 64 w 77475"/>
                <a:gd name="connsiteY0" fmla="*/ 43427 h 85440"/>
                <a:gd name="connsiteX1" fmla="*/ 5011 w 77475"/>
                <a:gd name="connsiteY1" fmla="*/ 19851 h 85440"/>
                <a:gd name="connsiteX2" fmla="*/ 18887 w 77475"/>
                <a:gd name="connsiteY2" fmla="*/ 5075 h 85440"/>
                <a:gd name="connsiteX3" fmla="*/ 39830 w 77475"/>
                <a:gd name="connsiteY3" fmla="*/ 0 h 85440"/>
                <a:gd name="connsiteX4" fmla="*/ 67968 w 77475"/>
                <a:gd name="connsiteY4" fmla="*/ 10921 h 85440"/>
                <a:gd name="connsiteX5" fmla="*/ 77475 w 77475"/>
                <a:gd name="connsiteY5" fmla="*/ 40215 h 85440"/>
                <a:gd name="connsiteX6" fmla="*/ 77475 w 77475"/>
                <a:gd name="connsiteY6" fmla="*/ 47796 h 85440"/>
                <a:gd name="connsiteX7" fmla="*/ 22292 w 77475"/>
                <a:gd name="connsiteY7" fmla="*/ 47796 h 85440"/>
                <a:gd name="connsiteX8" fmla="*/ 39701 w 77475"/>
                <a:gd name="connsiteY8" fmla="*/ 68931 h 85440"/>
                <a:gd name="connsiteX9" fmla="*/ 50494 w 77475"/>
                <a:gd name="connsiteY9" fmla="*/ 66168 h 85440"/>
                <a:gd name="connsiteX10" fmla="*/ 55248 w 77475"/>
                <a:gd name="connsiteY10" fmla="*/ 58460 h 85440"/>
                <a:gd name="connsiteX11" fmla="*/ 76704 w 77475"/>
                <a:gd name="connsiteY11" fmla="*/ 58460 h 85440"/>
                <a:gd name="connsiteX12" fmla="*/ 65269 w 77475"/>
                <a:gd name="connsiteY12" fmla="*/ 78439 h 85440"/>
                <a:gd name="connsiteX13" fmla="*/ 39959 w 77475"/>
                <a:gd name="connsiteY13" fmla="*/ 85441 h 85440"/>
                <a:gd name="connsiteX14" fmla="*/ 10344 w 77475"/>
                <a:gd name="connsiteY14" fmla="*/ 74520 h 85440"/>
                <a:gd name="connsiteX15" fmla="*/ 0 w 77475"/>
                <a:gd name="connsiteY15" fmla="*/ 43556 h 85440"/>
                <a:gd name="connsiteX16" fmla="*/ 52100 w 77475"/>
                <a:gd name="connsiteY16" fmla="*/ 20814 h 85440"/>
                <a:gd name="connsiteX17" fmla="*/ 39830 w 77475"/>
                <a:gd name="connsiteY17" fmla="*/ 16125 h 85440"/>
                <a:gd name="connsiteX18" fmla="*/ 27175 w 77475"/>
                <a:gd name="connsiteY18" fmla="*/ 21007 h 85440"/>
                <a:gd name="connsiteX19" fmla="*/ 22421 w 77475"/>
                <a:gd name="connsiteY19" fmla="*/ 34626 h 85440"/>
                <a:gd name="connsiteX20" fmla="*/ 55890 w 77475"/>
                <a:gd name="connsiteY20" fmla="*/ 34626 h 85440"/>
                <a:gd name="connsiteX21" fmla="*/ 52100 w 77475"/>
                <a:gd name="connsiteY21" fmla="*/ 2081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75" h="85440">
                  <a:moveTo>
                    <a:pt x="64" y="43427"/>
                  </a:moveTo>
                  <a:cubicBezTo>
                    <a:pt x="64" y="34176"/>
                    <a:pt x="1735" y="26339"/>
                    <a:pt x="5011" y="19851"/>
                  </a:cubicBezTo>
                  <a:cubicBezTo>
                    <a:pt x="8287" y="13362"/>
                    <a:pt x="12913" y="8416"/>
                    <a:pt x="18887" y="5075"/>
                  </a:cubicBezTo>
                  <a:cubicBezTo>
                    <a:pt x="24861" y="1670"/>
                    <a:pt x="31864" y="0"/>
                    <a:pt x="39830" y="0"/>
                  </a:cubicBezTo>
                  <a:cubicBezTo>
                    <a:pt x="52292" y="0"/>
                    <a:pt x="61672" y="3662"/>
                    <a:pt x="67968" y="10921"/>
                  </a:cubicBezTo>
                  <a:cubicBezTo>
                    <a:pt x="74263" y="18245"/>
                    <a:pt x="77475" y="28009"/>
                    <a:pt x="77475" y="40215"/>
                  </a:cubicBezTo>
                  <a:lnTo>
                    <a:pt x="77475" y="47796"/>
                  </a:lnTo>
                  <a:lnTo>
                    <a:pt x="22292" y="47796"/>
                  </a:lnTo>
                  <a:cubicBezTo>
                    <a:pt x="23192" y="61864"/>
                    <a:pt x="29037" y="68931"/>
                    <a:pt x="39701" y="68931"/>
                  </a:cubicBezTo>
                  <a:cubicBezTo>
                    <a:pt x="44520" y="68931"/>
                    <a:pt x="48117" y="68032"/>
                    <a:pt x="50494" y="66168"/>
                  </a:cubicBezTo>
                  <a:cubicBezTo>
                    <a:pt x="52871" y="64306"/>
                    <a:pt x="54477" y="61736"/>
                    <a:pt x="55248" y="58460"/>
                  </a:cubicBezTo>
                  <a:lnTo>
                    <a:pt x="76704" y="58460"/>
                  </a:lnTo>
                  <a:cubicBezTo>
                    <a:pt x="75163" y="67068"/>
                    <a:pt x="71373" y="73749"/>
                    <a:pt x="65269" y="78439"/>
                  </a:cubicBezTo>
                  <a:cubicBezTo>
                    <a:pt x="59231" y="83128"/>
                    <a:pt x="50751" y="85441"/>
                    <a:pt x="39959" y="85441"/>
                  </a:cubicBezTo>
                  <a:cubicBezTo>
                    <a:pt x="27110" y="85441"/>
                    <a:pt x="17217" y="81779"/>
                    <a:pt x="10344" y="74520"/>
                  </a:cubicBezTo>
                  <a:cubicBezTo>
                    <a:pt x="3469" y="67196"/>
                    <a:pt x="0" y="56918"/>
                    <a:pt x="0" y="43556"/>
                  </a:cubicBezTo>
                  <a:close/>
                  <a:moveTo>
                    <a:pt x="52100" y="20814"/>
                  </a:moveTo>
                  <a:cubicBezTo>
                    <a:pt x="49916" y="17666"/>
                    <a:pt x="45804" y="16125"/>
                    <a:pt x="39830" y="16125"/>
                  </a:cubicBezTo>
                  <a:cubicBezTo>
                    <a:pt x="33855" y="16125"/>
                    <a:pt x="29744" y="17731"/>
                    <a:pt x="27175" y="21007"/>
                  </a:cubicBezTo>
                  <a:cubicBezTo>
                    <a:pt x="24605" y="24219"/>
                    <a:pt x="22999" y="28780"/>
                    <a:pt x="22421" y="34626"/>
                  </a:cubicBezTo>
                  <a:lnTo>
                    <a:pt x="55890" y="34626"/>
                  </a:lnTo>
                  <a:cubicBezTo>
                    <a:pt x="55569" y="28587"/>
                    <a:pt x="54349" y="23962"/>
                    <a:pt x="52100" y="208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7EAC125-10B7-2DC5-94E0-530EB7D2028A}"/>
                </a:ext>
              </a:extLst>
            </p:cNvPr>
            <p:cNvSpPr/>
            <p:nvPr/>
          </p:nvSpPr>
          <p:spPr>
            <a:xfrm>
              <a:off x="7187614" y="4460464"/>
              <a:ext cx="73363" cy="85376"/>
            </a:xfrm>
            <a:custGeom>
              <a:avLst/>
              <a:gdLst>
                <a:gd name="connsiteX0" fmla="*/ 51007 w 73363"/>
                <a:gd name="connsiteY0" fmla="*/ 60258 h 85376"/>
                <a:gd name="connsiteX1" fmla="*/ 48952 w 73363"/>
                <a:gd name="connsiteY1" fmla="*/ 54413 h 85376"/>
                <a:gd name="connsiteX2" fmla="*/ 40536 w 73363"/>
                <a:gd name="connsiteY2" fmla="*/ 51008 h 85376"/>
                <a:gd name="connsiteX3" fmla="*/ 31414 w 73363"/>
                <a:gd name="connsiteY3" fmla="*/ 49466 h 85376"/>
                <a:gd name="connsiteX4" fmla="*/ 9058 w 73363"/>
                <a:gd name="connsiteY4" fmla="*/ 41307 h 85376"/>
                <a:gd name="connsiteX5" fmla="*/ 1799 w 73363"/>
                <a:gd name="connsiteY5" fmla="*/ 24669 h 85376"/>
                <a:gd name="connsiteX6" fmla="*/ 11307 w 73363"/>
                <a:gd name="connsiteY6" fmla="*/ 6488 h 85376"/>
                <a:gd name="connsiteX7" fmla="*/ 36489 w 73363"/>
                <a:gd name="connsiteY7" fmla="*/ 0 h 85376"/>
                <a:gd name="connsiteX8" fmla="*/ 61800 w 73363"/>
                <a:gd name="connsiteY8" fmla="*/ 6296 h 85376"/>
                <a:gd name="connsiteX9" fmla="*/ 72143 w 73363"/>
                <a:gd name="connsiteY9" fmla="*/ 23255 h 85376"/>
                <a:gd name="connsiteX10" fmla="*/ 50879 w 73363"/>
                <a:gd name="connsiteY10" fmla="*/ 25568 h 85376"/>
                <a:gd name="connsiteX11" fmla="*/ 46382 w 73363"/>
                <a:gd name="connsiteY11" fmla="*/ 18116 h 85376"/>
                <a:gd name="connsiteX12" fmla="*/ 36489 w 73363"/>
                <a:gd name="connsiteY12" fmla="*/ 15546 h 85376"/>
                <a:gd name="connsiteX13" fmla="*/ 26339 w 73363"/>
                <a:gd name="connsiteY13" fmla="*/ 17987 h 85376"/>
                <a:gd name="connsiteX14" fmla="*/ 23384 w 73363"/>
                <a:gd name="connsiteY14" fmla="*/ 23834 h 85376"/>
                <a:gd name="connsiteX15" fmla="*/ 25696 w 73363"/>
                <a:gd name="connsiteY15" fmla="*/ 29487 h 85376"/>
                <a:gd name="connsiteX16" fmla="*/ 34626 w 73363"/>
                <a:gd name="connsiteY16" fmla="*/ 32827 h 85376"/>
                <a:gd name="connsiteX17" fmla="*/ 44647 w 73363"/>
                <a:gd name="connsiteY17" fmla="*/ 34498 h 85376"/>
                <a:gd name="connsiteX18" fmla="*/ 66940 w 73363"/>
                <a:gd name="connsiteY18" fmla="*/ 43106 h 85376"/>
                <a:gd name="connsiteX19" fmla="*/ 73364 w 73363"/>
                <a:gd name="connsiteY19" fmla="*/ 60066 h 85376"/>
                <a:gd name="connsiteX20" fmla="*/ 64498 w 73363"/>
                <a:gd name="connsiteY20" fmla="*/ 78567 h 85376"/>
                <a:gd name="connsiteX21" fmla="*/ 38223 w 73363"/>
                <a:gd name="connsiteY21" fmla="*/ 85377 h 85376"/>
                <a:gd name="connsiteX22" fmla="*/ 11242 w 73363"/>
                <a:gd name="connsiteY22" fmla="*/ 78888 h 85376"/>
                <a:gd name="connsiteX23" fmla="*/ 0 w 73363"/>
                <a:gd name="connsiteY23" fmla="*/ 58203 h 85376"/>
                <a:gd name="connsiteX24" fmla="*/ 21906 w 73363"/>
                <a:gd name="connsiteY24" fmla="*/ 58203 h 85376"/>
                <a:gd name="connsiteX25" fmla="*/ 26917 w 73363"/>
                <a:gd name="connsiteY25" fmla="*/ 66554 h 85376"/>
                <a:gd name="connsiteX26" fmla="*/ 37967 w 73363"/>
                <a:gd name="connsiteY26" fmla="*/ 68995 h 85376"/>
                <a:gd name="connsiteX27" fmla="*/ 48117 w 73363"/>
                <a:gd name="connsiteY27" fmla="*/ 66618 h 85376"/>
                <a:gd name="connsiteX28" fmla="*/ 51071 w 73363"/>
                <a:gd name="connsiteY28" fmla="*/ 60194 h 8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363" h="85376">
                  <a:moveTo>
                    <a:pt x="51007" y="60258"/>
                  </a:moveTo>
                  <a:cubicBezTo>
                    <a:pt x="51007" y="57881"/>
                    <a:pt x="50301" y="55954"/>
                    <a:pt x="48952" y="54413"/>
                  </a:cubicBezTo>
                  <a:cubicBezTo>
                    <a:pt x="47539" y="52871"/>
                    <a:pt x="44776" y="51714"/>
                    <a:pt x="40536" y="51008"/>
                  </a:cubicBezTo>
                  <a:lnTo>
                    <a:pt x="31414" y="49466"/>
                  </a:lnTo>
                  <a:cubicBezTo>
                    <a:pt x="21328" y="47731"/>
                    <a:pt x="13876" y="44969"/>
                    <a:pt x="9058" y="41307"/>
                  </a:cubicBezTo>
                  <a:cubicBezTo>
                    <a:pt x="4240" y="37581"/>
                    <a:pt x="1799" y="32056"/>
                    <a:pt x="1799" y="24669"/>
                  </a:cubicBezTo>
                  <a:cubicBezTo>
                    <a:pt x="1799" y="16831"/>
                    <a:pt x="4947" y="10792"/>
                    <a:pt x="11307" y="6488"/>
                  </a:cubicBezTo>
                  <a:cubicBezTo>
                    <a:pt x="17602" y="2184"/>
                    <a:pt x="26017" y="0"/>
                    <a:pt x="36489" y="0"/>
                  </a:cubicBezTo>
                  <a:cubicBezTo>
                    <a:pt x="47924" y="0"/>
                    <a:pt x="56340" y="2120"/>
                    <a:pt x="61800" y="6296"/>
                  </a:cubicBezTo>
                  <a:cubicBezTo>
                    <a:pt x="67260" y="10536"/>
                    <a:pt x="70665" y="16189"/>
                    <a:pt x="72143" y="23255"/>
                  </a:cubicBezTo>
                  <a:lnTo>
                    <a:pt x="50879" y="25568"/>
                  </a:lnTo>
                  <a:cubicBezTo>
                    <a:pt x="49980" y="22292"/>
                    <a:pt x="48438" y="19786"/>
                    <a:pt x="46382" y="18116"/>
                  </a:cubicBezTo>
                  <a:cubicBezTo>
                    <a:pt x="44327" y="16446"/>
                    <a:pt x="41050" y="15546"/>
                    <a:pt x="36489" y="15546"/>
                  </a:cubicBezTo>
                  <a:cubicBezTo>
                    <a:pt x="31670" y="15546"/>
                    <a:pt x="28266" y="16381"/>
                    <a:pt x="26339" y="17987"/>
                  </a:cubicBezTo>
                  <a:cubicBezTo>
                    <a:pt x="24411" y="19594"/>
                    <a:pt x="23384" y="21585"/>
                    <a:pt x="23384" y="23834"/>
                  </a:cubicBezTo>
                  <a:cubicBezTo>
                    <a:pt x="23384" y="26082"/>
                    <a:pt x="24155" y="28073"/>
                    <a:pt x="25696" y="29487"/>
                  </a:cubicBezTo>
                  <a:cubicBezTo>
                    <a:pt x="27238" y="30900"/>
                    <a:pt x="30193" y="31992"/>
                    <a:pt x="34626" y="32827"/>
                  </a:cubicBezTo>
                  <a:lnTo>
                    <a:pt x="44647" y="34498"/>
                  </a:lnTo>
                  <a:cubicBezTo>
                    <a:pt x="55247" y="36425"/>
                    <a:pt x="62635" y="39316"/>
                    <a:pt x="66940" y="43106"/>
                  </a:cubicBezTo>
                  <a:cubicBezTo>
                    <a:pt x="71243" y="46896"/>
                    <a:pt x="73364" y="52549"/>
                    <a:pt x="73364" y="60066"/>
                  </a:cubicBezTo>
                  <a:cubicBezTo>
                    <a:pt x="73364" y="67582"/>
                    <a:pt x="70408" y="74070"/>
                    <a:pt x="64498" y="78567"/>
                  </a:cubicBezTo>
                  <a:cubicBezTo>
                    <a:pt x="58588" y="83064"/>
                    <a:pt x="49851" y="85377"/>
                    <a:pt x="38223" y="85377"/>
                  </a:cubicBezTo>
                  <a:cubicBezTo>
                    <a:pt x="26596" y="85377"/>
                    <a:pt x="18051" y="83193"/>
                    <a:pt x="11242" y="78888"/>
                  </a:cubicBezTo>
                  <a:cubicBezTo>
                    <a:pt x="4432" y="74584"/>
                    <a:pt x="707" y="67711"/>
                    <a:pt x="0" y="58203"/>
                  </a:cubicBezTo>
                  <a:lnTo>
                    <a:pt x="21906" y="58203"/>
                  </a:lnTo>
                  <a:cubicBezTo>
                    <a:pt x="22613" y="62121"/>
                    <a:pt x="24283" y="64884"/>
                    <a:pt x="26917" y="66554"/>
                  </a:cubicBezTo>
                  <a:cubicBezTo>
                    <a:pt x="29551" y="68224"/>
                    <a:pt x="33213" y="68995"/>
                    <a:pt x="37967" y="68995"/>
                  </a:cubicBezTo>
                  <a:cubicBezTo>
                    <a:pt x="42721" y="68995"/>
                    <a:pt x="46189" y="68224"/>
                    <a:pt x="48117" y="66618"/>
                  </a:cubicBezTo>
                  <a:cubicBezTo>
                    <a:pt x="50044" y="65012"/>
                    <a:pt x="51071" y="62892"/>
                    <a:pt x="51071" y="6019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D9EB746-755D-2B48-6C79-E3011623FF17}"/>
              </a:ext>
            </a:extLst>
          </p:cNvPr>
          <p:cNvCxnSpPr>
            <a:cxnSpLocks/>
          </p:cNvCxnSpPr>
          <p:nvPr userDrawn="1"/>
        </p:nvCxnSpPr>
        <p:spPr>
          <a:xfrm>
            <a:off x="-63549" y="6384637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C760DD8-0BC0-09A8-E7D3-2515503A04D1}"/>
              </a:ext>
            </a:extLst>
          </p:cNvPr>
          <p:cNvCxnSpPr>
            <a:cxnSpLocks/>
          </p:cNvCxnSpPr>
          <p:nvPr userDrawn="1"/>
        </p:nvCxnSpPr>
        <p:spPr>
          <a:xfrm>
            <a:off x="9547" y="8575770"/>
            <a:ext cx="6784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91226EA-B199-EFFD-6A86-45204A86CEDF}"/>
              </a:ext>
            </a:extLst>
          </p:cNvPr>
          <p:cNvCxnSpPr>
            <a:cxnSpLocks/>
          </p:cNvCxnSpPr>
          <p:nvPr userDrawn="1"/>
        </p:nvCxnSpPr>
        <p:spPr>
          <a:xfrm>
            <a:off x="1417336" y="8600032"/>
            <a:ext cx="0" cy="1360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" name="Graphic 93">
            <a:extLst>
              <a:ext uri="{FF2B5EF4-FFF2-40B4-BE49-F238E27FC236}">
                <a16:creationId xmlns:a16="http://schemas.microsoft.com/office/drawing/2014/main" id="{40D95F44-09A3-9B2C-0523-6F7268C16918}"/>
              </a:ext>
            </a:extLst>
          </p:cNvPr>
          <p:cNvGrpSpPr/>
          <p:nvPr userDrawn="1"/>
        </p:nvGrpSpPr>
        <p:grpSpPr>
          <a:xfrm>
            <a:off x="1796486" y="8884117"/>
            <a:ext cx="948200" cy="141716"/>
            <a:chOff x="3603788" y="6535007"/>
            <a:chExt cx="948200" cy="141716"/>
          </a:xfrm>
          <a:solidFill>
            <a:srgbClr val="000000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35E11AE-6561-166A-7373-92B2AA63F2D3}"/>
                </a:ext>
              </a:extLst>
            </p:cNvPr>
            <p:cNvSpPr/>
            <p:nvPr/>
          </p:nvSpPr>
          <p:spPr>
            <a:xfrm>
              <a:off x="3603788" y="6535007"/>
              <a:ext cx="9571" cy="110109"/>
            </a:xfrm>
            <a:custGeom>
              <a:avLst/>
              <a:gdLst>
                <a:gd name="connsiteX0" fmla="*/ 0 w 9571"/>
                <a:gd name="connsiteY0" fmla="*/ 0 h 110109"/>
                <a:gd name="connsiteX1" fmla="*/ 9572 w 9571"/>
                <a:gd name="connsiteY1" fmla="*/ 0 h 110109"/>
                <a:gd name="connsiteX2" fmla="*/ 9572 w 9571"/>
                <a:gd name="connsiteY2" fmla="*/ 110110 h 110109"/>
                <a:gd name="connsiteX3" fmla="*/ 0 w 9571"/>
                <a:gd name="connsiteY3" fmla="*/ 110110 h 110109"/>
                <a:gd name="connsiteX4" fmla="*/ 0 w 9571"/>
                <a:gd name="connsiteY4" fmla="*/ 0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1" h="110109">
                  <a:moveTo>
                    <a:pt x="0" y="0"/>
                  </a:moveTo>
                  <a:lnTo>
                    <a:pt x="9572" y="0"/>
                  </a:lnTo>
                  <a:lnTo>
                    <a:pt x="9572" y="110110"/>
                  </a:lnTo>
                  <a:lnTo>
                    <a:pt x="0" y="11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E7835B1-665E-9407-EC74-7360CCE8CB72}"/>
                </a:ext>
              </a:extLst>
            </p:cNvPr>
            <p:cNvSpPr/>
            <p:nvPr/>
          </p:nvSpPr>
          <p:spPr>
            <a:xfrm>
              <a:off x="3640662" y="6563338"/>
              <a:ext cx="110302" cy="81714"/>
            </a:xfrm>
            <a:custGeom>
              <a:avLst/>
              <a:gdLst>
                <a:gd name="connsiteX0" fmla="*/ 0 w 110302"/>
                <a:gd name="connsiteY0" fmla="*/ 2506 h 81714"/>
                <a:gd name="connsiteX1" fmla="*/ 8930 w 110302"/>
                <a:gd name="connsiteY1" fmla="*/ 2506 h 81714"/>
                <a:gd name="connsiteX2" fmla="*/ 8930 w 110302"/>
                <a:gd name="connsiteY2" fmla="*/ 15161 h 81714"/>
                <a:gd name="connsiteX3" fmla="*/ 21007 w 110302"/>
                <a:gd name="connsiteY3" fmla="*/ 3919 h 81714"/>
                <a:gd name="connsiteX4" fmla="*/ 35268 w 110302"/>
                <a:gd name="connsiteY4" fmla="*/ 64 h 81714"/>
                <a:gd name="connsiteX5" fmla="*/ 58074 w 110302"/>
                <a:gd name="connsiteY5" fmla="*/ 15932 h 81714"/>
                <a:gd name="connsiteX6" fmla="*/ 70537 w 110302"/>
                <a:gd name="connsiteY6" fmla="*/ 4112 h 81714"/>
                <a:gd name="connsiteX7" fmla="*/ 85955 w 110302"/>
                <a:gd name="connsiteY7" fmla="*/ 0 h 81714"/>
                <a:gd name="connsiteX8" fmla="*/ 104071 w 110302"/>
                <a:gd name="connsiteY8" fmla="*/ 6617 h 81714"/>
                <a:gd name="connsiteX9" fmla="*/ 110302 w 110302"/>
                <a:gd name="connsiteY9" fmla="*/ 26981 h 81714"/>
                <a:gd name="connsiteX10" fmla="*/ 110302 w 110302"/>
                <a:gd name="connsiteY10" fmla="*/ 81715 h 81714"/>
                <a:gd name="connsiteX11" fmla="*/ 101180 w 110302"/>
                <a:gd name="connsiteY11" fmla="*/ 81715 h 81714"/>
                <a:gd name="connsiteX12" fmla="*/ 101180 w 110302"/>
                <a:gd name="connsiteY12" fmla="*/ 28973 h 81714"/>
                <a:gd name="connsiteX13" fmla="*/ 96940 w 110302"/>
                <a:gd name="connsiteY13" fmla="*/ 12655 h 81714"/>
                <a:gd name="connsiteX14" fmla="*/ 84092 w 110302"/>
                <a:gd name="connsiteY14" fmla="*/ 7902 h 81714"/>
                <a:gd name="connsiteX15" fmla="*/ 74841 w 110302"/>
                <a:gd name="connsiteY15" fmla="*/ 9572 h 81714"/>
                <a:gd name="connsiteX16" fmla="*/ 66233 w 110302"/>
                <a:gd name="connsiteY16" fmla="*/ 15289 h 81714"/>
                <a:gd name="connsiteX17" fmla="*/ 61222 w 110302"/>
                <a:gd name="connsiteY17" fmla="*/ 22163 h 81714"/>
                <a:gd name="connsiteX18" fmla="*/ 59616 w 110302"/>
                <a:gd name="connsiteY18" fmla="*/ 31928 h 81714"/>
                <a:gd name="connsiteX19" fmla="*/ 59616 w 110302"/>
                <a:gd name="connsiteY19" fmla="*/ 81715 h 81714"/>
                <a:gd name="connsiteX20" fmla="*/ 50686 w 110302"/>
                <a:gd name="connsiteY20" fmla="*/ 81715 h 81714"/>
                <a:gd name="connsiteX21" fmla="*/ 50686 w 110302"/>
                <a:gd name="connsiteY21" fmla="*/ 28973 h 81714"/>
                <a:gd name="connsiteX22" fmla="*/ 46382 w 110302"/>
                <a:gd name="connsiteY22" fmla="*/ 12784 h 81714"/>
                <a:gd name="connsiteX23" fmla="*/ 33598 w 110302"/>
                <a:gd name="connsiteY23" fmla="*/ 7837 h 81714"/>
                <a:gd name="connsiteX24" fmla="*/ 15739 w 110302"/>
                <a:gd name="connsiteY24" fmla="*/ 15675 h 81714"/>
                <a:gd name="connsiteX25" fmla="*/ 10792 w 110302"/>
                <a:gd name="connsiteY25" fmla="*/ 22549 h 81714"/>
                <a:gd name="connsiteX26" fmla="*/ 8930 w 110302"/>
                <a:gd name="connsiteY26" fmla="*/ 33406 h 81714"/>
                <a:gd name="connsiteX27" fmla="*/ 8930 w 110302"/>
                <a:gd name="connsiteY27" fmla="*/ 81650 h 81714"/>
                <a:gd name="connsiteX28" fmla="*/ 0 w 110302"/>
                <a:gd name="connsiteY28" fmla="*/ 81650 h 81714"/>
                <a:gd name="connsiteX29" fmla="*/ 0 w 110302"/>
                <a:gd name="connsiteY29" fmla="*/ 2377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302" h="81714">
                  <a:moveTo>
                    <a:pt x="0" y="2506"/>
                  </a:moveTo>
                  <a:lnTo>
                    <a:pt x="8930" y="2506"/>
                  </a:lnTo>
                  <a:lnTo>
                    <a:pt x="8930" y="15161"/>
                  </a:lnTo>
                  <a:cubicBezTo>
                    <a:pt x="12399" y="10214"/>
                    <a:pt x="16446" y="6488"/>
                    <a:pt x="21007" y="3919"/>
                  </a:cubicBezTo>
                  <a:cubicBezTo>
                    <a:pt x="25568" y="1349"/>
                    <a:pt x="30322" y="64"/>
                    <a:pt x="35268" y="64"/>
                  </a:cubicBezTo>
                  <a:cubicBezTo>
                    <a:pt x="47281" y="64"/>
                    <a:pt x="54926" y="5332"/>
                    <a:pt x="58074" y="15932"/>
                  </a:cubicBezTo>
                  <a:cubicBezTo>
                    <a:pt x="61543" y="10792"/>
                    <a:pt x="65719" y="6874"/>
                    <a:pt x="70537" y="4112"/>
                  </a:cubicBezTo>
                  <a:cubicBezTo>
                    <a:pt x="75355" y="1349"/>
                    <a:pt x="80494" y="0"/>
                    <a:pt x="85955" y="0"/>
                  </a:cubicBezTo>
                  <a:cubicBezTo>
                    <a:pt x="93856" y="0"/>
                    <a:pt x="99895" y="2184"/>
                    <a:pt x="104071" y="6617"/>
                  </a:cubicBezTo>
                  <a:cubicBezTo>
                    <a:pt x="108246" y="11049"/>
                    <a:pt x="110302" y="17795"/>
                    <a:pt x="110302" y="26981"/>
                  </a:cubicBezTo>
                  <a:lnTo>
                    <a:pt x="110302" y="81715"/>
                  </a:lnTo>
                  <a:lnTo>
                    <a:pt x="101180" y="81715"/>
                  </a:lnTo>
                  <a:lnTo>
                    <a:pt x="101180" y="28973"/>
                  </a:lnTo>
                  <a:cubicBezTo>
                    <a:pt x="101180" y="21264"/>
                    <a:pt x="99766" y="15803"/>
                    <a:pt x="96940" y="12655"/>
                  </a:cubicBezTo>
                  <a:cubicBezTo>
                    <a:pt x="94113" y="9443"/>
                    <a:pt x="89809" y="7902"/>
                    <a:pt x="84092" y="7902"/>
                  </a:cubicBezTo>
                  <a:cubicBezTo>
                    <a:pt x="81008" y="7902"/>
                    <a:pt x="77925" y="8480"/>
                    <a:pt x="74841" y="9572"/>
                  </a:cubicBezTo>
                  <a:cubicBezTo>
                    <a:pt x="71757" y="10728"/>
                    <a:pt x="68866" y="12591"/>
                    <a:pt x="66233" y="15289"/>
                  </a:cubicBezTo>
                  <a:cubicBezTo>
                    <a:pt x="63984" y="17538"/>
                    <a:pt x="62314" y="19850"/>
                    <a:pt x="61222" y="22163"/>
                  </a:cubicBezTo>
                  <a:cubicBezTo>
                    <a:pt x="60130" y="24476"/>
                    <a:pt x="59616" y="27752"/>
                    <a:pt x="59616" y="31928"/>
                  </a:cubicBezTo>
                  <a:lnTo>
                    <a:pt x="59616" y="81715"/>
                  </a:lnTo>
                  <a:lnTo>
                    <a:pt x="50686" y="81715"/>
                  </a:lnTo>
                  <a:lnTo>
                    <a:pt x="50686" y="28973"/>
                  </a:lnTo>
                  <a:cubicBezTo>
                    <a:pt x="50686" y="21456"/>
                    <a:pt x="49273" y="16060"/>
                    <a:pt x="46382" y="12784"/>
                  </a:cubicBezTo>
                  <a:cubicBezTo>
                    <a:pt x="43491" y="9508"/>
                    <a:pt x="39251" y="7837"/>
                    <a:pt x="33598" y="7837"/>
                  </a:cubicBezTo>
                  <a:cubicBezTo>
                    <a:pt x="26788" y="7837"/>
                    <a:pt x="20878" y="10471"/>
                    <a:pt x="15739" y="15675"/>
                  </a:cubicBezTo>
                  <a:cubicBezTo>
                    <a:pt x="13683" y="17859"/>
                    <a:pt x="12013" y="20108"/>
                    <a:pt x="10792" y="22549"/>
                  </a:cubicBezTo>
                  <a:cubicBezTo>
                    <a:pt x="9572" y="24990"/>
                    <a:pt x="8930" y="28587"/>
                    <a:pt x="8930" y="33406"/>
                  </a:cubicBezTo>
                  <a:lnTo>
                    <a:pt x="8930" y="81650"/>
                  </a:lnTo>
                  <a:lnTo>
                    <a:pt x="0" y="81650"/>
                  </a:lnTo>
                  <a:lnTo>
                    <a:pt x="0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B21D684-E61E-8AAD-5046-45DBA27367B4}"/>
                </a:ext>
              </a:extLst>
            </p:cNvPr>
            <p:cNvSpPr/>
            <p:nvPr/>
          </p:nvSpPr>
          <p:spPr>
            <a:xfrm>
              <a:off x="3771201" y="6563338"/>
              <a:ext cx="64754" cy="83577"/>
            </a:xfrm>
            <a:custGeom>
              <a:avLst/>
              <a:gdLst>
                <a:gd name="connsiteX0" fmla="*/ 0 w 64754"/>
                <a:gd name="connsiteY0" fmla="*/ 59680 h 83577"/>
                <a:gd name="connsiteX1" fmla="*/ 5075 w 64754"/>
                <a:gd name="connsiteY1" fmla="*/ 44198 h 83577"/>
                <a:gd name="connsiteX2" fmla="*/ 19208 w 64754"/>
                <a:gd name="connsiteY2" fmla="*/ 36104 h 83577"/>
                <a:gd name="connsiteX3" fmla="*/ 39958 w 64754"/>
                <a:gd name="connsiteY3" fmla="*/ 33148 h 83577"/>
                <a:gd name="connsiteX4" fmla="*/ 55826 w 64754"/>
                <a:gd name="connsiteY4" fmla="*/ 32506 h 83577"/>
                <a:gd name="connsiteX5" fmla="*/ 55826 w 64754"/>
                <a:gd name="connsiteY5" fmla="*/ 29101 h 83577"/>
                <a:gd name="connsiteX6" fmla="*/ 50943 w 64754"/>
                <a:gd name="connsiteY6" fmla="*/ 12206 h 83577"/>
                <a:gd name="connsiteX7" fmla="*/ 34690 w 64754"/>
                <a:gd name="connsiteY7" fmla="*/ 7195 h 83577"/>
                <a:gd name="connsiteX8" fmla="*/ 19015 w 64754"/>
                <a:gd name="connsiteY8" fmla="*/ 10664 h 83577"/>
                <a:gd name="connsiteX9" fmla="*/ 12013 w 64754"/>
                <a:gd name="connsiteY9" fmla="*/ 20943 h 83577"/>
                <a:gd name="connsiteX10" fmla="*/ 3854 w 64754"/>
                <a:gd name="connsiteY10" fmla="*/ 20043 h 83577"/>
                <a:gd name="connsiteX11" fmla="*/ 13812 w 64754"/>
                <a:gd name="connsiteY11" fmla="*/ 4882 h 83577"/>
                <a:gd name="connsiteX12" fmla="*/ 35012 w 64754"/>
                <a:gd name="connsiteY12" fmla="*/ 0 h 83577"/>
                <a:gd name="connsiteX13" fmla="*/ 57881 w 64754"/>
                <a:gd name="connsiteY13" fmla="*/ 7388 h 83577"/>
                <a:gd name="connsiteX14" fmla="*/ 64755 w 64754"/>
                <a:gd name="connsiteY14" fmla="*/ 29422 h 83577"/>
                <a:gd name="connsiteX15" fmla="*/ 64755 w 64754"/>
                <a:gd name="connsiteY15" fmla="*/ 81715 h 83577"/>
                <a:gd name="connsiteX16" fmla="*/ 55954 w 64754"/>
                <a:gd name="connsiteY16" fmla="*/ 81715 h 83577"/>
                <a:gd name="connsiteX17" fmla="*/ 55954 w 64754"/>
                <a:gd name="connsiteY17" fmla="*/ 69252 h 83577"/>
                <a:gd name="connsiteX18" fmla="*/ 44455 w 64754"/>
                <a:gd name="connsiteY18" fmla="*/ 79595 h 83577"/>
                <a:gd name="connsiteX19" fmla="*/ 27559 w 64754"/>
                <a:gd name="connsiteY19" fmla="*/ 83578 h 83577"/>
                <a:gd name="connsiteX20" fmla="*/ 7452 w 64754"/>
                <a:gd name="connsiteY20" fmla="*/ 77475 h 83577"/>
                <a:gd name="connsiteX21" fmla="*/ 0 w 64754"/>
                <a:gd name="connsiteY21" fmla="*/ 59680 h 83577"/>
                <a:gd name="connsiteX22" fmla="*/ 9251 w 64754"/>
                <a:gd name="connsiteY22" fmla="*/ 59359 h 83577"/>
                <a:gd name="connsiteX23" fmla="*/ 14005 w 64754"/>
                <a:gd name="connsiteY23" fmla="*/ 71629 h 83577"/>
                <a:gd name="connsiteX24" fmla="*/ 28651 w 64754"/>
                <a:gd name="connsiteY24" fmla="*/ 75997 h 83577"/>
                <a:gd name="connsiteX25" fmla="*/ 47988 w 64754"/>
                <a:gd name="connsiteY25" fmla="*/ 69959 h 83577"/>
                <a:gd name="connsiteX26" fmla="*/ 55761 w 64754"/>
                <a:gd name="connsiteY26" fmla="*/ 52678 h 83577"/>
                <a:gd name="connsiteX27" fmla="*/ 55761 w 64754"/>
                <a:gd name="connsiteY27" fmla="*/ 39251 h 83577"/>
                <a:gd name="connsiteX28" fmla="*/ 40664 w 64754"/>
                <a:gd name="connsiteY28" fmla="*/ 39894 h 83577"/>
                <a:gd name="connsiteX29" fmla="*/ 21842 w 64754"/>
                <a:gd name="connsiteY29" fmla="*/ 42528 h 83577"/>
                <a:gd name="connsiteX30" fmla="*/ 12077 w 64754"/>
                <a:gd name="connsiteY30" fmla="*/ 48823 h 83577"/>
                <a:gd name="connsiteX31" fmla="*/ 9251 w 64754"/>
                <a:gd name="connsiteY31" fmla="*/ 59295 h 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4754" h="83577">
                  <a:moveTo>
                    <a:pt x="0" y="59680"/>
                  </a:moveTo>
                  <a:cubicBezTo>
                    <a:pt x="0" y="53127"/>
                    <a:pt x="1670" y="47924"/>
                    <a:pt x="5075" y="44198"/>
                  </a:cubicBezTo>
                  <a:cubicBezTo>
                    <a:pt x="8480" y="40472"/>
                    <a:pt x="13169" y="37774"/>
                    <a:pt x="19208" y="36104"/>
                  </a:cubicBezTo>
                  <a:cubicBezTo>
                    <a:pt x="25247" y="34433"/>
                    <a:pt x="32121" y="33469"/>
                    <a:pt x="39958" y="33148"/>
                  </a:cubicBezTo>
                  <a:lnTo>
                    <a:pt x="55826" y="32506"/>
                  </a:lnTo>
                  <a:lnTo>
                    <a:pt x="55826" y="29101"/>
                  </a:lnTo>
                  <a:cubicBezTo>
                    <a:pt x="55826" y="21200"/>
                    <a:pt x="54220" y="15546"/>
                    <a:pt x="50943" y="12206"/>
                  </a:cubicBezTo>
                  <a:cubicBezTo>
                    <a:pt x="47731" y="8865"/>
                    <a:pt x="42270" y="7195"/>
                    <a:pt x="34690" y="7195"/>
                  </a:cubicBezTo>
                  <a:cubicBezTo>
                    <a:pt x="27816" y="7195"/>
                    <a:pt x="22613" y="8351"/>
                    <a:pt x="19015" y="10664"/>
                  </a:cubicBezTo>
                  <a:cubicBezTo>
                    <a:pt x="15482" y="12976"/>
                    <a:pt x="13105" y="16381"/>
                    <a:pt x="12013" y="20943"/>
                  </a:cubicBezTo>
                  <a:lnTo>
                    <a:pt x="3854" y="20043"/>
                  </a:lnTo>
                  <a:cubicBezTo>
                    <a:pt x="5268" y="13169"/>
                    <a:pt x="8608" y="8094"/>
                    <a:pt x="13812" y="4882"/>
                  </a:cubicBezTo>
                  <a:cubicBezTo>
                    <a:pt x="19015" y="1670"/>
                    <a:pt x="26082" y="0"/>
                    <a:pt x="35012" y="0"/>
                  </a:cubicBezTo>
                  <a:cubicBezTo>
                    <a:pt x="45675" y="0"/>
                    <a:pt x="53320" y="2441"/>
                    <a:pt x="57881" y="7388"/>
                  </a:cubicBezTo>
                  <a:cubicBezTo>
                    <a:pt x="62442" y="12334"/>
                    <a:pt x="64755" y="19658"/>
                    <a:pt x="64755" y="29422"/>
                  </a:cubicBezTo>
                  <a:lnTo>
                    <a:pt x="64755" y="81715"/>
                  </a:lnTo>
                  <a:lnTo>
                    <a:pt x="55954" y="81715"/>
                  </a:lnTo>
                  <a:lnTo>
                    <a:pt x="55954" y="69252"/>
                  </a:lnTo>
                  <a:cubicBezTo>
                    <a:pt x="52999" y="73492"/>
                    <a:pt x="49144" y="76897"/>
                    <a:pt x="44455" y="79595"/>
                  </a:cubicBezTo>
                  <a:cubicBezTo>
                    <a:pt x="39765" y="82293"/>
                    <a:pt x="34176" y="83578"/>
                    <a:pt x="27559" y="83578"/>
                  </a:cubicBezTo>
                  <a:cubicBezTo>
                    <a:pt x="19144" y="83578"/>
                    <a:pt x="12399" y="81522"/>
                    <a:pt x="7452" y="77475"/>
                  </a:cubicBezTo>
                  <a:cubicBezTo>
                    <a:pt x="2441" y="73428"/>
                    <a:pt x="0" y="67453"/>
                    <a:pt x="0" y="59680"/>
                  </a:cubicBezTo>
                  <a:close/>
                  <a:moveTo>
                    <a:pt x="9251" y="59359"/>
                  </a:moveTo>
                  <a:cubicBezTo>
                    <a:pt x="9251" y="64627"/>
                    <a:pt x="10857" y="68674"/>
                    <a:pt x="14005" y="71629"/>
                  </a:cubicBezTo>
                  <a:cubicBezTo>
                    <a:pt x="17152" y="74584"/>
                    <a:pt x="22099" y="75997"/>
                    <a:pt x="28651" y="75997"/>
                  </a:cubicBezTo>
                  <a:cubicBezTo>
                    <a:pt x="36360" y="75997"/>
                    <a:pt x="42784" y="74006"/>
                    <a:pt x="47988" y="69959"/>
                  </a:cubicBezTo>
                  <a:cubicBezTo>
                    <a:pt x="53192" y="65976"/>
                    <a:pt x="55761" y="60194"/>
                    <a:pt x="55761" y="52678"/>
                  </a:cubicBezTo>
                  <a:lnTo>
                    <a:pt x="55761" y="39251"/>
                  </a:lnTo>
                  <a:lnTo>
                    <a:pt x="40664" y="39894"/>
                  </a:lnTo>
                  <a:cubicBezTo>
                    <a:pt x="32763" y="40215"/>
                    <a:pt x="26467" y="41050"/>
                    <a:pt x="21842" y="42528"/>
                  </a:cubicBezTo>
                  <a:cubicBezTo>
                    <a:pt x="17217" y="43941"/>
                    <a:pt x="13940" y="46061"/>
                    <a:pt x="12077" y="48823"/>
                  </a:cubicBezTo>
                  <a:cubicBezTo>
                    <a:pt x="10150" y="51586"/>
                    <a:pt x="9251" y="55119"/>
                    <a:pt x="9251" y="5929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CB34B93-EB1D-6D9D-E4EA-EEAC2BA02B86}"/>
                </a:ext>
              </a:extLst>
            </p:cNvPr>
            <p:cNvSpPr/>
            <p:nvPr/>
          </p:nvSpPr>
          <p:spPr>
            <a:xfrm>
              <a:off x="3857733" y="6563402"/>
              <a:ext cx="71500" cy="113321"/>
            </a:xfrm>
            <a:custGeom>
              <a:avLst/>
              <a:gdLst>
                <a:gd name="connsiteX0" fmla="*/ 62571 w 71500"/>
                <a:gd name="connsiteY0" fmla="*/ 77796 h 113321"/>
                <a:gd name="connsiteX1" fmla="*/ 62571 w 71500"/>
                <a:gd name="connsiteY1" fmla="*/ 63792 h 113321"/>
                <a:gd name="connsiteX2" fmla="*/ 51008 w 71500"/>
                <a:gd name="connsiteY2" fmla="*/ 75997 h 113321"/>
                <a:gd name="connsiteX3" fmla="*/ 34048 w 71500"/>
                <a:gd name="connsiteY3" fmla="*/ 80302 h 113321"/>
                <a:gd name="connsiteX4" fmla="*/ 15418 w 71500"/>
                <a:gd name="connsiteY4" fmla="*/ 75162 h 113321"/>
                <a:gd name="connsiteX5" fmla="*/ 3919 w 71500"/>
                <a:gd name="connsiteY5" fmla="*/ 60901 h 113321"/>
                <a:gd name="connsiteX6" fmla="*/ 0 w 71500"/>
                <a:gd name="connsiteY6" fmla="*/ 40215 h 113321"/>
                <a:gd name="connsiteX7" fmla="*/ 4304 w 71500"/>
                <a:gd name="connsiteY7" fmla="*/ 19015 h 113321"/>
                <a:gd name="connsiteX8" fmla="*/ 16639 w 71500"/>
                <a:gd name="connsiteY8" fmla="*/ 5011 h 113321"/>
                <a:gd name="connsiteX9" fmla="*/ 35590 w 71500"/>
                <a:gd name="connsiteY9" fmla="*/ 0 h 113321"/>
                <a:gd name="connsiteX10" fmla="*/ 51008 w 71500"/>
                <a:gd name="connsiteY10" fmla="*/ 3533 h 113321"/>
                <a:gd name="connsiteX11" fmla="*/ 62571 w 71500"/>
                <a:gd name="connsiteY11" fmla="*/ 15097 h 113321"/>
                <a:gd name="connsiteX12" fmla="*/ 62571 w 71500"/>
                <a:gd name="connsiteY12" fmla="*/ 2441 h 113321"/>
                <a:gd name="connsiteX13" fmla="*/ 71501 w 71500"/>
                <a:gd name="connsiteY13" fmla="*/ 2441 h 113321"/>
                <a:gd name="connsiteX14" fmla="*/ 71501 w 71500"/>
                <a:gd name="connsiteY14" fmla="*/ 74134 h 113321"/>
                <a:gd name="connsiteX15" fmla="*/ 68417 w 71500"/>
                <a:gd name="connsiteY15" fmla="*/ 95398 h 113321"/>
                <a:gd name="connsiteX16" fmla="*/ 57881 w 71500"/>
                <a:gd name="connsiteY16" fmla="*/ 108760 h 113321"/>
                <a:gd name="connsiteX17" fmla="*/ 37324 w 71500"/>
                <a:gd name="connsiteY17" fmla="*/ 113321 h 113321"/>
                <a:gd name="connsiteX18" fmla="*/ 13427 w 71500"/>
                <a:gd name="connsiteY18" fmla="*/ 107797 h 113321"/>
                <a:gd name="connsiteX19" fmla="*/ 3405 w 71500"/>
                <a:gd name="connsiteY19" fmla="*/ 90387 h 113321"/>
                <a:gd name="connsiteX20" fmla="*/ 12206 w 71500"/>
                <a:gd name="connsiteY20" fmla="*/ 90387 h 113321"/>
                <a:gd name="connsiteX21" fmla="*/ 19786 w 71500"/>
                <a:gd name="connsiteY21" fmla="*/ 102208 h 113321"/>
                <a:gd name="connsiteX22" fmla="*/ 37388 w 71500"/>
                <a:gd name="connsiteY22" fmla="*/ 105998 h 113321"/>
                <a:gd name="connsiteX23" fmla="*/ 56918 w 71500"/>
                <a:gd name="connsiteY23" fmla="*/ 99060 h 113321"/>
                <a:gd name="connsiteX24" fmla="*/ 62700 w 71500"/>
                <a:gd name="connsiteY24" fmla="*/ 77925 h 113321"/>
                <a:gd name="connsiteX25" fmla="*/ 56404 w 71500"/>
                <a:gd name="connsiteY25" fmla="*/ 15675 h 113321"/>
                <a:gd name="connsiteX26" fmla="*/ 36811 w 71500"/>
                <a:gd name="connsiteY26" fmla="*/ 7516 h 113321"/>
                <a:gd name="connsiteX27" fmla="*/ 17088 w 71500"/>
                <a:gd name="connsiteY27" fmla="*/ 15611 h 113321"/>
                <a:gd name="connsiteX28" fmla="*/ 9508 w 71500"/>
                <a:gd name="connsiteY28" fmla="*/ 40215 h 113321"/>
                <a:gd name="connsiteX29" fmla="*/ 16960 w 71500"/>
                <a:gd name="connsiteY29" fmla="*/ 64755 h 113321"/>
                <a:gd name="connsiteX30" fmla="*/ 35397 w 71500"/>
                <a:gd name="connsiteY30" fmla="*/ 72593 h 113321"/>
                <a:gd name="connsiteX31" fmla="*/ 55761 w 71500"/>
                <a:gd name="connsiteY31" fmla="*/ 64241 h 113321"/>
                <a:gd name="connsiteX32" fmla="*/ 62700 w 71500"/>
                <a:gd name="connsiteY32" fmla="*/ 42977 h 113321"/>
                <a:gd name="connsiteX33" fmla="*/ 62700 w 71500"/>
                <a:gd name="connsiteY33" fmla="*/ 37710 h 113321"/>
                <a:gd name="connsiteX34" fmla="*/ 56404 w 71500"/>
                <a:gd name="connsiteY34" fmla="*/ 15675 h 11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1500" h="113321">
                  <a:moveTo>
                    <a:pt x="62571" y="77796"/>
                  </a:moveTo>
                  <a:lnTo>
                    <a:pt x="62571" y="63792"/>
                  </a:lnTo>
                  <a:cubicBezTo>
                    <a:pt x="59616" y="69059"/>
                    <a:pt x="55761" y="73107"/>
                    <a:pt x="51008" y="75997"/>
                  </a:cubicBezTo>
                  <a:cubicBezTo>
                    <a:pt x="46254" y="78888"/>
                    <a:pt x="40601" y="80302"/>
                    <a:pt x="34048" y="80302"/>
                  </a:cubicBezTo>
                  <a:cubicBezTo>
                    <a:pt x="26660" y="80302"/>
                    <a:pt x="20429" y="78567"/>
                    <a:pt x="15418" y="75162"/>
                  </a:cubicBezTo>
                  <a:cubicBezTo>
                    <a:pt x="10407" y="71693"/>
                    <a:pt x="6553" y="66939"/>
                    <a:pt x="3919" y="60901"/>
                  </a:cubicBezTo>
                  <a:cubicBezTo>
                    <a:pt x="1285" y="54862"/>
                    <a:pt x="0" y="47924"/>
                    <a:pt x="0" y="40215"/>
                  </a:cubicBezTo>
                  <a:cubicBezTo>
                    <a:pt x="0" y="32121"/>
                    <a:pt x="1414" y="25054"/>
                    <a:pt x="4304" y="19015"/>
                  </a:cubicBezTo>
                  <a:cubicBezTo>
                    <a:pt x="7195" y="12976"/>
                    <a:pt x="11307" y="8351"/>
                    <a:pt x="16639" y="5011"/>
                  </a:cubicBezTo>
                  <a:cubicBezTo>
                    <a:pt x="21970" y="1670"/>
                    <a:pt x="28331" y="0"/>
                    <a:pt x="35590" y="0"/>
                  </a:cubicBezTo>
                  <a:cubicBezTo>
                    <a:pt x="41243" y="0"/>
                    <a:pt x="46382" y="1156"/>
                    <a:pt x="51008" y="3533"/>
                  </a:cubicBezTo>
                  <a:cubicBezTo>
                    <a:pt x="55633" y="5910"/>
                    <a:pt x="59487" y="9764"/>
                    <a:pt x="62571" y="15097"/>
                  </a:cubicBezTo>
                  <a:lnTo>
                    <a:pt x="62571" y="2441"/>
                  </a:lnTo>
                  <a:lnTo>
                    <a:pt x="71501" y="2441"/>
                  </a:lnTo>
                  <a:lnTo>
                    <a:pt x="71501" y="74134"/>
                  </a:lnTo>
                  <a:cubicBezTo>
                    <a:pt x="71501" y="82486"/>
                    <a:pt x="70473" y="89552"/>
                    <a:pt x="68417" y="95398"/>
                  </a:cubicBezTo>
                  <a:cubicBezTo>
                    <a:pt x="66361" y="101244"/>
                    <a:pt x="62828" y="105677"/>
                    <a:pt x="57881" y="108760"/>
                  </a:cubicBezTo>
                  <a:cubicBezTo>
                    <a:pt x="52871" y="111780"/>
                    <a:pt x="46061" y="113321"/>
                    <a:pt x="37324" y="113321"/>
                  </a:cubicBezTo>
                  <a:cubicBezTo>
                    <a:pt x="27174" y="113321"/>
                    <a:pt x="19208" y="111458"/>
                    <a:pt x="13427" y="107797"/>
                  </a:cubicBezTo>
                  <a:cubicBezTo>
                    <a:pt x="7645" y="104071"/>
                    <a:pt x="4304" y="98289"/>
                    <a:pt x="3405" y="90387"/>
                  </a:cubicBezTo>
                  <a:lnTo>
                    <a:pt x="12206" y="90387"/>
                  </a:lnTo>
                  <a:cubicBezTo>
                    <a:pt x="13362" y="95719"/>
                    <a:pt x="15868" y="99638"/>
                    <a:pt x="19786" y="102208"/>
                  </a:cubicBezTo>
                  <a:cubicBezTo>
                    <a:pt x="23705" y="104713"/>
                    <a:pt x="29551" y="105998"/>
                    <a:pt x="37388" y="105998"/>
                  </a:cubicBezTo>
                  <a:cubicBezTo>
                    <a:pt x="46511" y="105998"/>
                    <a:pt x="53063" y="103685"/>
                    <a:pt x="56918" y="99060"/>
                  </a:cubicBezTo>
                  <a:cubicBezTo>
                    <a:pt x="60772" y="94434"/>
                    <a:pt x="62700" y="87368"/>
                    <a:pt x="62700" y="77925"/>
                  </a:cubicBezTo>
                  <a:close/>
                  <a:moveTo>
                    <a:pt x="56404" y="15675"/>
                  </a:moveTo>
                  <a:cubicBezTo>
                    <a:pt x="52164" y="10214"/>
                    <a:pt x="45675" y="7516"/>
                    <a:pt x="36811" y="7516"/>
                  </a:cubicBezTo>
                  <a:cubicBezTo>
                    <a:pt x="28716" y="7516"/>
                    <a:pt x="22099" y="10214"/>
                    <a:pt x="17088" y="15611"/>
                  </a:cubicBezTo>
                  <a:cubicBezTo>
                    <a:pt x="12077" y="21007"/>
                    <a:pt x="9508" y="29230"/>
                    <a:pt x="9508" y="40215"/>
                  </a:cubicBezTo>
                  <a:cubicBezTo>
                    <a:pt x="9508" y="51200"/>
                    <a:pt x="12013" y="59487"/>
                    <a:pt x="16960" y="64755"/>
                  </a:cubicBezTo>
                  <a:cubicBezTo>
                    <a:pt x="21970" y="70023"/>
                    <a:pt x="28073" y="72593"/>
                    <a:pt x="35397" y="72593"/>
                  </a:cubicBezTo>
                  <a:cubicBezTo>
                    <a:pt x="44327" y="72593"/>
                    <a:pt x="51136" y="69830"/>
                    <a:pt x="55761" y="64241"/>
                  </a:cubicBezTo>
                  <a:cubicBezTo>
                    <a:pt x="60387" y="58716"/>
                    <a:pt x="62700" y="51586"/>
                    <a:pt x="62700" y="42977"/>
                  </a:cubicBezTo>
                  <a:lnTo>
                    <a:pt x="62700" y="37710"/>
                  </a:lnTo>
                  <a:cubicBezTo>
                    <a:pt x="62700" y="28459"/>
                    <a:pt x="60579" y="21135"/>
                    <a:pt x="56404" y="1567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7983875-453E-55B2-BBB5-5CD1A89BE92C}"/>
                </a:ext>
              </a:extLst>
            </p:cNvPr>
            <p:cNvSpPr/>
            <p:nvPr/>
          </p:nvSpPr>
          <p:spPr>
            <a:xfrm>
              <a:off x="3951590" y="6563338"/>
              <a:ext cx="70151" cy="84155"/>
            </a:xfrm>
            <a:custGeom>
              <a:avLst/>
              <a:gdLst>
                <a:gd name="connsiteX0" fmla="*/ 0 w 70151"/>
                <a:gd name="connsiteY0" fmla="*/ 42720 h 84155"/>
                <a:gd name="connsiteX1" fmla="*/ 10022 w 70151"/>
                <a:gd name="connsiteY1" fmla="*/ 11114 h 84155"/>
                <a:gd name="connsiteX2" fmla="*/ 36553 w 70151"/>
                <a:gd name="connsiteY2" fmla="*/ 0 h 84155"/>
                <a:gd name="connsiteX3" fmla="*/ 61929 w 70151"/>
                <a:gd name="connsiteY3" fmla="*/ 10664 h 84155"/>
                <a:gd name="connsiteX4" fmla="*/ 70152 w 70151"/>
                <a:gd name="connsiteY4" fmla="*/ 39316 h 84155"/>
                <a:gd name="connsiteX5" fmla="*/ 70152 w 70151"/>
                <a:gd name="connsiteY5" fmla="*/ 44262 h 84155"/>
                <a:gd name="connsiteX6" fmla="*/ 9123 w 70151"/>
                <a:gd name="connsiteY6" fmla="*/ 44262 h 84155"/>
                <a:gd name="connsiteX7" fmla="*/ 16574 w 70151"/>
                <a:gd name="connsiteY7" fmla="*/ 68288 h 84155"/>
                <a:gd name="connsiteX8" fmla="*/ 36553 w 70151"/>
                <a:gd name="connsiteY8" fmla="*/ 76768 h 84155"/>
                <a:gd name="connsiteX9" fmla="*/ 52421 w 70151"/>
                <a:gd name="connsiteY9" fmla="*/ 72593 h 84155"/>
                <a:gd name="connsiteX10" fmla="*/ 60001 w 70151"/>
                <a:gd name="connsiteY10" fmla="*/ 60901 h 84155"/>
                <a:gd name="connsiteX11" fmla="*/ 68610 w 70151"/>
                <a:gd name="connsiteY11" fmla="*/ 60901 h 84155"/>
                <a:gd name="connsiteX12" fmla="*/ 58524 w 70151"/>
                <a:gd name="connsiteY12" fmla="*/ 77925 h 84155"/>
                <a:gd name="connsiteX13" fmla="*/ 36553 w 70151"/>
                <a:gd name="connsiteY13" fmla="*/ 84156 h 84155"/>
                <a:gd name="connsiteX14" fmla="*/ 9508 w 70151"/>
                <a:gd name="connsiteY14" fmla="*/ 73235 h 84155"/>
                <a:gd name="connsiteX15" fmla="*/ 0 w 70151"/>
                <a:gd name="connsiteY15" fmla="*/ 42720 h 84155"/>
                <a:gd name="connsiteX16" fmla="*/ 16574 w 70151"/>
                <a:gd name="connsiteY16" fmla="*/ 15611 h 84155"/>
                <a:gd name="connsiteX17" fmla="*/ 9251 w 70151"/>
                <a:gd name="connsiteY17" fmla="*/ 37324 h 84155"/>
                <a:gd name="connsiteX18" fmla="*/ 61222 w 70151"/>
                <a:gd name="connsiteY18" fmla="*/ 37324 h 84155"/>
                <a:gd name="connsiteX19" fmla="*/ 55055 w 70151"/>
                <a:gd name="connsiteY19" fmla="*/ 14904 h 84155"/>
                <a:gd name="connsiteX20" fmla="*/ 36425 w 70151"/>
                <a:gd name="connsiteY20" fmla="*/ 7131 h 84155"/>
                <a:gd name="connsiteX21" fmla="*/ 16639 w 70151"/>
                <a:gd name="connsiteY21" fmla="*/ 15611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5">
                  <a:moveTo>
                    <a:pt x="0" y="42720"/>
                  </a:moveTo>
                  <a:cubicBezTo>
                    <a:pt x="0" y="29037"/>
                    <a:pt x="3341" y="18502"/>
                    <a:pt x="10022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2" y="27303"/>
                    <a:pt x="70152" y="39316"/>
                  </a:cubicBezTo>
                  <a:lnTo>
                    <a:pt x="70152" y="44262"/>
                  </a:lnTo>
                  <a:lnTo>
                    <a:pt x="9123" y="44262"/>
                  </a:lnTo>
                  <a:cubicBezTo>
                    <a:pt x="9444" y="54669"/>
                    <a:pt x="11949" y="62635"/>
                    <a:pt x="16574" y="68288"/>
                  </a:cubicBezTo>
                  <a:cubicBezTo>
                    <a:pt x="21264" y="73942"/>
                    <a:pt x="27881" y="76768"/>
                    <a:pt x="36553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1" y="68096"/>
                    <a:pt x="63920" y="73749"/>
                    <a:pt x="58524" y="77925"/>
                  </a:cubicBezTo>
                  <a:cubicBezTo>
                    <a:pt x="53128" y="82100"/>
                    <a:pt x="45804" y="84156"/>
                    <a:pt x="36553" y="84156"/>
                  </a:cubicBezTo>
                  <a:cubicBezTo>
                    <a:pt x="24862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5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59"/>
                    <a:pt x="58845" y="20108"/>
                    <a:pt x="55055" y="14904"/>
                  </a:cubicBezTo>
                  <a:cubicBezTo>
                    <a:pt x="51265" y="9700"/>
                    <a:pt x="45033" y="7131"/>
                    <a:pt x="36425" y="7131"/>
                  </a:cubicBezTo>
                  <a:cubicBezTo>
                    <a:pt x="27817" y="7131"/>
                    <a:pt x="20878" y="9957"/>
                    <a:pt x="16639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6337207-A2A7-CB72-F929-E8454F6CB351}"/>
                </a:ext>
              </a:extLst>
            </p:cNvPr>
            <p:cNvSpPr/>
            <p:nvPr/>
          </p:nvSpPr>
          <p:spPr>
            <a:xfrm>
              <a:off x="4078145" y="6563402"/>
              <a:ext cx="64755" cy="84091"/>
            </a:xfrm>
            <a:custGeom>
              <a:avLst/>
              <a:gdLst>
                <a:gd name="connsiteX0" fmla="*/ 55569 w 64755"/>
                <a:gd name="connsiteY0" fmla="*/ 61029 h 84091"/>
                <a:gd name="connsiteX1" fmla="*/ 51971 w 64755"/>
                <a:gd name="connsiteY1" fmla="*/ 51071 h 84091"/>
                <a:gd name="connsiteX2" fmla="*/ 37388 w 64755"/>
                <a:gd name="connsiteY2" fmla="*/ 45611 h 84091"/>
                <a:gd name="connsiteX3" fmla="*/ 28459 w 64755"/>
                <a:gd name="connsiteY3" fmla="*/ 44198 h 84091"/>
                <a:gd name="connsiteX4" fmla="*/ 8737 w 64755"/>
                <a:gd name="connsiteY4" fmla="*/ 37131 h 84091"/>
                <a:gd name="connsiteX5" fmla="*/ 2249 w 64755"/>
                <a:gd name="connsiteY5" fmla="*/ 22163 h 84091"/>
                <a:gd name="connsiteX6" fmla="*/ 10471 w 64755"/>
                <a:gd name="connsiteY6" fmla="*/ 5846 h 84091"/>
                <a:gd name="connsiteX7" fmla="*/ 32121 w 64755"/>
                <a:gd name="connsiteY7" fmla="*/ 0 h 84091"/>
                <a:gd name="connsiteX8" fmla="*/ 48438 w 64755"/>
                <a:gd name="connsiteY8" fmla="*/ 2441 h 84091"/>
                <a:gd name="connsiteX9" fmla="*/ 58010 w 64755"/>
                <a:gd name="connsiteY9" fmla="*/ 9508 h 84091"/>
                <a:gd name="connsiteX10" fmla="*/ 63085 w 64755"/>
                <a:gd name="connsiteY10" fmla="*/ 20429 h 84091"/>
                <a:gd name="connsiteX11" fmla="*/ 54926 w 64755"/>
                <a:gd name="connsiteY11" fmla="*/ 21842 h 84091"/>
                <a:gd name="connsiteX12" fmla="*/ 47667 w 64755"/>
                <a:gd name="connsiteY12" fmla="*/ 10728 h 84091"/>
                <a:gd name="connsiteX13" fmla="*/ 32378 w 64755"/>
                <a:gd name="connsiteY13" fmla="*/ 7195 h 84091"/>
                <a:gd name="connsiteX14" fmla="*/ 15803 w 64755"/>
                <a:gd name="connsiteY14" fmla="*/ 11178 h 84091"/>
                <a:gd name="connsiteX15" fmla="*/ 10792 w 64755"/>
                <a:gd name="connsiteY15" fmla="*/ 21649 h 84091"/>
                <a:gd name="connsiteX16" fmla="*/ 14583 w 64755"/>
                <a:gd name="connsiteY16" fmla="*/ 30964 h 84091"/>
                <a:gd name="connsiteX17" fmla="*/ 28395 w 64755"/>
                <a:gd name="connsiteY17" fmla="*/ 35975 h 84091"/>
                <a:gd name="connsiteX18" fmla="*/ 38417 w 64755"/>
                <a:gd name="connsiteY18" fmla="*/ 37517 h 84091"/>
                <a:gd name="connsiteX19" fmla="*/ 58845 w 64755"/>
                <a:gd name="connsiteY19" fmla="*/ 45226 h 84091"/>
                <a:gd name="connsiteX20" fmla="*/ 64755 w 64755"/>
                <a:gd name="connsiteY20" fmla="*/ 60965 h 84091"/>
                <a:gd name="connsiteX21" fmla="*/ 56982 w 64755"/>
                <a:gd name="connsiteY21" fmla="*/ 77796 h 84091"/>
                <a:gd name="connsiteX22" fmla="*/ 33920 w 64755"/>
                <a:gd name="connsiteY22" fmla="*/ 84092 h 84091"/>
                <a:gd name="connsiteX23" fmla="*/ 10343 w 64755"/>
                <a:gd name="connsiteY23" fmla="*/ 78310 h 84091"/>
                <a:gd name="connsiteX24" fmla="*/ 0 w 64755"/>
                <a:gd name="connsiteY24" fmla="*/ 59551 h 84091"/>
                <a:gd name="connsiteX25" fmla="*/ 8608 w 64755"/>
                <a:gd name="connsiteY25" fmla="*/ 59551 h 84091"/>
                <a:gd name="connsiteX26" fmla="*/ 16318 w 64755"/>
                <a:gd name="connsiteY26" fmla="*/ 72593 h 84091"/>
                <a:gd name="connsiteX27" fmla="*/ 33727 w 64755"/>
                <a:gd name="connsiteY27" fmla="*/ 76704 h 84091"/>
                <a:gd name="connsiteX28" fmla="*/ 50301 w 64755"/>
                <a:gd name="connsiteY28" fmla="*/ 72593 h 84091"/>
                <a:gd name="connsiteX29" fmla="*/ 55440 w 64755"/>
                <a:gd name="connsiteY29" fmla="*/ 60965 h 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755" h="84091">
                  <a:moveTo>
                    <a:pt x="55569" y="61029"/>
                  </a:moveTo>
                  <a:cubicBezTo>
                    <a:pt x="55569" y="56789"/>
                    <a:pt x="54348" y="53513"/>
                    <a:pt x="51971" y="51071"/>
                  </a:cubicBezTo>
                  <a:cubicBezTo>
                    <a:pt x="49530" y="48630"/>
                    <a:pt x="44712" y="46832"/>
                    <a:pt x="37388" y="45611"/>
                  </a:cubicBezTo>
                  <a:lnTo>
                    <a:pt x="28459" y="44198"/>
                  </a:lnTo>
                  <a:cubicBezTo>
                    <a:pt x="19594" y="42785"/>
                    <a:pt x="13041" y="40408"/>
                    <a:pt x="8737" y="37131"/>
                  </a:cubicBezTo>
                  <a:cubicBezTo>
                    <a:pt x="4433" y="33855"/>
                    <a:pt x="2249" y="28844"/>
                    <a:pt x="2249" y="22163"/>
                  </a:cubicBezTo>
                  <a:cubicBezTo>
                    <a:pt x="2249" y="15482"/>
                    <a:pt x="5011" y="9700"/>
                    <a:pt x="10471" y="5846"/>
                  </a:cubicBezTo>
                  <a:cubicBezTo>
                    <a:pt x="15996" y="1927"/>
                    <a:pt x="23191" y="0"/>
                    <a:pt x="32121" y="0"/>
                  </a:cubicBezTo>
                  <a:cubicBezTo>
                    <a:pt x="38930" y="0"/>
                    <a:pt x="44327" y="835"/>
                    <a:pt x="48438" y="2441"/>
                  </a:cubicBezTo>
                  <a:cubicBezTo>
                    <a:pt x="52549" y="4111"/>
                    <a:pt x="55761" y="6424"/>
                    <a:pt x="58010" y="9508"/>
                  </a:cubicBezTo>
                  <a:cubicBezTo>
                    <a:pt x="60258" y="12591"/>
                    <a:pt x="61993" y="16253"/>
                    <a:pt x="63085" y="20429"/>
                  </a:cubicBezTo>
                  <a:lnTo>
                    <a:pt x="54926" y="21842"/>
                  </a:lnTo>
                  <a:cubicBezTo>
                    <a:pt x="53256" y="16831"/>
                    <a:pt x="50879" y="13105"/>
                    <a:pt x="47667" y="10728"/>
                  </a:cubicBezTo>
                  <a:cubicBezTo>
                    <a:pt x="44455" y="8351"/>
                    <a:pt x="39380" y="7195"/>
                    <a:pt x="32378" y="7195"/>
                  </a:cubicBezTo>
                  <a:cubicBezTo>
                    <a:pt x="24669" y="7195"/>
                    <a:pt x="19144" y="8544"/>
                    <a:pt x="15803" y="11178"/>
                  </a:cubicBezTo>
                  <a:cubicBezTo>
                    <a:pt x="12463" y="13876"/>
                    <a:pt x="10792" y="17345"/>
                    <a:pt x="10792" y="21649"/>
                  </a:cubicBezTo>
                  <a:cubicBezTo>
                    <a:pt x="10792" y="25632"/>
                    <a:pt x="12077" y="28780"/>
                    <a:pt x="14583" y="30964"/>
                  </a:cubicBezTo>
                  <a:cubicBezTo>
                    <a:pt x="17088" y="33148"/>
                    <a:pt x="21714" y="34819"/>
                    <a:pt x="28395" y="35975"/>
                  </a:cubicBezTo>
                  <a:lnTo>
                    <a:pt x="38417" y="37517"/>
                  </a:lnTo>
                  <a:cubicBezTo>
                    <a:pt x="48053" y="39187"/>
                    <a:pt x="54862" y="41757"/>
                    <a:pt x="58845" y="45226"/>
                  </a:cubicBezTo>
                  <a:cubicBezTo>
                    <a:pt x="62828" y="48695"/>
                    <a:pt x="64755" y="53962"/>
                    <a:pt x="64755" y="60965"/>
                  </a:cubicBezTo>
                  <a:cubicBezTo>
                    <a:pt x="64755" y="67967"/>
                    <a:pt x="62185" y="73556"/>
                    <a:pt x="56982" y="77796"/>
                  </a:cubicBezTo>
                  <a:cubicBezTo>
                    <a:pt x="51778" y="82036"/>
                    <a:pt x="44134" y="84092"/>
                    <a:pt x="33920" y="84092"/>
                  </a:cubicBezTo>
                  <a:cubicBezTo>
                    <a:pt x="24348" y="84092"/>
                    <a:pt x="16510" y="82164"/>
                    <a:pt x="10343" y="78310"/>
                  </a:cubicBezTo>
                  <a:cubicBezTo>
                    <a:pt x="4176" y="74455"/>
                    <a:pt x="707" y="68224"/>
                    <a:pt x="0" y="59551"/>
                  </a:cubicBezTo>
                  <a:lnTo>
                    <a:pt x="8608" y="59551"/>
                  </a:lnTo>
                  <a:cubicBezTo>
                    <a:pt x="9508" y="65526"/>
                    <a:pt x="12077" y="69830"/>
                    <a:pt x="16318" y="72593"/>
                  </a:cubicBezTo>
                  <a:cubicBezTo>
                    <a:pt x="20557" y="75291"/>
                    <a:pt x="26339" y="76704"/>
                    <a:pt x="33727" y="76704"/>
                  </a:cubicBezTo>
                  <a:cubicBezTo>
                    <a:pt x="41115" y="76704"/>
                    <a:pt x="46832" y="75355"/>
                    <a:pt x="50301" y="72593"/>
                  </a:cubicBezTo>
                  <a:cubicBezTo>
                    <a:pt x="53770" y="69895"/>
                    <a:pt x="55440" y="65976"/>
                    <a:pt x="55440" y="6096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EE108D3-7C62-1AED-C1BD-906A3C29C3DA}"/>
                </a:ext>
              </a:extLst>
            </p:cNvPr>
            <p:cNvSpPr/>
            <p:nvPr/>
          </p:nvSpPr>
          <p:spPr>
            <a:xfrm>
              <a:off x="4161916" y="6563338"/>
              <a:ext cx="69572" cy="84220"/>
            </a:xfrm>
            <a:custGeom>
              <a:avLst/>
              <a:gdLst>
                <a:gd name="connsiteX0" fmla="*/ 0 w 69572"/>
                <a:gd name="connsiteY0" fmla="*/ 42592 h 84220"/>
                <a:gd name="connsiteX1" fmla="*/ 4497 w 69572"/>
                <a:gd name="connsiteY1" fmla="*/ 19979 h 84220"/>
                <a:gd name="connsiteX2" fmla="*/ 17345 w 69572"/>
                <a:gd name="connsiteY2" fmla="*/ 5268 h 84220"/>
                <a:gd name="connsiteX3" fmla="*/ 37131 w 69572"/>
                <a:gd name="connsiteY3" fmla="*/ 0 h 84220"/>
                <a:gd name="connsiteX4" fmla="*/ 58074 w 69572"/>
                <a:gd name="connsiteY4" fmla="*/ 6810 h 84220"/>
                <a:gd name="connsiteX5" fmla="*/ 68224 w 69572"/>
                <a:gd name="connsiteY5" fmla="*/ 25953 h 84220"/>
                <a:gd name="connsiteX6" fmla="*/ 59295 w 69572"/>
                <a:gd name="connsiteY6" fmla="*/ 27624 h 84220"/>
                <a:gd name="connsiteX7" fmla="*/ 52228 w 69572"/>
                <a:gd name="connsiteY7" fmla="*/ 12976 h 84220"/>
                <a:gd name="connsiteX8" fmla="*/ 36682 w 69572"/>
                <a:gd name="connsiteY8" fmla="*/ 7580 h 84220"/>
                <a:gd name="connsiteX9" fmla="*/ 21264 w 69572"/>
                <a:gd name="connsiteY9" fmla="*/ 12142 h 84220"/>
                <a:gd name="connsiteX10" fmla="*/ 12399 w 69572"/>
                <a:gd name="connsiteY10" fmla="*/ 24540 h 84220"/>
                <a:gd name="connsiteX11" fmla="*/ 9572 w 69572"/>
                <a:gd name="connsiteY11" fmla="*/ 42270 h 84220"/>
                <a:gd name="connsiteX12" fmla="*/ 12334 w 69572"/>
                <a:gd name="connsiteY12" fmla="*/ 59744 h 84220"/>
                <a:gd name="connsiteX13" fmla="*/ 21071 w 69572"/>
                <a:gd name="connsiteY13" fmla="*/ 72078 h 84220"/>
                <a:gd name="connsiteX14" fmla="*/ 36425 w 69572"/>
                <a:gd name="connsiteY14" fmla="*/ 76640 h 84220"/>
                <a:gd name="connsiteX15" fmla="*/ 53256 w 69572"/>
                <a:gd name="connsiteY15" fmla="*/ 70730 h 84220"/>
                <a:gd name="connsiteX16" fmla="*/ 60644 w 69572"/>
                <a:gd name="connsiteY16" fmla="*/ 55247 h 84220"/>
                <a:gd name="connsiteX17" fmla="*/ 69573 w 69572"/>
                <a:gd name="connsiteY17" fmla="*/ 55247 h 84220"/>
                <a:gd name="connsiteX18" fmla="*/ 59230 w 69572"/>
                <a:gd name="connsiteY18" fmla="*/ 76383 h 84220"/>
                <a:gd name="connsiteX19" fmla="*/ 36232 w 69572"/>
                <a:gd name="connsiteY19" fmla="*/ 84220 h 84220"/>
                <a:gd name="connsiteX20" fmla="*/ 9572 w 69572"/>
                <a:gd name="connsiteY20" fmla="*/ 73171 h 84220"/>
                <a:gd name="connsiteX21" fmla="*/ 0 w 69572"/>
                <a:gd name="connsiteY21" fmla="*/ 42592 h 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572" h="84220">
                  <a:moveTo>
                    <a:pt x="0" y="42592"/>
                  </a:moveTo>
                  <a:cubicBezTo>
                    <a:pt x="0" y="33855"/>
                    <a:pt x="1477" y="26339"/>
                    <a:pt x="4497" y="19979"/>
                  </a:cubicBezTo>
                  <a:cubicBezTo>
                    <a:pt x="7452" y="13683"/>
                    <a:pt x="11756" y="8737"/>
                    <a:pt x="17345" y="5268"/>
                  </a:cubicBezTo>
                  <a:cubicBezTo>
                    <a:pt x="22934" y="1799"/>
                    <a:pt x="29551" y="0"/>
                    <a:pt x="37131" y="0"/>
                  </a:cubicBezTo>
                  <a:cubicBezTo>
                    <a:pt x="45997" y="0"/>
                    <a:pt x="52935" y="2248"/>
                    <a:pt x="58074" y="6810"/>
                  </a:cubicBezTo>
                  <a:cubicBezTo>
                    <a:pt x="63213" y="11307"/>
                    <a:pt x="66618" y="17731"/>
                    <a:pt x="68224" y="25953"/>
                  </a:cubicBezTo>
                  <a:lnTo>
                    <a:pt x="59295" y="27624"/>
                  </a:lnTo>
                  <a:cubicBezTo>
                    <a:pt x="57945" y="21456"/>
                    <a:pt x="55568" y="16574"/>
                    <a:pt x="52228" y="12976"/>
                  </a:cubicBezTo>
                  <a:cubicBezTo>
                    <a:pt x="48823" y="9379"/>
                    <a:pt x="43620" y="7580"/>
                    <a:pt x="36682" y="7580"/>
                  </a:cubicBezTo>
                  <a:cubicBezTo>
                    <a:pt x="30386" y="7580"/>
                    <a:pt x="25247" y="9122"/>
                    <a:pt x="21264" y="12142"/>
                  </a:cubicBezTo>
                  <a:cubicBezTo>
                    <a:pt x="17281" y="15161"/>
                    <a:pt x="14326" y="19337"/>
                    <a:pt x="12399" y="24540"/>
                  </a:cubicBezTo>
                  <a:cubicBezTo>
                    <a:pt x="10471" y="29808"/>
                    <a:pt x="9572" y="35718"/>
                    <a:pt x="9572" y="42270"/>
                  </a:cubicBezTo>
                  <a:cubicBezTo>
                    <a:pt x="9572" y="48823"/>
                    <a:pt x="10471" y="54605"/>
                    <a:pt x="12334" y="59744"/>
                  </a:cubicBezTo>
                  <a:cubicBezTo>
                    <a:pt x="14197" y="64884"/>
                    <a:pt x="17088" y="69059"/>
                    <a:pt x="21071" y="72078"/>
                  </a:cubicBezTo>
                  <a:cubicBezTo>
                    <a:pt x="25054" y="75098"/>
                    <a:pt x="30129" y="76640"/>
                    <a:pt x="36425" y="76640"/>
                  </a:cubicBezTo>
                  <a:cubicBezTo>
                    <a:pt x="43748" y="76640"/>
                    <a:pt x="49337" y="74648"/>
                    <a:pt x="53256" y="70730"/>
                  </a:cubicBezTo>
                  <a:cubicBezTo>
                    <a:pt x="57174" y="66747"/>
                    <a:pt x="59616" y="61607"/>
                    <a:pt x="60644" y="55247"/>
                  </a:cubicBezTo>
                  <a:lnTo>
                    <a:pt x="69573" y="55247"/>
                  </a:lnTo>
                  <a:cubicBezTo>
                    <a:pt x="68224" y="64113"/>
                    <a:pt x="64819" y="71115"/>
                    <a:pt x="59230" y="76383"/>
                  </a:cubicBezTo>
                  <a:cubicBezTo>
                    <a:pt x="53706" y="81650"/>
                    <a:pt x="45997" y="84220"/>
                    <a:pt x="36232" y="84220"/>
                  </a:cubicBezTo>
                  <a:cubicBezTo>
                    <a:pt x="24797" y="84220"/>
                    <a:pt x="15932" y="80558"/>
                    <a:pt x="9572" y="73171"/>
                  </a:cubicBezTo>
                  <a:cubicBezTo>
                    <a:pt x="3212" y="65847"/>
                    <a:pt x="0" y="55633"/>
                    <a:pt x="0" y="4259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687EB6-3DC1-B9C0-1FCB-A029A8164420}"/>
                </a:ext>
              </a:extLst>
            </p:cNvPr>
            <p:cNvSpPr/>
            <p:nvPr/>
          </p:nvSpPr>
          <p:spPr>
            <a:xfrm>
              <a:off x="4253267" y="6564494"/>
              <a:ext cx="40600" cy="80622"/>
            </a:xfrm>
            <a:custGeom>
              <a:avLst/>
              <a:gdLst>
                <a:gd name="connsiteX0" fmla="*/ 64 w 40600"/>
                <a:gd name="connsiteY0" fmla="*/ 1349 h 80622"/>
                <a:gd name="connsiteX1" fmla="*/ 8994 w 40600"/>
                <a:gd name="connsiteY1" fmla="*/ 1349 h 80622"/>
                <a:gd name="connsiteX2" fmla="*/ 8994 w 40600"/>
                <a:gd name="connsiteY2" fmla="*/ 14326 h 80622"/>
                <a:gd name="connsiteX3" fmla="*/ 34112 w 40600"/>
                <a:gd name="connsiteY3" fmla="*/ 0 h 80622"/>
                <a:gd name="connsiteX4" fmla="*/ 37453 w 40600"/>
                <a:gd name="connsiteY4" fmla="*/ 129 h 80622"/>
                <a:gd name="connsiteX5" fmla="*/ 40601 w 40600"/>
                <a:gd name="connsiteY5" fmla="*/ 578 h 80622"/>
                <a:gd name="connsiteX6" fmla="*/ 39509 w 40600"/>
                <a:gd name="connsiteY6" fmla="*/ 8930 h 80622"/>
                <a:gd name="connsiteX7" fmla="*/ 36553 w 40600"/>
                <a:gd name="connsiteY7" fmla="*/ 8480 h 80622"/>
                <a:gd name="connsiteX8" fmla="*/ 33470 w 40600"/>
                <a:gd name="connsiteY8" fmla="*/ 8351 h 80622"/>
                <a:gd name="connsiteX9" fmla="*/ 23320 w 40600"/>
                <a:gd name="connsiteY9" fmla="*/ 10407 h 80622"/>
                <a:gd name="connsiteX10" fmla="*/ 14519 w 40600"/>
                <a:gd name="connsiteY10" fmla="*/ 16960 h 80622"/>
                <a:gd name="connsiteX11" fmla="*/ 10343 w 40600"/>
                <a:gd name="connsiteY11" fmla="*/ 23255 h 80622"/>
                <a:gd name="connsiteX12" fmla="*/ 8930 w 40600"/>
                <a:gd name="connsiteY12" fmla="*/ 32506 h 80622"/>
                <a:gd name="connsiteX13" fmla="*/ 8930 w 40600"/>
                <a:gd name="connsiteY13" fmla="*/ 80623 h 80622"/>
                <a:gd name="connsiteX14" fmla="*/ 0 w 40600"/>
                <a:gd name="connsiteY14" fmla="*/ 80623 h 80622"/>
                <a:gd name="connsiteX15" fmla="*/ 0 w 40600"/>
                <a:gd name="connsiteY15" fmla="*/ 1349 h 8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600" h="80622">
                  <a:moveTo>
                    <a:pt x="64" y="1349"/>
                  </a:moveTo>
                  <a:lnTo>
                    <a:pt x="8994" y="1349"/>
                  </a:lnTo>
                  <a:lnTo>
                    <a:pt x="8994" y="14326"/>
                  </a:lnTo>
                  <a:cubicBezTo>
                    <a:pt x="15354" y="4754"/>
                    <a:pt x="23769" y="0"/>
                    <a:pt x="34112" y="0"/>
                  </a:cubicBezTo>
                  <a:cubicBezTo>
                    <a:pt x="35268" y="0"/>
                    <a:pt x="36361" y="0"/>
                    <a:pt x="37453" y="129"/>
                  </a:cubicBezTo>
                  <a:cubicBezTo>
                    <a:pt x="38545" y="257"/>
                    <a:pt x="39573" y="385"/>
                    <a:pt x="40601" y="578"/>
                  </a:cubicBezTo>
                  <a:lnTo>
                    <a:pt x="39509" y="8930"/>
                  </a:lnTo>
                  <a:cubicBezTo>
                    <a:pt x="38480" y="8737"/>
                    <a:pt x="37517" y="8544"/>
                    <a:pt x="36553" y="8480"/>
                  </a:cubicBezTo>
                  <a:cubicBezTo>
                    <a:pt x="35654" y="8351"/>
                    <a:pt x="34626" y="8351"/>
                    <a:pt x="33470" y="8351"/>
                  </a:cubicBezTo>
                  <a:cubicBezTo>
                    <a:pt x="29872" y="8351"/>
                    <a:pt x="26467" y="9058"/>
                    <a:pt x="23320" y="10407"/>
                  </a:cubicBezTo>
                  <a:cubicBezTo>
                    <a:pt x="20108" y="11820"/>
                    <a:pt x="17217" y="14005"/>
                    <a:pt x="14519" y="16960"/>
                  </a:cubicBezTo>
                  <a:cubicBezTo>
                    <a:pt x="12656" y="18887"/>
                    <a:pt x="11307" y="21007"/>
                    <a:pt x="10343" y="23255"/>
                  </a:cubicBezTo>
                  <a:cubicBezTo>
                    <a:pt x="9444" y="25504"/>
                    <a:pt x="8930" y="28587"/>
                    <a:pt x="8930" y="32506"/>
                  </a:cubicBezTo>
                  <a:lnTo>
                    <a:pt x="8930" y="80623"/>
                  </a:lnTo>
                  <a:lnTo>
                    <a:pt x="0" y="80623"/>
                  </a:lnTo>
                  <a:lnTo>
                    <a:pt x="0" y="13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2E286E9-E8FD-2A9A-FCD4-6474B152211A}"/>
                </a:ext>
              </a:extLst>
            </p:cNvPr>
            <p:cNvSpPr/>
            <p:nvPr/>
          </p:nvSpPr>
          <p:spPr>
            <a:xfrm>
              <a:off x="4305431" y="6563338"/>
              <a:ext cx="70151" cy="84155"/>
            </a:xfrm>
            <a:custGeom>
              <a:avLst/>
              <a:gdLst>
                <a:gd name="connsiteX0" fmla="*/ 0 w 70151"/>
                <a:gd name="connsiteY0" fmla="*/ 42720 h 84155"/>
                <a:gd name="connsiteX1" fmla="*/ 10022 w 70151"/>
                <a:gd name="connsiteY1" fmla="*/ 11114 h 84155"/>
                <a:gd name="connsiteX2" fmla="*/ 36553 w 70151"/>
                <a:gd name="connsiteY2" fmla="*/ 0 h 84155"/>
                <a:gd name="connsiteX3" fmla="*/ 61929 w 70151"/>
                <a:gd name="connsiteY3" fmla="*/ 10664 h 84155"/>
                <a:gd name="connsiteX4" fmla="*/ 70151 w 70151"/>
                <a:gd name="connsiteY4" fmla="*/ 39316 h 84155"/>
                <a:gd name="connsiteX5" fmla="*/ 70151 w 70151"/>
                <a:gd name="connsiteY5" fmla="*/ 44262 h 84155"/>
                <a:gd name="connsiteX6" fmla="*/ 9122 w 70151"/>
                <a:gd name="connsiteY6" fmla="*/ 44262 h 84155"/>
                <a:gd name="connsiteX7" fmla="*/ 16574 w 70151"/>
                <a:gd name="connsiteY7" fmla="*/ 68288 h 84155"/>
                <a:gd name="connsiteX8" fmla="*/ 36553 w 70151"/>
                <a:gd name="connsiteY8" fmla="*/ 76768 h 84155"/>
                <a:gd name="connsiteX9" fmla="*/ 52421 w 70151"/>
                <a:gd name="connsiteY9" fmla="*/ 72593 h 84155"/>
                <a:gd name="connsiteX10" fmla="*/ 60001 w 70151"/>
                <a:gd name="connsiteY10" fmla="*/ 60901 h 84155"/>
                <a:gd name="connsiteX11" fmla="*/ 68610 w 70151"/>
                <a:gd name="connsiteY11" fmla="*/ 60901 h 84155"/>
                <a:gd name="connsiteX12" fmla="*/ 58524 w 70151"/>
                <a:gd name="connsiteY12" fmla="*/ 77925 h 84155"/>
                <a:gd name="connsiteX13" fmla="*/ 36553 w 70151"/>
                <a:gd name="connsiteY13" fmla="*/ 84156 h 84155"/>
                <a:gd name="connsiteX14" fmla="*/ 9508 w 70151"/>
                <a:gd name="connsiteY14" fmla="*/ 73235 h 84155"/>
                <a:gd name="connsiteX15" fmla="*/ 0 w 70151"/>
                <a:gd name="connsiteY15" fmla="*/ 42720 h 84155"/>
                <a:gd name="connsiteX16" fmla="*/ 16574 w 70151"/>
                <a:gd name="connsiteY16" fmla="*/ 15611 h 84155"/>
                <a:gd name="connsiteX17" fmla="*/ 9251 w 70151"/>
                <a:gd name="connsiteY17" fmla="*/ 37324 h 84155"/>
                <a:gd name="connsiteX18" fmla="*/ 61222 w 70151"/>
                <a:gd name="connsiteY18" fmla="*/ 37324 h 84155"/>
                <a:gd name="connsiteX19" fmla="*/ 55055 w 70151"/>
                <a:gd name="connsiteY19" fmla="*/ 14904 h 84155"/>
                <a:gd name="connsiteX20" fmla="*/ 36425 w 70151"/>
                <a:gd name="connsiteY20" fmla="*/ 7131 h 84155"/>
                <a:gd name="connsiteX21" fmla="*/ 16639 w 70151"/>
                <a:gd name="connsiteY21" fmla="*/ 15611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5">
                  <a:moveTo>
                    <a:pt x="0" y="42720"/>
                  </a:moveTo>
                  <a:cubicBezTo>
                    <a:pt x="0" y="29037"/>
                    <a:pt x="3341" y="18502"/>
                    <a:pt x="10022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1" y="27303"/>
                    <a:pt x="70151" y="39316"/>
                  </a:cubicBezTo>
                  <a:lnTo>
                    <a:pt x="70151" y="44262"/>
                  </a:lnTo>
                  <a:lnTo>
                    <a:pt x="9122" y="44262"/>
                  </a:lnTo>
                  <a:cubicBezTo>
                    <a:pt x="9444" y="54669"/>
                    <a:pt x="11949" y="62635"/>
                    <a:pt x="16574" y="68288"/>
                  </a:cubicBezTo>
                  <a:cubicBezTo>
                    <a:pt x="21264" y="73942"/>
                    <a:pt x="27881" y="76768"/>
                    <a:pt x="36553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1" y="68096"/>
                    <a:pt x="63920" y="73749"/>
                    <a:pt x="58524" y="77925"/>
                  </a:cubicBezTo>
                  <a:cubicBezTo>
                    <a:pt x="53128" y="82100"/>
                    <a:pt x="45804" y="84156"/>
                    <a:pt x="36553" y="84156"/>
                  </a:cubicBezTo>
                  <a:cubicBezTo>
                    <a:pt x="24861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4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59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7" y="7131"/>
                    <a:pt x="20878" y="9957"/>
                    <a:pt x="16639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E317ED5-A77A-587C-E05F-36943C446FD1}"/>
                </a:ext>
              </a:extLst>
            </p:cNvPr>
            <p:cNvSpPr/>
            <p:nvPr/>
          </p:nvSpPr>
          <p:spPr>
            <a:xfrm>
              <a:off x="4394726" y="6563338"/>
              <a:ext cx="70151" cy="84155"/>
            </a:xfrm>
            <a:custGeom>
              <a:avLst/>
              <a:gdLst>
                <a:gd name="connsiteX0" fmla="*/ 0 w 70151"/>
                <a:gd name="connsiteY0" fmla="*/ 42720 h 84155"/>
                <a:gd name="connsiteX1" fmla="*/ 10022 w 70151"/>
                <a:gd name="connsiteY1" fmla="*/ 11114 h 84155"/>
                <a:gd name="connsiteX2" fmla="*/ 36553 w 70151"/>
                <a:gd name="connsiteY2" fmla="*/ 0 h 84155"/>
                <a:gd name="connsiteX3" fmla="*/ 61929 w 70151"/>
                <a:gd name="connsiteY3" fmla="*/ 10664 h 84155"/>
                <a:gd name="connsiteX4" fmla="*/ 70151 w 70151"/>
                <a:gd name="connsiteY4" fmla="*/ 39316 h 84155"/>
                <a:gd name="connsiteX5" fmla="*/ 70151 w 70151"/>
                <a:gd name="connsiteY5" fmla="*/ 44262 h 84155"/>
                <a:gd name="connsiteX6" fmla="*/ 9122 w 70151"/>
                <a:gd name="connsiteY6" fmla="*/ 44262 h 84155"/>
                <a:gd name="connsiteX7" fmla="*/ 16574 w 70151"/>
                <a:gd name="connsiteY7" fmla="*/ 68288 h 84155"/>
                <a:gd name="connsiteX8" fmla="*/ 36553 w 70151"/>
                <a:gd name="connsiteY8" fmla="*/ 76768 h 84155"/>
                <a:gd name="connsiteX9" fmla="*/ 52421 w 70151"/>
                <a:gd name="connsiteY9" fmla="*/ 72593 h 84155"/>
                <a:gd name="connsiteX10" fmla="*/ 60001 w 70151"/>
                <a:gd name="connsiteY10" fmla="*/ 60901 h 84155"/>
                <a:gd name="connsiteX11" fmla="*/ 68610 w 70151"/>
                <a:gd name="connsiteY11" fmla="*/ 60901 h 84155"/>
                <a:gd name="connsiteX12" fmla="*/ 58524 w 70151"/>
                <a:gd name="connsiteY12" fmla="*/ 77925 h 84155"/>
                <a:gd name="connsiteX13" fmla="*/ 36553 w 70151"/>
                <a:gd name="connsiteY13" fmla="*/ 84156 h 84155"/>
                <a:gd name="connsiteX14" fmla="*/ 9508 w 70151"/>
                <a:gd name="connsiteY14" fmla="*/ 73235 h 84155"/>
                <a:gd name="connsiteX15" fmla="*/ 0 w 70151"/>
                <a:gd name="connsiteY15" fmla="*/ 42720 h 84155"/>
                <a:gd name="connsiteX16" fmla="*/ 16574 w 70151"/>
                <a:gd name="connsiteY16" fmla="*/ 15611 h 84155"/>
                <a:gd name="connsiteX17" fmla="*/ 9251 w 70151"/>
                <a:gd name="connsiteY17" fmla="*/ 37324 h 84155"/>
                <a:gd name="connsiteX18" fmla="*/ 61222 w 70151"/>
                <a:gd name="connsiteY18" fmla="*/ 37324 h 84155"/>
                <a:gd name="connsiteX19" fmla="*/ 55055 w 70151"/>
                <a:gd name="connsiteY19" fmla="*/ 14904 h 84155"/>
                <a:gd name="connsiteX20" fmla="*/ 36425 w 70151"/>
                <a:gd name="connsiteY20" fmla="*/ 7131 h 84155"/>
                <a:gd name="connsiteX21" fmla="*/ 16638 w 70151"/>
                <a:gd name="connsiteY21" fmla="*/ 15611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5">
                  <a:moveTo>
                    <a:pt x="0" y="42720"/>
                  </a:moveTo>
                  <a:cubicBezTo>
                    <a:pt x="0" y="29037"/>
                    <a:pt x="3340" y="18502"/>
                    <a:pt x="10022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8" y="0"/>
                    <a:pt x="56404" y="3533"/>
                    <a:pt x="61929" y="10664"/>
                  </a:cubicBezTo>
                  <a:cubicBezTo>
                    <a:pt x="67453" y="17731"/>
                    <a:pt x="70151" y="27303"/>
                    <a:pt x="70151" y="39316"/>
                  </a:cubicBezTo>
                  <a:lnTo>
                    <a:pt x="70151" y="44262"/>
                  </a:lnTo>
                  <a:lnTo>
                    <a:pt x="9122" y="44262"/>
                  </a:lnTo>
                  <a:cubicBezTo>
                    <a:pt x="9443" y="54669"/>
                    <a:pt x="11949" y="62635"/>
                    <a:pt x="16574" y="68288"/>
                  </a:cubicBezTo>
                  <a:cubicBezTo>
                    <a:pt x="21264" y="73942"/>
                    <a:pt x="27880" y="76768"/>
                    <a:pt x="36553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0" y="68096"/>
                    <a:pt x="63920" y="73749"/>
                    <a:pt x="58524" y="77925"/>
                  </a:cubicBezTo>
                  <a:cubicBezTo>
                    <a:pt x="53127" y="82100"/>
                    <a:pt x="45804" y="84156"/>
                    <a:pt x="36553" y="84156"/>
                  </a:cubicBezTo>
                  <a:cubicBezTo>
                    <a:pt x="24861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4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59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6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12908ED-DD5A-FB22-2976-1F3F7075C3FD}"/>
                </a:ext>
              </a:extLst>
            </p:cNvPr>
            <p:cNvSpPr/>
            <p:nvPr/>
          </p:nvSpPr>
          <p:spPr>
            <a:xfrm>
              <a:off x="4487041" y="6563338"/>
              <a:ext cx="64947" cy="81714"/>
            </a:xfrm>
            <a:custGeom>
              <a:avLst/>
              <a:gdLst>
                <a:gd name="connsiteX0" fmla="*/ 0 w 64947"/>
                <a:gd name="connsiteY0" fmla="*/ 2506 h 81714"/>
                <a:gd name="connsiteX1" fmla="*/ 8930 w 64947"/>
                <a:gd name="connsiteY1" fmla="*/ 2506 h 81714"/>
                <a:gd name="connsiteX2" fmla="*/ 8930 w 64947"/>
                <a:gd name="connsiteY2" fmla="*/ 15289 h 81714"/>
                <a:gd name="connsiteX3" fmla="*/ 22292 w 64947"/>
                <a:gd name="connsiteY3" fmla="*/ 3726 h 81714"/>
                <a:gd name="connsiteX4" fmla="*/ 38416 w 64947"/>
                <a:gd name="connsiteY4" fmla="*/ 0 h 81714"/>
                <a:gd name="connsiteX5" fmla="*/ 58331 w 64947"/>
                <a:gd name="connsiteY5" fmla="*/ 7324 h 81714"/>
                <a:gd name="connsiteX6" fmla="*/ 64948 w 64947"/>
                <a:gd name="connsiteY6" fmla="*/ 28844 h 81714"/>
                <a:gd name="connsiteX7" fmla="*/ 64948 w 64947"/>
                <a:gd name="connsiteY7" fmla="*/ 81715 h 81714"/>
                <a:gd name="connsiteX8" fmla="*/ 56018 w 64947"/>
                <a:gd name="connsiteY8" fmla="*/ 81715 h 81714"/>
                <a:gd name="connsiteX9" fmla="*/ 56018 w 64947"/>
                <a:gd name="connsiteY9" fmla="*/ 30515 h 81714"/>
                <a:gd name="connsiteX10" fmla="*/ 51136 w 64947"/>
                <a:gd name="connsiteY10" fmla="*/ 13234 h 81714"/>
                <a:gd name="connsiteX11" fmla="*/ 36553 w 64947"/>
                <a:gd name="connsiteY11" fmla="*/ 7837 h 81714"/>
                <a:gd name="connsiteX12" fmla="*/ 25696 w 64947"/>
                <a:gd name="connsiteY12" fmla="*/ 9764 h 81714"/>
                <a:gd name="connsiteX13" fmla="*/ 16381 w 64947"/>
                <a:gd name="connsiteY13" fmla="*/ 15675 h 81714"/>
                <a:gd name="connsiteX14" fmla="*/ 10664 w 64947"/>
                <a:gd name="connsiteY14" fmla="*/ 22998 h 81714"/>
                <a:gd name="connsiteX15" fmla="*/ 8994 w 64947"/>
                <a:gd name="connsiteY15" fmla="*/ 33534 h 81714"/>
                <a:gd name="connsiteX16" fmla="*/ 8994 w 64947"/>
                <a:gd name="connsiteY16" fmla="*/ 81650 h 81714"/>
                <a:gd name="connsiteX17" fmla="*/ 64 w 64947"/>
                <a:gd name="connsiteY17" fmla="*/ 81650 h 81714"/>
                <a:gd name="connsiteX18" fmla="*/ 64 w 64947"/>
                <a:gd name="connsiteY18" fmla="*/ 2377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47" h="81714">
                  <a:moveTo>
                    <a:pt x="0" y="2506"/>
                  </a:moveTo>
                  <a:lnTo>
                    <a:pt x="8930" y="2506"/>
                  </a:lnTo>
                  <a:lnTo>
                    <a:pt x="8930" y="15289"/>
                  </a:lnTo>
                  <a:cubicBezTo>
                    <a:pt x="12848" y="10022"/>
                    <a:pt x="17281" y="6167"/>
                    <a:pt x="22292" y="3726"/>
                  </a:cubicBezTo>
                  <a:cubicBezTo>
                    <a:pt x="27303" y="1285"/>
                    <a:pt x="32635" y="0"/>
                    <a:pt x="38416" y="0"/>
                  </a:cubicBezTo>
                  <a:cubicBezTo>
                    <a:pt x="47281" y="0"/>
                    <a:pt x="53899" y="2441"/>
                    <a:pt x="58331" y="7324"/>
                  </a:cubicBezTo>
                  <a:cubicBezTo>
                    <a:pt x="62764" y="12206"/>
                    <a:pt x="64948" y="19401"/>
                    <a:pt x="64948" y="28844"/>
                  </a:cubicBezTo>
                  <a:lnTo>
                    <a:pt x="64948" y="81715"/>
                  </a:lnTo>
                  <a:lnTo>
                    <a:pt x="56018" y="81715"/>
                  </a:lnTo>
                  <a:lnTo>
                    <a:pt x="56018" y="30515"/>
                  </a:lnTo>
                  <a:cubicBezTo>
                    <a:pt x="56018" y="22613"/>
                    <a:pt x="54412" y="16831"/>
                    <a:pt x="51136" y="13234"/>
                  </a:cubicBezTo>
                  <a:cubicBezTo>
                    <a:pt x="47924" y="9636"/>
                    <a:pt x="43042" y="7837"/>
                    <a:pt x="36553" y="7837"/>
                  </a:cubicBezTo>
                  <a:cubicBezTo>
                    <a:pt x="32763" y="7837"/>
                    <a:pt x="29101" y="8480"/>
                    <a:pt x="25696" y="9764"/>
                  </a:cubicBezTo>
                  <a:cubicBezTo>
                    <a:pt x="22227" y="11049"/>
                    <a:pt x="19144" y="13041"/>
                    <a:pt x="16381" y="15675"/>
                  </a:cubicBezTo>
                  <a:cubicBezTo>
                    <a:pt x="13683" y="18116"/>
                    <a:pt x="11820" y="20557"/>
                    <a:pt x="10664" y="22998"/>
                  </a:cubicBezTo>
                  <a:cubicBezTo>
                    <a:pt x="9508" y="25439"/>
                    <a:pt x="8994" y="28909"/>
                    <a:pt x="8994" y="33534"/>
                  </a:cubicBezTo>
                  <a:lnTo>
                    <a:pt x="8994" y="81650"/>
                  </a:lnTo>
                  <a:lnTo>
                    <a:pt x="64" y="81650"/>
                  </a:lnTo>
                  <a:lnTo>
                    <a:pt x="64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88" name="Graphic 93">
            <a:extLst>
              <a:ext uri="{FF2B5EF4-FFF2-40B4-BE49-F238E27FC236}">
                <a16:creationId xmlns:a16="http://schemas.microsoft.com/office/drawing/2014/main" id="{3C163554-6D33-DEF0-B86C-176B3EBEAA4F}"/>
              </a:ext>
            </a:extLst>
          </p:cNvPr>
          <p:cNvGrpSpPr/>
          <p:nvPr userDrawn="1"/>
        </p:nvGrpSpPr>
        <p:grpSpPr>
          <a:xfrm>
            <a:off x="253025" y="8874210"/>
            <a:ext cx="264352" cy="112550"/>
            <a:chOff x="259903" y="6535007"/>
            <a:chExt cx="264352" cy="112550"/>
          </a:xfrm>
          <a:solidFill>
            <a:srgbClr val="000000"/>
          </a:solidFill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755492C-92B0-6718-6C35-AFF673FCB270}"/>
                </a:ext>
              </a:extLst>
            </p:cNvPr>
            <p:cNvSpPr/>
            <p:nvPr/>
          </p:nvSpPr>
          <p:spPr>
            <a:xfrm>
              <a:off x="259903" y="6535007"/>
              <a:ext cx="75098" cy="110173"/>
            </a:xfrm>
            <a:custGeom>
              <a:avLst/>
              <a:gdLst>
                <a:gd name="connsiteX0" fmla="*/ 0 w 75098"/>
                <a:gd name="connsiteY0" fmla="*/ 0 h 110173"/>
                <a:gd name="connsiteX1" fmla="*/ 37324 w 75098"/>
                <a:gd name="connsiteY1" fmla="*/ 0 h 110173"/>
                <a:gd name="connsiteX2" fmla="*/ 59744 w 75098"/>
                <a:gd name="connsiteY2" fmla="*/ 4112 h 110173"/>
                <a:gd name="connsiteX3" fmla="*/ 71565 w 75098"/>
                <a:gd name="connsiteY3" fmla="*/ 15418 h 110173"/>
                <a:gd name="connsiteX4" fmla="*/ 75098 w 75098"/>
                <a:gd name="connsiteY4" fmla="*/ 32249 h 110173"/>
                <a:gd name="connsiteX5" fmla="*/ 71372 w 75098"/>
                <a:gd name="connsiteY5" fmla="*/ 49466 h 110173"/>
                <a:gd name="connsiteX6" fmla="*/ 59359 w 75098"/>
                <a:gd name="connsiteY6" fmla="*/ 61286 h 110173"/>
                <a:gd name="connsiteX7" fmla="*/ 37003 w 75098"/>
                <a:gd name="connsiteY7" fmla="*/ 65590 h 110173"/>
                <a:gd name="connsiteX8" fmla="*/ 9379 w 75098"/>
                <a:gd name="connsiteY8" fmla="*/ 65590 h 110173"/>
                <a:gd name="connsiteX9" fmla="*/ 9379 w 75098"/>
                <a:gd name="connsiteY9" fmla="*/ 110174 h 110173"/>
                <a:gd name="connsiteX10" fmla="*/ 0 w 75098"/>
                <a:gd name="connsiteY10" fmla="*/ 110174 h 110173"/>
                <a:gd name="connsiteX11" fmla="*/ 0 w 75098"/>
                <a:gd name="connsiteY11" fmla="*/ 64 h 110173"/>
                <a:gd name="connsiteX12" fmla="*/ 65526 w 75098"/>
                <a:gd name="connsiteY12" fmla="*/ 32378 h 110173"/>
                <a:gd name="connsiteX13" fmla="*/ 59102 w 75098"/>
                <a:gd name="connsiteY13" fmla="*/ 14133 h 110173"/>
                <a:gd name="connsiteX14" fmla="*/ 36810 w 75098"/>
                <a:gd name="connsiteY14" fmla="*/ 8223 h 110173"/>
                <a:gd name="connsiteX15" fmla="*/ 9379 w 75098"/>
                <a:gd name="connsiteY15" fmla="*/ 8223 h 110173"/>
                <a:gd name="connsiteX16" fmla="*/ 9379 w 75098"/>
                <a:gd name="connsiteY16" fmla="*/ 57432 h 110173"/>
                <a:gd name="connsiteX17" fmla="*/ 37003 w 75098"/>
                <a:gd name="connsiteY17" fmla="*/ 57432 h 110173"/>
                <a:gd name="connsiteX18" fmla="*/ 59295 w 75098"/>
                <a:gd name="connsiteY18" fmla="*/ 50943 h 110173"/>
                <a:gd name="connsiteX19" fmla="*/ 65526 w 75098"/>
                <a:gd name="connsiteY19" fmla="*/ 32442 h 1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098" h="110173">
                  <a:moveTo>
                    <a:pt x="0" y="0"/>
                  </a:moveTo>
                  <a:lnTo>
                    <a:pt x="37324" y="0"/>
                  </a:lnTo>
                  <a:cubicBezTo>
                    <a:pt x="46768" y="0"/>
                    <a:pt x="54284" y="1349"/>
                    <a:pt x="59744" y="4112"/>
                  </a:cubicBezTo>
                  <a:cubicBezTo>
                    <a:pt x="65269" y="6810"/>
                    <a:pt x="69188" y="10600"/>
                    <a:pt x="71565" y="15418"/>
                  </a:cubicBezTo>
                  <a:cubicBezTo>
                    <a:pt x="73942" y="20236"/>
                    <a:pt x="75098" y="25825"/>
                    <a:pt x="75098" y="32249"/>
                  </a:cubicBezTo>
                  <a:cubicBezTo>
                    <a:pt x="75098" y="38673"/>
                    <a:pt x="73877" y="44455"/>
                    <a:pt x="71372" y="49466"/>
                  </a:cubicBezTo>
                  <a:cubicBezTo>
                    <a:pt x="68931" y="54477"/>
                    <a:pt x="64884" y="58395"/>
                    <a:pt x="59359" y="61286"/>
                  </a:cubicBezTo>
                  <a:cubicBezTo>
                    <a:pt x="53834" y="64177"/>
                    <a:pt x="46382" y="65590"/>
                    <a:pt x="37003" y="65590"/>
                  </a:cubicBezTo>
                  <a:lnTo>
                    <a:pt x="9379" y="65590"/>
                  </a:lnTo>
                  <a:lnTo>
                    <a:pt x="9379" y="110174"/>
                  </a:lnTo>
                  <a:lnTo>
                    <a:pt x="0" y="110174"/>
                  </a:lnTo>
                  <a:lnTo>
                    <a:pt x="0" y="64"/>
                  </a:lnTo>
                  <a:close/>
                  <a:moveTo>
                    <a:pt x="65526" y="32378"/>
                  </a:moveTo>
                  <a:cubicBezTo>
                    <a:pt x="65526" y="24155"/>
                    <a:pt x="63406" y="18052"/>
                    <a:pt x="59102" y="14133"/>
                  </a:cubicBezTo>
                  <a:cubicBezTo>
                    <a:pt x="54862" y="10150"/>
                    <a:pt x="47410" y="8223"/>
                    <a:pt x="36810" y="8223"/>
                  </a:cubicBezTo>
                  <a:lnTo>
                    <a:pt x="9379" y="8223"/>
                  </a:lnTo>
                  <a:lnTo>
                    <a:pt x="9379" y="57432"/>
                  </a:lnTo>
                  <a:lnTo>
                    <a:pt x="37003" y="57432"/>
                  </a:lnTo>
                  <a:cubicBezTo>
                    <a:pt x="47667" y="57432"/>
                    <a:pt x="55119" y="55248"/>
                    <a:pt x="59295" y="50943"/>
                  </a:cubicBezTo>
                  <a:cubicBezTo>
                    <a:pt x="63470" y="46639"/>
                    <a:pt x="65526" y="40472"/>
                    <a:pt x="65526" y="3244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6BCF171-9460-666E-8F8F-E5CECEC4871D}"/>
                </a:ext>
              </a:extLst>
            </p:cNvPr>
            <p:cNvSpPr/>
            <p:nvPr/>
          </p:nvSpPr>
          <p:spPr>
            <a:xfrm>
              <a:off x="356714" y="6535007"/>
              <a:ext cx="8929" cy="110109"/>
            </a:xfrm>
            <a:custGeom>
              <a:avLst/>
              <a:gdLst>
                <a:gd name="connsiteX0" fmla="*/ 0 w 8929"/>
                <a:gd name="connsiteY0" fmla="*/ 0 h 110109"/>
                <a:gd name="connsiteX1" fmla="*/ 8930 w 8929"/>
                <a:gd name="connsiteY1" fmla="*/ 0 h 110109"/>
                <a:gd name="connsiteX2" fmla="*/ 8930 w 8929"/>
                <a:gd name="connsiteY2" fmla="*/ 110110 h 110109"/>
                <a:gd name="connsiteX3" fmla="*/ 0 w 8929"/>
                <a:gd name="connsiteY3" fmla="*/ 110110 h 110109"/>
                <a:gd name="connsiteX4" fmla="*/ 0 w 8929"/>
                <a:gd name="connsiteY4" fmla="*/ 0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9" h="110109">
                  <a:moveTo>
                    <a:pt x="0" y="0"/>
                  </a:moveTo>
                  <a:lnTo>
                    <a:pt x="8930" y="0"/>
                  </a:lnTo>
                  <a:lnTo>
                    <a:pt x="8930" y="110110"/>
                  </a:lnTo>
                  <a:lnTo>
                    <a:pt x="0" y="11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0827F69-7737-7D1D-16BF-36277F523A15}"/>
                </a:ext>
              </a:extLst>
            </p:cNvPr>
            <p:cNvSpPr/>
            <p:nvPr/>
          </p:nvSpPr>
          <p:spPr>
            <a:xfrm>
              <a:off x="388321" y="6563402"/>
              <a:ext cx="74776" cy="84155"/>
            </a:xfrm>
            <a:custGeom>
              <a:avLst/>
              <a:gdLst>
                <a:gd name="connsiteX0" fmla="*/ 0 w 74776"/>
                <a:gd name="connsiteY0" fmla="*/ 42206 h 84155"/>
                <a:gd name="connsiteX1" fmla="*/ 10150 w 74776"/>
                <a:gd name="connsiteY1" fmla="*/ 11242 h 84155"/>
                <a:gd name="connsiteX2" fmla="*/ 37581 w 74776"/>
                <a:gd name="connsiteY2" fmla="*/ 0 h 84155"/>
                <a:gd name="connsiteX3" fmla="*/ 64884 w 74776"/>
                <a:gd name="connsiteY3" fmla="*/ 11178 h 84155"/>
                <a:gd name="connsiteX4" fmla="*/ 74777 w 74776"/>
                <a:gd name="connsiteY4" fmla="*/ 41949 h 84155"/>
                <a:gd name="connsiteX5" fmla="*/ 64755 w 74776"/>
                <a:gd name="connsiteY5" fmla="*/ 72849 h 84155"/>
                <a:gd name="connsiteX6" fmla="*/ 37324 w 74776"/>
                <a:gd name="connsiteY6" fmla="*/ 84156 h 84155"/>
                <a:gd name="connsiteX7" fmla="*/ 9829 w 74776"/>
                <a:gd name="connsiteY7" fmla="*/ 72978 h 84155"/>
                <a:gd name="connsiteX8" fmla="*/ 64 w 74776"/>
                <a:gd name="connsiteY8" fmla="*/ 42206 h 84155"/>
                <a:gd name="connsiteX9" fmla="*/ 9572 w 74776"/>
                <a:gd name="connsiteY9" fmla="*/ 42078 h 84155"/>
                <a:gd name="connsiteX10" fmla="*/ 16446 w 74776"/>
                <a:gd name="connsiteY10" fmla="*/ 67260 h 84155"/>
                <a:gd name="connsiteX11" fmla="*/ 37324 w 74776"/>
                <a:gd name="connsiteY11" fmla="*/ 76575 h 84155"/>
                <a:gd name="connsiteX12" fmla="*/ 58460 w 74776"/>
                <a:gd name="connsiteY12" fmla="*/ 67196 h 84155"/>
                <a:gd name="connsiteX13" fmla="*/ 65398 w 74776"/>
                <a:gd name="connsiteY13" fmla="*/ 41885 h 84155"/>
                <a:gd name="connsiteX14" fmla="*/ 58460 w 74776"/>
                <a:gd name="connsiteY14" fmla="*/ 16831 h 84155"/>
                <a:gd name="connsiteX15" fmla="*/ 37324 w 74776"/>
                <a:gd name="connsiteY15" fmla="*/ 7516 h 84155"/>
                <a:gd name="connsiteX16" fmla="*/ 16446 w 74776"/>
                <a:gd name="connsiteY16" fmla="*/ 16831 h 84155"/>
                <a:gd name="connsiteX17" fmla="*/ 9572 w 74776"/>
                <a:gd name="connsiteY17" fmla="*/ 42014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776" h="84155">
                  <a:moveTo>
                    <a:pt x="0" y="42206"/>
                  </a:moveTo>
                  <a:cubicBezTo>
                    <a:pt x="0" y="29037"/>
                    <a:pt x="3405" y="18694"/>
                    <a:pt x="10150" y="11242"/>
                  </a:cubicBezTo>
                  <a:cubicBezTo>
                    <a:pt x="16960" y="3726"/>
                    <a:pt x="26082" y="0"/>
                    <a:pt x="37581" y="0"/>
                  </a:cubicBezTo>
                  <a:cubicBezTo>
                    <a:pt x="49080" y="0"/>
                    <a:pt x="58267" y="3726"/>
                    <a:pt x="64884" y="11178"/>
                  </a:cubicBezTo>
                  <a:cubicBezTo>
                    <a:pt x="71436" y="18630"/>
                    <a:pt x="74777" y="28909"/>
                    <a:pt x="74777" y="41949"/>
                  </a:cubicBezTo>
                  <a:cubicBezTo>
                    <a:pt x="74777" y="54990"/>
                    <a:pt x="71436" y="65333"/>
                    <a:pt x="64755" y="72849"/>
                  </a:cubicBezTo>
                  <a:cubicBezTo>
                    <a:pt x="58074" y="80365"/>
                    <a:pt x="48952" y="84156"/>
                    <a:pt x="37324" y="84156"/>
                  </a:cubicBezTo>
                  <a:cubicBezTo>
                    <a:pt x="25696" y="84156"/>
                    <a:pt x="16317" y="80430"/>
                    <a:pt x="9829" y="72978"/>
                  </a:cubicBezTo>
                  <a:cubicBezTo>
                    <a:pt x="3276" y="65526"/>
                    <a:pt x="64" y="55247"/>
                    <a:pt x="64" y="42206"/>
                  </a:cubicBezTo>
                  <a:close/>
                  <a:moveTo>
                    <a:pt x="9572" y="42078"/>
                  </a:moveTo>
                  <a:cubicBezTo>
                    <a:pt x="9572" y="52678"/>
                    <a:pt x="11885" y="61093"/>
                    <a:pt x="16446" y="67260"/>
                  </a:cubicBezTo>
                  <a:cubicBezTo>
                    <a:pt x="21007" y="73492"/>
                    <a:pt x="28009" y="76575"/>
                    <a:pt x="37324" y="76575"/>
                  </a:cubicBezTo>
                  <a:cubicBezTo>
                    <a:pt x="46639" y="76575"/>
                    <a:pt x="53834" y="73428"/>
                    <a:pt x="58460" y="67196"/>
                  </a:cubicBezTo>
                  <a:cubicBezTo>
                    <a:pt x="63085" y="60965"/>
                    <a:pt x="65398" y="52485"/>
                    <a:pt x="65398" y="41885"/>
                  </a:cubicBezTo>
                  <a:cubicBezTo>
                    <a:pt x="65398" y="31285"/>
                    <a:pt x="63085" y="23062"/>
                    <a:pt x="58460" y="16831"/>
                  </a:cubicBezTo>
                  <a:cubicBezTo>
                    <a:pt x="53834" y="10600"/>
                    <a:pt x="46768" y="7516"/>
                    <a:pt x="37324" y="7516"/>
                  </a:cubicBezTo>
                  <a:cubicBezTo>
                    <a:pt x="27881" y="7516"/>
                    <a:pt x="21007" y="10600"/>
                    <a:pt x="16446" y="16831"/>
                  </a:cubicBezTo>
                  <a:cubicBezTo>
                    <a:pt x="11885" y="23062"/>
                    <a:pt x="9572" y="31478"/>
                    <a:pt x="9572" y="420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8452CD2-8291-E4D7-BD67-258A07A86302}"/>
                </a:ext>
              </a:extLst>
            </p:cNvPr>
            <p:cNvSpPr/>
            <p:nvPr/>
          </p:nvSpPr>
          <p:spPr>
            <a:xfrm>
              <a:off x="477616" y="6543937"/>
              <a:ext cx="46639" cy="102850"/>
            </a:xfrm>
            <a:custGeom>
              <a:avLst/>
              <a:gdLst>
                <a:gd name="connsiteX0" fmla="*/ 12334 w 46639"/>
                <a:gd name="connsiteY0" fmla="*/ 77090 h 102850"/>
                <a:gd name="connsiteX1" fmla="*/ 12334 w 46639"/>
                <a:gd name="connsiteY1" fmla="*/ 29165 h 102850"/>
                <a:gd name="connsiteX2" fmla="*/ 0 w 46639"/>
                <a:gd name="connsiteY2" fmla="*/ 29165 h 102850"/>
                <a:gd name="connsiteX3" fmla="*/ 0 w 46639"/>
                <a:gd name="connsiteY3" fmla="*/ 21906 h 102850"/>
                <a:gd name="connsiteX4" fmla="*/ 12334 w 46639"/>
                <a:gd name="connsiteY4" fmla="*/ 21906 h 102850"/>
                <a:gd name="connsiteX5" fmla="*/ 12334 w 46639"/>
                <a:gd name="connsiteY5" fmla="*/ 0 h 102850"/>
                <a:gd name="connsiteX6" fmla="*/ 21264 w 46639"/>
                <a:gd name="connsiteY6" fmla="*/ 0 h 102850"/>
                <a:gd name="connsiteX7" fmla="*/ 21264 w 46639"/>
                <a:gd name="connsiteY7" fmla="*/ 21906 h 102850"/>
                <a:gd name="connsiteX8" fmla="*/ 44840 w 46639"/>
                <a:gd name="connsiteY8" fmla="*/ 21906 h 102850"/>
                <a:gd name="connsiteX9" fmla="*/ 44840 w 46639"/>
                <a:gd name="connsiteY9" fmla="*/ 29165 h 102850"/>
                <a:gd name="connsiteX10" fmla="*/ 21264 w 46639"/>
                <a:gd name="connsiteY10" fmla="*/ 29165 h 102850"/>
                <a:gd name="connsiteX11" fmla="*/ 21264 w 46639"/>
                <a:gd name="connsiteY11" fmla="*/ 79402 h 102850"/>
                <a:gd name="connsiteX12" fmla="*/ 24412 w 46639"/>
                <a:gd name="connsiteY12" fmla="*/ 91094 h 102850"/>
                <a:gd name="connsiteX13" fmla="*/ 34176 w 46639"/>
                <a:gd name="connsiteY13" fmla="*/ 95270 h 102850"/>
                <a:gd name="connsiteX14" fmla="*/ 40022 w 46639"/>
                <a:gd name="connsiteY14" fmla="*/ 94756 h 102850"/>
                <a:gd name="connsiteX15" fmla="*/ 44969 w 46639"/>
                <a:gd name="connsiteY15" fmla="*/ 93278 h 102850"/>
                <a:gd name="connsiteX16" fmla="*/ 46639 w 46639"/>
                <a:gd name="connsiteY16" fmla="*/ 100345 h 102850"/>
                <a:gd name="connsiteX17" fmla="*/ 40408 w 46639"/>
                <a:gd name="connsiteY17" fmla="*/ 102144 h 102850"/>
                <a:gd name="connsiteX18" fmla="*/ 32956 w 46639"/>
                <a:gd name="connsiteY18" fmla="*/ 102850 h 102850"/>
                <a:gd name="connsiteX19" fmla="*/ 16703 w 46639"/>
                <a:gd name="connsiteY19" fmla="*/ 96041 h 102850"/>
                <a:gd name="connsiteX20" fmla="*/ 12334 w 46639"/>
                <a:gd name="connsiteY20" fmla="*/ 77090 h 10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9" h="102850">
                  <a:moveTo>
                    <a:pt x="12334" y="77090"/>
                  </a:moveTo>
                  <a:lnTo>
                    <a:pt x="12334" y="29165"/>
                  </a:lnTo>
                  <a:lnTo>
                    <a:pt x="0" y="29165"/>
                  </a:lnTo>
                  <a:lnTo>
                    <a:pt x="0" y="21906"/>
                  </a:lnTo>
                  <a:lnTo>
                    <a:pt x="12334" y="21906"/>
                  </a:lnTo>
                  <a:lnTo>
                    <a:pt x="12334" y="0"/>
                  </a:lnTo>
                  <a:lnTo>
                    <a:pt x="21264" y="0"/>
                  </a:lnTo>
                  <a:lnTo>
                    <a:pt x="21264" y="21906"/>
                  </a:lnTo>
                  <a:lnTo>
                    <a:pt x="44840" y="21906"/>
                  </a:lnTo>
                  <a:lnTo>
                    <a:pt x="44840" y="29165"/>
                  </a:lnTo>
                  <a:lnTo>
                    <a:pt x="21264" y="29165"/>
                  </a:lnTo>
                  <a:lnTo>
                    <a:pt x="21264" y="79402"/>
                  </a:lnTo>
                  <a:cubicBezTo>
                    <a:pt x="21264" y="84413"/>
                    <a:pt x="22292" y="88332"/>
                    <a:pt x="24412" y="91094"/>
                  </a:cubicBezTo>
                  <a:cubicBezTo>
                    <a:pt x="26532" y="93856"/>
                    <a:pt x="29808" y="95270"/>
                    <a:pt x="34176" y="95270"/>
                  </a:cubicBezTo>
                  <a:cubicBezTo>
                    <a:pt x="36361" y="95270"/>
                    <a:pt x="38288" y="95077"/>
                    <a:pt x="40022" y="94756"/>
                  </a:cubicBezTo>
                  <a:cubicBezTo>
                    <a:pt x="41757" y="94370"/>
                    <a:pt x="43427" y="93921"/>
                    <a:pt x="44969" y="93278"/>
                  </a:cubicBezTo>
                  <a:lnTo>
                    <a:pt x="46639" y="100345"/>
                  </a:lnTo>
                  <a:cubicBezTo>
                    <a:pt x="44712" y="101051"/>
                    <a:pt x="42592" y="101630"/>
                    <a:pt x="40408" y="102144"/>
                  </a:cubicBezTo>
                  <a:cubicBezTo>
                    <a:pt x="38224" y="102593"/>
                    <a:pt x="35718" y="102850"/>
                    <a:pt x="32956" y="102850"/>
                  </a:cubicBezTo>
                  <a:cubicBezTo>
                    <a:pt x="25054" y="102850"/>
                    <a:pt x="19594" y="100602"/>
                    <a:pt x="16703" y="96041"/>
                  </a:cubicBezTo>
                  <a:cubicBezTo>
                    <a:pt x="13812" y="91479"/>
                    <a:pt x="12334" y="85184"/>
                    <a:pt x="12334" y="7709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16" name="Picture Placeholder 212">
            <a:extLst>
              <a:ext uri="{FF2B5EF4-FFF2-40B4-BE49-F238E27FC236}">
                <a16:creationId xmlns:a16="http://schemas.microsoft.com/office/drawing/2014/main" id="{F24B4D4E-9713-6638-2726-AB59E886958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83" y="1376230"/>
            <a:ext cx="4019264" cy="5008408"/>
          </a:xfrm>
          <a:solidFill>
            <a:schemeClr val="bg2">
              <a:lumMod val="85000"/>
            </a:schemeClr>
          </a:solidFill>
        </p:spPr>
        <p:txBody>
          <a:bodyPr vert="horz" anchor="ctr" anchorCtr="0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A708694-0661-81D5-075A-B429E9476663}"/>
              </a:ext>
            </a:extLst>
          </p:cNvPr>
          <p:cNvCxnSpPr>
            <a:cxnSpLocks/>
          </p:cNvCxnSpPr>
          <p:nvPr userDrawn="1"/>
        </p:nvCxnSpPr>
        <p:spPr>
          <a:xfrm>
            <a:off x="4047877" y="1337536"/>
            <a:ext cx="0" cy="5047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Graphic 71">
            <a:extLst>
              <a:ext uri="{FF2B5EF4-FFF2-40B4-BE49-F238E27FC236}">
                <a16:creationId xmlns:a16="http://schemas.microsoft.com/office/drawing/2014/main" id="{F4F49BAF-9B5D-11D2-397D-85941B26D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553" y="644710"/>
            <a:ext cx="571182" cy="7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1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frame 9: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751D9ED1-E399-5FC5-2E4F-271D9F95252A}"/>
              </a:ext>
            </a:extLst>
          </p:cNvPr>
          <p:cNvSpPr/>
          <p:nvPr/>
        </p:nvSpPr>
        <p:spPr>
          <a:xfrm>
            <a:off x="1417336" y="8577419"/>
            <a:ext cx="5440773" cy="1329328"/>
          </a:xfrm>
          <a:custGeom>
            <a:avLst/>
            <a:gdLst/>
            <a:ahLst/>
            <a:cxnLst/>
            <a:rect l="l" t="t" r="r" b="b"/>
            <a:pathLst>
              <a:path w="14932025" h="1517650">
                <a:moveTo>
                  <a:pt x="14931849" y="0"/>
                </a:moveTo>
                <a:lnTo>
                  <a:pt x="0" y="0"/>
                </a:lnTo>
                <a:lnTo>
                  <a:pt x="0" y="1517042"/>
                </a:lnTo>
                <a:lnTo>
                  <a:pt x="14931849" y="1517042"/>
                </a:lnTo>
                <a:lnTo>
                  <a:pt x="14931849" y="0"/>
                </a:lnTo>
                <a:close/>
              </a:path>
            </a:pathLst>
          </a:custGeom>
          <a:solidFill>
            <a:srgbClr val="67CCAA"/>
          </a:solidFill>
        </p:spPr>
        <p:txBody>
          <a:bodyPr vert="horz" wrap="square" lIns="0" tIns="0" rIns="0" bIns="0" rtlCol="0" anchor="t" anchorCtr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3143684-BA16-B8D9-33F6-646896C153A1}"/>
              </a:ext>
            </a:extLst>
          </p:cNvPr>
          <p:cNvSpPr/>
          <p:nvPr/>
        </p:nvSpPr>
        <p:spPr>
          <a:xfrm>
            <a:off x="0" y="8578811"/>
            <a:ext cx="1417336" cy="1326547"/>
          </a:xfrm>
          <a:custGeom>
            <a:avLst/>
            <a:gdLst/>
            <a:ahLst/>
            <a:cxnLst/>
            <a:rect l="l" t="t" r="r" b="b"/>
            <a:pathLst>
              <a:path w="5172710" h="1514475">
                <a:moveTo>
                  <a:pt x="5172250" y="0"/>
                </a:moveTo>
                <a:lnTo>
                  <a:pt x="0" y="0"/>
                </a:lnTo>
                <a:lnTo>
                  <a:pt x="0" y="1514414"/>
                </a:lnTo>
                <a:lnTo>
                  <a:pt x="5172250" y="1514414"/>
                </a:lnTo>
                <a:lnTo>
                  <a:pt x="517225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0" tIns="0" rIns="0" bIns="0" rtlCol="0" anchor="t" anchorCtr="0"/>
          <a:lstStyle/>
          <a:p>
            <a:endParaRPr/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D273E0FD-F75B-8F12-BF6A-B48375CD25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8540" y="603002"/>
            <a:ext cx="2493670" cy="153888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s-MX" sz="1000" spc="33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6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78" name="Text Placeholder 33">
            <a:extLst>
              <a:ext uri="{FF2B5EF4-FFF2-40B4-BE49-F238E27FC236}">
                <a16:creationId xmlns:a16="http://schemas.microsoft.com/office/drawing/2014/main" id="{6283F612-D091-A36A-B493-AA554F9F08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96487" y="9091519"/>
            <a:ext cx="4625572" cy="153888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s-MX" sz="1000" spc="33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6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92" name="Text Placeholder 33">
            <a:extLst>
              <a:ext uri="{FF2B5EF4-FFF2-40B4-BE49-F238E27FC236}">
                <a16:creationId xmlns:a16="http://schemas.microsoft.com/office/drawing/2014/main" id="{0587322A-AF42-FD16-070D-286C509681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6722" y="9082128"/>
            <a:ext cx="368482" cy="153888"/>
          </a:xfr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lang="es-MX" sz="1000" spc="33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6"/>
              </a:spcBef>
            </a:pPr>
            <a:r>
              <a:rPr lang="es-MX" dirty="0"/>
              <a:t>000</a:t>
            </a:r>
          </a:p>
        </p:txBody>
      </p:sp>
      <p:sp>
        <p:nvSpPr>
          <p:cNvPr id="177" name="Text Placeholder 33">
            <a:extLst>
              <a:ext uri="{FF2B5EF4-FFF2-40B4-BE49-F238E27FC236}">
                <a16:creationId xmlns:a16="http://schemas.microsoft.com/office/drawing/2014/main" id="{B8A0B9F5-0E91-9C1A-7C9F-32D05DE467B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95927" y="7012569"/>
            <a:ext cx="2492308" cy="29082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178" name="Text Placeholder 33">
            <a:extLst>
              <a:ext uri="{FF2B5EF4-FFF2-40B4-BE49-F238E27FC236}">
                <a16:creationId xmlns:a16="http://schemas.microsoft.com/office/drawing/2014/main" id="{EECDEFEE-F4AD-166D-4A8B-28D937AE5C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90189" y="7869101"/>
            <a:ext cx="2492308" cy="29082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179" name="Text Placeholder 33">
            <a:extLst>
              <a:ext uri="{FF2B5EF4-FFF2-40B4-BE49-F238E27FC236}">
                <a16:creationId xmlns:a16="http://schemas.microsoft.com/office/drawing/2014/main" id="{16E92D55-EAB5-D5C9-6788-AD61C1306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912" y="7001058"/>
            <a:ext cx="2492308" cy="29082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180" name="Text Placeholder 33">
            <a:extLst>
              <a:ext uri="{FF2B5EF4-FFF2-40B4-BE49-F238E27FC236}">
                <a16:creationId xmlns:a16="http://schemas.microsoft.com/office/drawing/2014/main" id="{1977A16D-7F34-889C-D848-E857E2E252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1097" y="7850887"/>
            <a:ext cx="2492308" cy="29082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grpSp>
        <p:nvGrpSpPr>
          <p:cNvPr id="2" name="Graphic 93">
            <a:extLst>
              <a:ext uri="{FF2B5EF4-FFF2-40B4-BE49-F238E27FC236}">
                <a16:creationId xmlns:a16="http://schemas.microsoft.com/office/drawing/2014/main" id="{FACDBBF2-BA9D-AFC0-F391-E3DD05052441}"/>
              </a:ext>
            </a:extLst>
          </p:cNvPr>
          <p:cNvGrpSpPr/>
          <p:nvPr userDrawn="1"/>
        </p:nvGrpSpPr>
        <p:grpSpPr>
          <a:xfrm>
            <a:off x="2990457" y="625462"/>
            <a:ext cx="877085" cy="115441"/>
            <a:chOff x="9290937" y="573805"/>
            <a:chExt cx="877085" cy="115441"/>
          </a:xfrm>
          <a:solidFill>
            <a:srgbClr val="000000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37975BD-DE4F-0535-E336-DA75EDD0C431}"/>
                </a:ext>
              </a:extLst>
            </p:cNvPr>
            <p:cNvSpPr/>
            <p:nvPr/>
          </p:nvSpPr>
          <p:spPr>
            <a:xfrm>
              <a:off x="9290937" y="573805"/>
              <a:ext cx="81714" cy="115441"/>
            </a:xfrm>
            <a:custGeom>
              <a:avLst/>
              <a:gdLst>
                <a:gd name="connsiteX0" fmla="*/ 71757 w 81714"/>
                <a:gd name="connsiteY0" fmla="*/ 84220 h 115441"/>
                <a:gd name="connsiteX1" fmla="*/ 66810 w 81714"/>
                <a:gd name="connsiteY1" fmla="*/ 69830 h 115441"/>
                <a:gd name="connsiteX2" fmla="*/ 47988 w 81714"/>
                <a:gd name="connsiteY2" fmla="*/ 62057 h 115441"/>
                <a:gd name="connsiteX3" fmla="*/ 34754 w 81714"/>
                <a:gd name="connsiteY3" fmla="*/ 59873 h 115441"/>
                <a:gd name="connsiteX4" fmla="*/ 10792 w 81714"/>
                <a:gd name="connsiteY4" fmla="*/ 50365 h 115441"/>
                <a:gd name="connsiteX5" fmla="*/ 2698 w 81714"/>
                <a:gd name="connsiteY5" fmla="*/ 29615 h 115441"/>
                <a:gd name="connsiteX6" fmla="*/ 7580 w 81714"/>
                <a:gd name="connsiteY6" fmla="*/ 13362 h 115441"/>
                <a:gd name="connsiteX7" fmla="*/ 21135 w 81714"/>
                <a:gd name="connsiteY7" fmla="*/ 3405 h 115441"/>
                <a:gd name="connsiteX8" fmla="*/ 41242 w 81714"/>
                <a:gd name="connsiteY8" fmla="*/ 0 h 115441"/>
                <a:gd name="connsiteX9" fmla="*/ 61736 w 81714"/>
                <a:gd name="connsiteY9" fmla="*/ 3533 h 115441"/>
                <a:gd name="connsiteX10" fmla="*/ 73942 w 81714"/>
                <a:gd name="connsiteY10" fmla="*/ 13234 h 115441"/>
                <a:gd name="connsiteX11" fmla="*/ 80237 w 81714"/>
                <a:gd name="connsiteY11" fmla="*/ 27431 h 115441"/>
                <a:gd name="connsiteX12" fmla="*/ 71436 w 81714"/>
                <a:gd name="connsiteY12" fmla="*/ 29294 h 115441"/>
                <a:gd name="connsiteX13" fmla="*/ 61800 w 81714"/>
                <a:gd name="connsiteY13" fmla="*/ 13362 h 115441"/>
                <a:gd name="connsiteX14" fmla="*/ 41371 w 81714"/>
                <a:gd name="connsiteY14" fmla="*/ 8223 h 115441"/>
                <a:gd name="connsiteX15" fmla="*/ 19079 w 81714"/>
                <a:gd name="connsiteY15" fmla="*/ 14005 h 115441"/>
                <a:gd name="connsiteX16" fmla="*/ 12205 w 81714"/>
                <a:gd name="connsiteY16" fmla="*/ 29358 h 115441"/>
                <a:gd name="connsiteX17" fmla="*/ 17473 w 81714"/>
                <a:gd name="connsiteY17" fmla="*/ 43684 h 115441"/>
                <a:gd name="connsiteX18" fmla="*/ 35653 w 81714"/>
                <a:gd name="connsiteY18" fmla="*/ 50751 h 115441"/>
                <a:gd name="connsiteX19" fmla="*/ 49658 w 81714"/>
                <a:gd name="connsiteY19" fmla="*/ 53063 h 115441"/>
                <a:gd name="connsiteX20" fmla="*/ 74005 w 81714"/>
                <a:gd name="connsiteY20" fmla="*/ 63149 h 115441"/>
                <a:gd name="connsiteX21" fmla="*/ 81715 w 81714"/>
                <a:gd name="connsiteY21" fmla="*/ 84349 h 115441"/>
                <a:gd name="connsiteX22" fmla="*/ 72014 w 81714"/>
                <a:gd name="connsiteY22" fmla="*/ 106833 h 115441"/>
                <a:gd name="connsiteX23" fmla="*/ 43170 w 81714"/>
                <a:gd name="connsiteY23" fmla="*/ 115442 h 115441"/>
                <a:gd name="connsiteX24" fmla="*/ 13105 w 81714"/>
                <a:gd name="connsiteY24" fmla="*/ 107668 h 115441"/>
                <a:gd name="connsiteX25" fmla="*/ 0 w 81714"/>
                <a:gd name="connsiteY25" fmla="*/ 83835 h 115441"/>
                <a:gd name="connsiteX26" fmla="*/ 9379 w 81714"/>
                <a:gd name="connsiteY26" fmla="*/ 83835 h 115441"/>
                <a:gd name="connsiteX27" fmla="*/ 43170 w 81714"/>
                <a:gd name="connsiteY27" fmla="*/ 107090 h 115441"/>
                <a:gd name="connsiteX28" fmla="*/ 65076 w 81714"/>
                <a:gd name="connsiteY28" fmla="*/ 100795 h 115441"/>
                <a:gd name="connsiteX29" fmla="*/ 71693 w 81714"/>
                <a:gd name="connsiteY29" fmla="*/ 84156 h 11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714" h="115441">
                  <a:moveTo>
                    <a:pt x="71757" y="84220"/>
                  </a:moveTo>
                  <a:cubicBezTo>
                    <a:pt x="71757" y="78246"/>
                    <a:pt x="70087" y="73428"/>
                    <a:pt x="66810" y="69830"/>
                  </a:cubicBezTo>
                  <a:cubicBezTo>
                    <a:pt x="63534" y="66168"/>
                    <a:pt x="57238" y="63599"/>
                    <a:pt x="47988" y="62057"/>
                  </a:cubicBezTo>
                  <a:lnTo>
                    <a:pt x="34754" y="59873"/>
                  </a:lnTo>
                  <a:cubicBezTo>
                    <a:pt x="24155" y="58010"/>
                    <a:pt x="16188" y="54862"/>
                    <a:pt x="10792" y="50365"/>
                  </a:cubicBezTo>
                  <a:cubicBezTo>
                    <a:pt x="5396" y="45868"/>
                    <a:pt x="2698" y="38994"/>
                    <a:pt x="2698" y="29615"/>
                  </a:cubicBezTo>
                  <a:cubicBezTo>
                    <a:pt x="2698" y="23127"/>
                    <a:pt x="4304" y="17731"/>
                    <a:pt x="7580" y="13362"/>
                  </a:cubicBezTo>
                  <a:cubicBezTo>
                    <a:pt x="10792" y="8994"/>
                    <a:pt x="15353" y="5653"/>
                    <a:pt x="21135" y="3405"/>
                  </a:cubicBezTo>
                  <a:cubicBezTo>
                    <a:pt x="26917" y="1156"/>
                    <a:pt x="33662" y="0"/>
                    <a:pt x="41242" y="0"/>
                  </a:cubicBezTo>
                  <a:cubicBezTo>
                    <a:pt x="49658" y="0"/>
                    <a:pt x="56532" y="1156"/>
                    <a:pt x="61736" y="3533"/>
                  </a:cubicBezTo>
                  <a:cubicBezTo>
                    <a:pt x="66939" y="5910"/>
                    <a:pt x="71050" y="9122"/>
                    <a:pt x="73942" y="13234"/>
                  </a:cubicBezTo>
                  <a:cubicBezTo>
                    <a:pt x="76832" y="17345"/>
                    <a:pt x="78952" y="22099"/>
                    <a:pt x="80237" y="27431"/>
                  </a:cubicBezTo>
                  <a:lnTo>
                    <a:pt x="71436" y="29294"/>
                  </a:lnTo>
                  <a:cubicBezTo>
                    <a:pt x="69509" y="22099"/>
                    <a:pt x="66297" y="16767"/>
                    <a:pt x="61800" y="13362"/>
                  </a:cubicBezTo>
                  <a:cubicBezTo>
                    <a:pt x="57303" y="9957"/>
                    <a:pt x="50494" y="8223"/>
                    <a:pt x="41371" y="8223"/>
                  </a:cubicBezTo>
                  <a:cubicBezTo>
                    <a:pt x="31093" y="8223"/>
                    <a:pt x="23640" y="10150"/>
                    <a:pt x="19079" y="14005"/>
                  </a:cubicBezTo>
                  <a:cubicBezTo>
                    <a:pt x="14519" y="17859"/>
                    <a:pt x="12205" y="22998"/>
                    <a:pt x="12205" y="29358"/>
                  </a:cubicBezTo>
                  <a:cubicBezTo>
                    <a:pt x="12205" y="35718"/>
                    <a:pt x="13940" y="40408"/>
                    <a:pt x="17473" y="43684"/>
                  </a:cubicBezTo>
                  <a:cubicBezTo>
                    <a:pt x="20943" y="46960"/>
                    <a:pt x="27045" y="49337"/>
                    <a:pt x="35653" y="50751"/>
                  </a:cubicBezTo>
                  <a:lnTo>
                    <a:pt x="49658" y="53063"/>
                  </a:lnTo>
                  <a:cubicBezTo>
                    <a:pt x="60772" y="54926"/>
                    <a:pt x="68866" y="58267"/>
                    <a:pt x="74005" y="63149"/>
                  </a:cubicBezTo>
                  <a:cubicBezTo>
                    <a:pt x="79145" y="68031"/>
                    <a:pt x="81715" y="75098"/>
                    <a:pt x="81715" y="84349"/>
                  </a:cubicBezTo>
                  <a:cubicBezTo>
                    <a:pt x="81715" y="93600"/>
                    <a:pt x="78503" y="101116"/>
                    <a:pt x="72014" y="106833"/>
                  </a:cubicBezTo>
                  <a:cubicBezTo>
                    <a:pt x="65526" y="112615"/>
                    <a:pt x="55954" y="115442"/>
                    <a:pt x="43170" y="115442"/>
                  </a:cubicBezTo>
                  <a:cubicBezTo>
                    <a:pt x="30386" y="115442"/>
                    <a:pt x="20685" y="112872"/>
                    <a:pt x="13105" y="107668"/>
                  </a:cubicBezTo>
                  <a:cubicBezTo>
                    <a:pt x="5525" y="102465"/>
                    <a:pt x="1156" y="94563"/>
                    <a:pt x="0" y="83835"/>
                  </a:cubicBezTo>
                  <a:lnTo>
                    <a:pt x="9379" y="83835"/>
                  </a:lnTo>
                  <a:cubicBezTo>
                    <a:pt x="11949" y="99381"/>
                    <a:pt x="23191" y="107090"/>
                    <a:pt x="43170" y="107090"/>
                  </a:cubicBezTo>
                  <a:cubicBezTo>
                    <a:pt x="53320" y="107090"/>
                    <a:pt x="60643" y="104970"/>
                    <a:pt x="65076" y="100795"/>
                  </a:cubicBezTo>
                  <a:cubicBezTo>
                    <a:pt x="69509" y="96619"/>
                    <a:pt x="71693" y="91030"/>
                    <a:pt x="71693" y="8415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4668AE6-658F-A1BE-2BB1-48FB303CD036}"/>
                </a:ext>
              </a:extLst>
            </p:cNvPr>
            <p:cNvSpPr/>
            <p:nvPr/>
          </p:nvSpPr>
          <p:spPr>
            <a:xfrm>
              <a:off x="9392438" y="604962"/>
              <a:ext cx="69573" cy="84220"/>
            </a:xfrm>
            <a:custGeom>
              <a:avLst/>
              <a:gdLst>
                <a:gd name="connsiteX0" fmla="*/ 0 w 69573"/>
                <a:gd name="connsiteY0" fmla="*/ 42592 h 84220"/>
                <a:gd name="connsiteX1" fmla="*/ 4497 w 69573"/>
                <a:gd name="connsiteY1" fmla="*/ 19979 h 84220"/>
                <a:gd name="connsiteX2" fmla="*/ 17346 w 69573"/>
                <a:gd name="connsiteY2" fmla="*/ 5268 h 84220"/>
                <a:gd name="connsiteX3" fmla="*/ 37132 w 69573"/>
                <a:gd name="connsiteY3" fmla="*/ 0 h 84220"/>
                <a:gd name="connsiteX4" fmla="*/ 58074 w 69573"/>
                <a:gd name="connsiteY4" fmla="*/ 6810 h 84220"/>
                <a:gd name="connsiteX5" fmla="*/ 68224 w 69573"/>
                <a:gd name="connsiteY5" fmla="*/ 25953 h 84220"/>
                <a:gd name="connsiteX6" fmla="*/ 59295 w 69573"/>
                <a:gd name="connsiteY6" fmla="*/ 27624 h 84220"/>
                <a:gd name="connsiteX7" fmla="*/ 52228 w 69573"/>
                <a:gd name="connsiteY7" fmla="*/ 12977 h 84220"/>
                <a:gd name="connsiteX8" fmla="*/ 36682 w 69573"/>
                <a:gd name="connsiteY8" fmla="*/ 7580 h 84220"/>
                <a:gd name="connsiteX9" fmla="*/ 21264 w 69573"/>
                <a:gd name="connsiteY9" fmla="*/ 12142 h 84220"/>
                <a:gd name="connsiteX10" fmla="*/ 12399 w 69573"/>
                <a:gd name="connsiteY10" fmla="*/ 24540 h 84220"/>
                <a:gd name="connsiteX11" fmla="*/ 9572 w 69573"/>
                <a:gd name="connsiteY11" fmla="*/ 42271 h 84220"/>
                <a:gd name="connsiteX12" fmla="*/ 12335 w 69573"/>
                <a:gd name="connsiteY12" fmla="*/ 59744 h 84220"/>
                <a:gd name="connsiteX13" fmla="*/ 21071 w 69573"/>
                <a:gd name="connsiteY13" fmla="*/ 72079 h 84220"/>
                <a:gd name="connsiteX14" fmla="*/ 36425 w 69573"/>
                <a:gd name="connsiteY14" fmla="*/ 76640 h 84220"/>
                <a:gd name="connsiteX15" fmla="*/ 53256 w 69573"/>
                <a:gd name="connsiteY15" fmla="*/ 70730 h 84220"/>
                <a:gd name="connsiteX16" fmla="*/ 60644 w 69573"/>
                <a:gd name="connsiteY16" fmla="*/ 55247 h 84220"/>
                <a:gd name="connsiteX17" fmla="*/ 69574 w 69573"/>
                <a:gd name="connsiteY17" fmla="*/ 55247 h 84220"/>
                <a:gd name="connsiteX18" fmla="*/ 59230 w 69573"/>
                <a:gd name="connsiteY18" fmla="*/ 76383 h 84220"/>
                <a:gd name="connsiteX19" fmla="*/ 36232 w 69573"/>
                <a:gd name="connsiteY19" fmla="*/ 84220 h 84220"/>
                <a:gd name="connsiteX20" fmla="*/ 9572 w 69573"/>
                <a:gd name="connsiteY20" fmla="*/ 73171 h 84220"/>
                <a:gd name="connsiteX21" fmla="*/ 0 w 69573"/>
                <a:gd name="connsiteY21" fmla="*/ 42592 h 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573" h="84220">
                  <a:moveTo>
                    <a:pt x="0" y="42592"/>
                  </a:moveTo>
                  <a:cubicBezTo>
                    <a:pt x="0" y="33855"/>
                    <a:pt x="1477" y="26339"/>
                    <a:pt x="4497" y="19979"/>
                  </a:cubicBezTo>
                  <a:cubicBezTo>
                    <a:pt x="7452" y="13683"/>
                    <a:pt x="11757" y="8737"/>
                    <a:pt x="17346" y="5268"/>
                  </a:cubicBezTo>
                  <a:cubicBezTo>
                    <a:pt x="22935" y="1799"/>
                    <a:pt x="29551" y="0"/>
                    <a:pt x="37132" y="0"/>
                  </a:cubicBezTo>
                  <a:cubicBezTo>
                    <a:pt x="45997" y="0"/>
                    <a:pt x="52935" y="2248"/>
                    <a:pt x="58074" y="6810"/>
                  </a:cubicBezTo>
                  <a:cubicBezTo>
                    <a:pt x="63213" y="11306"/>
                    <a:pt x="66618" y="17731"/>
                    <a:pt x="68224" y="25953"/>
                  </a:cubicBezTo>
                  <a:lnTo>
                    <a:pt x="59295" y="27624"/>
                  </a:lnTo>
                  <a:cubicBezTo>
                    <a:pt x="57946" y="21457"/>
                    <a:pt x="55569" y="16574"/>
                    <a:pt x="52228" y="12977"/>
                  </a:cubicBezTo>
                  <a:cubicBezTo>
                    <a:pt x="48823" y="9379"/>
                    <a:pt x="43620" y="7580"/>
                    <a:pt x="36682" y="7580"/>
                  </a:cubicBezTo>
                  <a:cubicBezTo>
                    <a:pt x="30386" y="7580"/>
                    <a:pt x="25247" y="9122"/>
                    <a:pt x="21264" y="12142"/>
                  </a:cubicBezTo>
                  <a:cubicBezTo>
                    <a:pt x="17281" y="15161"/>
                    <a:pt x="14326" y="19337"/>
                    <a:pt x="12399" y="24540"/>
                  </a:cubicBezTo>
                  <a:cubicBezTo>
                    <a:pt x="10536" y="29808"/>
                    <a:pt x="9572" y="35718"/>
                    <a:pt x="9572" y="42271"/>
                  </a:cubicBezTo>
                  <a:cubicBezTo>
                    <a:pt x="9572" y="48823"/>
                    <a:pt x="10471" y="54605"/>
                    <a:pt x="12335" y="59744"/>
                  </a:cubicBezTo>
                  <a:cubicBezTo>
                    <a:pt x="14198" y="64948"/>
                    <a:pt x="17088" y="69059"/>
                    <a:pt x="21071" y="72079"/>
                  </a:cubicBezTo>
                  <a:cubicBezTo>
                    <a:pt x="25054" y="75098"/>
                    <a:pt x="30130" y="76640"/>
                    <a:pt x="36425" y="76640"/>
                  </a:cubicBezTo>
                  <a:cubicBezTo>
                    <a:pt x="43749" y="76640"/>
                    <a:pt x="49338" y="74648"/>
                    <a:pt x="53256" y="70730"/>
                  </a:cubicBezTo>
                  <a:cubicBezTo>
                    <a:pt x="57175" y="66747"/>
                    <a:pt x="59616" y="61607"/>
                    <a:pt x="60644" y="55247"/>
                  </a:cubicBezTo>
                  <a:lnTo>
                    <a:pt x="69574" y="55247"/>
                  </a:lnTo>
                  <a:cubicBezTo>
                    <a:pt x="68224" y="64113"/>
                    <a:pt x="64819" y="71115"/>
                    <a:pt x="59230" y="76383"/>
                  </a:cubicBezTo>
                  <a:cubicBezTo>
                    <a:pt x="53641" y="81651"/>
                    <a:pt x="45997" y="84220"/>
                    <a:pt x="36232" y="84220"/>
                  </a:cubicBezTo>
                  <a:cubicBezTo>
                    <a:pt x="24797" y="84220"/>
                    <a:pt x="15932" y="80559"/>
                    <a:pt x="9572" y="73171"/>
                  </a:cubicBezTo>
                  <a:cubicBezTo>
                    <a:pt x="3212" y="65847"/>
                    <a:pt x="0" y="55633"/>
                    <a:pt x="0" y="4259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D160378-91C8-A72C-3AF3-073473A21AA2}"/>
                </a:ext>
              </a:extLst>
            </p:cNvPr>
            <p:cNvSpPr/>
            <p:nvPr/>
          </p:nvSpPr>
          <p:spPr>
            <a:xfrm>
              <a:off x="9480769" y="604962"/>
              <a:ext cx="70151" cy="84156"/>
            </a:xfrm>
            <a:custGeom>
              <a:avLst/>
              <a:gdLst>
                <a:gd name="connsiteX0" fmla="*/ 0 w 70151"/>
                <a:gd name="connsiteY0" fmla="*/ 42720 h 84156"/>
                <a:gd name="connsiteX1" fmla="*/ 10022 w 70151"/>
                <a:gd name="connsiteY1" fmla="*/ 11114 h 84156"/>
                <a:gd name="connsiteX2" fmla="*/ 36554 w 70151"/>
                <a:gd name="connsiteY2" fmla="*/ 0 h 84156"/>
                <a:gd name="connsiteX3" fmla="*/ 61929 w 70151"/>
                <a:gd name="connsiteY3" fmla="*/ 10664 h 84156"/>
                <a:gd name="connsiteX4" fmla="*/ 70152 w 70151"/>
                <a:gd name="connsiteY4" fmla="*/ 39316 h 84156"/>
                <a:gd name="connsiteX5" fmla="*/ 70152 w 70151"/>
                <a:gd name="connsiteY5" fmla="*/ 44262 h 84156"/>
                <a:gd name="connsiteX6" fmla="*/ 9123 w 70151"/>
                <a:gd name="connsiteY6" fmla="*/ 44262 h 84156"/>
                <a:gd name="connsiteX7" fmla="*/ 16575 w 70151"/>
                <a:gd name="connsiteY7" fmla="*/ 68288 h 84156"/>
                <a:gd name="connsiteX8" fmla="*/ 36554 w 70151"/>
                <a:gd name="connsiteY8" fmla="*/ 76768 h 84156"/>
                <a:gd name="connsiteX9" fmla="*/ 52421 w 70151"/>
                <a:gd name="connsiteY9" fmla="*/ 72593 h 84156"/>
                <a:gd name="connsiteX10" fmla="*/ 60001 w 70151"/>
                <a:gd name="connsiteY10" fmla="*/ 60901 h 84156"/>
                <a:gd name="connsiteX11" fmla="*/ 68610 w 70151"/>
                <a:gd name="connsiteY11" fmla="*/ 60901 h 84156"/>
                <a:gd name="connsiteX12" fmla="*/ 58524 w 70151"/>
                <a:gd name="connsiteY12" fmla="*/ 77925 h 84156"/>
                <a:gd name="connsiteX13" fmla="*/ 36554 w 70151"/>
                <a:gd name="connsiteY13" fmla="*/ 84156 h 84156"/>
                <a:gd name="connsiteX14" fmla="*/ 9508 w 70151"/>
                <a:gd name="connsiteY14" fmla="*/ 73235 h 84156"/>
                <a:gd name="connsiteX15" fmla="*/ 0 w 70151"/>
                <a:gd name="connsiteY15" fmla="*/ 42720 h 84156"/>
                <a:gd name="connsiteX16" fmla="*/ 16575 w 70151"/>
                <a:gd name="connsiteY16" fmla="*/ 15611 h 84156"/>
                <a:gd name="connsiteX17" fmla="*/ 9251 w 70151"/>
                <a:gd name="connsiteY17" fmla="*/ 37324 h 84156"/>
                <a:gd name="connsiteX18" fmla="*/ 61222 w 70151"/>
                <a:gd name="connsiteY18" fmla="*/ 37324 h 84156"/>
                <a:gd name="connsiteX19" fmla="*/ 55055 w 70151"/>
                <a:gd name="connsiteY19" fmla="*/ 14904 h 84156"/>
                <a:gd name="connsiteX20" fmla="*/ 36425 w 70151"/>
                <a:gd name="connsiteY20" fmla="*/ 7131 h 84156"/>
                <a:gd name="connsiteX21" fmla="*/ 16638 w 70151"/>
                <a:gd name="connsiteY21" fmla="*/ 15611 h 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6">
                  <a:moveTo>
                    <a:pt x="0" y="42720"/>
                  </a:moveTo>
                  <a:cubicBezTo>
                    <a:pt x="0" y="29037"/>
                    <a:pt x="3341" y="18501"/>
                    <a:pt x="10022" y="11114"/>
                  </a:cubicBezTo>
                  <a:cubicBezTo>
                    <a:pt x="16703" y="3726"/>
                    <a:pt x="25568" y="0"/>
                    <a:pt x="36554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2" y="27303"/>
                    <a:pt x="70152" y="39316"/>
                  </a:cubicBezTo>
                  <a:lnTo>
                    <a:pt x="70152" y="44262"/>
                  </a:lnTo>
                  <a:lnTo>
                    <a:pt x="9123" y="44262"/>
                  </a:lnTo>
                  <a:cubicBezTo>
                    <a:pt x="9443" y="54669"/>
                    <a:pt x="11949" y="62635"/>
                    <a:pt x="16575" y="68288"/>
                  </a:cubicBezTo>
                  <a:cubicBezTo>
                    <a:pt x="21200" y="73942"/>
                    <a:pt x="27880" y="76768"/>
                    <a:pt x="36554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0" y="68096"/>
                    <a:pt x="63921" y="73749"/>
                    <a:pt x="58524" y="77925"/>
                  </a:cubicBezTo>
                  <a:cubicBezTo>
                    <a:pt x="53128" y="82100"/>
                    <a:pt x="45804" y="84156"/>
                    <a:pt x="36554" y="84156"/>
                  </a:cubicBezTo>
                  <a:cubicBezTo>
                    <a:pt x="24861" y="84156"/>
                    <a:pt x="15804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5" y="15611"/>
                  </a:moveTo>
                  <a:cubicBezTo>
                    <a:pt x="12335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60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7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8AFAFB-7B5E-626C-B5B6-32707692A149}"/>
                </a:ext>
              </a:extLst>
            </p:cNvPr>
            <p:cNvSpPr/>
            <p:nvPr/>
          </p:nvSpPr>
          <p:spPr>
            <a:xfrm>
              <a:off x="9573084" y="604962"/>
              <a:ext cx="64947" cy="81714"/>
            </a:xfrm>
            <a:custGeom>
              <a:avLst/>
              <a:gdLst>
                <a:gd name="connsiteX0" fmla="*/ 0 w 64947"/>
                <a:gd name="connsiteY0" fmla="*/ 2505 h 81714"/>
                <a:gd name="connsiteX1" fmla="*/ 8930 w 64947"/>
                <a:gd name="connsiteY1" fmla="*/ 2505 h 81714"/>
                <a:gd name="connsiteX2" fmla="*/ 8930 w 64947"/>
                <a:gd name="connsiteY2" fmla="*/ 15289 h 81714"/>
                <a:gd name="connsiteX3" fmla="*/ 22292 w 64947"/>
                <a:gd name="connsiteY3" fmla="*/ 3726 h 81714"/>
                <a:gd name="connsiteX4" fmla="*/ 38416 w 64947"/>
                <a:gd name="connsiteY4" fmla="*/ 0 h 81714"/>
                <a:gd name="connsiteX5" fmla="*/ 58332 w 64947"/>
                <a:gd name="connsiteY5" fmla="*/ 7324 h 81714"/>
                <a:gd name="connsiteX6" fmla="*/ 64948 w 64947"/>
                <a:gd name="connsiteY6" fmla="*/ 28844 h 81714"/>
                <a:gd name="connsiteX7" fmla="*/ 64948 w 64947"/>
                <a:gd name="connsiteY7" fmla="*/ 81715 h 81714"/>
                <a:gd name="connsiteX8" fmla="*/ 56018 w 64947"/>
                <a:gd name="connsiteY8" fmla="*/ 81715 h 81714"/>
                <a:gd name="connsiteX9" fmla="*/ 56018 w 64947"/>
                <a:gd name="connsiteY9" fmla="*/ 30515 h 81714"/>
                <a:gd name="connsiteX10" fmla="*/ 51137 w 64947"/>
                <a:gd name="connsiteY10" fmla="*/ 13234 h 81714"/>
                <a:gd name="connsiteX11" fmla="*/ 36554 w 64947"/>
                <a:gd name="connsiteY11" fmla="*/ 7837 h 81714"/>
                <a:gd name="connsiteX12" fmla="*/ 25696 w 64947"/>
                <a:gd name="connsiteY12" fmla="*/ 9765 h 81714"/>
                <a:gd name="connsiteX13" fmla="*/ 16382 w 64947"/>
                <a:gd name="connsiteY13" fmla="*/ 15675 h 81714"/>
                <a:gd name="connsiteX14" fmla="*/ 10664 w 64947"/>
                <a:gd name="connsiteY14" fmla="*/ 22998 h 81714"/>
                <a:gd name="connsiteX15" fmla="*/ 8994 w 64947"/>
                <a:gd name="connsiteY15" fmla="*/ 33534 h 81714"/>
                <a:gd name="connsiteX16" fmla="*/ 8994 w 64947"/>
                <a:gd name="connsiteY16" fmla="*/ 81651 h 81714"/>
                <a:gd name="connsiteX17" fmla="*/ 64 w 64947"/>
                <a:gd name="connsiteY17" fmla="*/ 81651 h 81714"/>
                <a:gd name="connsiteX18" fmla="*/ 64 w 64947"/>
                <a:gd name="connsiteY18" fmla="*/ 2505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47" h="81714">
                  <a:moveTo>
                    <a:pt x="0" y="2505"/>
                  </a:moveTo>
                  <a:lnTo>
                    <a:pt x="8930" y="2505"/>
                  </a:lnTo>
                  <a:lnTo>
                    <a:pt x="8930" y="15289"/>
                  </a:lnTo>
                  <a:cubicBezTo>
                    <a:pt x="12848" y="10022"/>
                    <a:pt x="17281" y="6167"/>
                    <a:pt x="22292" y="3726"/>
                  </a:cubicBezTo>
                  <a:cubicBezTo>
                    <a:pt x="27303" y="1285"/>
                    <a:pt x="32635" y="0"/>
                    <a:pt x="38416" y="0"/>
                  </a:cubicBezTo>
                  <a:cubicBezTo>
                    <a:pt x="47281" y="0"/>
                    <a:pt x="53899" y="2441"/>
                    <a:pt x="58332" y="7324"/>
                  </a:cubicBezTo>
                  <a:cubicBezTo>
                    <a:pt x="62764" y="12206"/>
                    <a:pt x="64948" y="19401"/>
                    <a:pt x="64948" y="28844"/>
                  </a:cubicBezTo>
                  <a:lnTo>
                    <a:pt x="64948" y="81715"/>
                  </a:lnTo>
                  <a:lnTo>
                    <a:pt x="56018" y="81715"/>
                  </a:lnTo>
                  <a:lnTo>
                    <a:pt x="56018" y="30515"/>
                  </a:lnTo>
                  <a:cubicBezTo>
                    <a:pt x="56018" y="22613"/>
                    <a:pt x="54412" y="16831"/>
                    <a:pt x="51137" y="13234"/>
                  </a:cubicBezTo>
                  <a:cubicBezTo>
                    <a:pt x="47925" y="9636"/>
                    <a:pt x="43042" y="7837"/>
                    <a:pt x="36554" y="7837"/>
                  </a:cubicBezTo>
                  <a:cubicBezTo>
                    <a:pt x="32763" y="7837"/>
                    <a:pt x="29101" y="8480"/>
                    <a:pt x="25696" y="9765"/>
                  </a:cubicBezTo>
                  <a:cubicBezTo>
                    <a:pt x="22228" y="11049"/>
                    <a:pt x="19144" y="13041"/>
                    <a:pt x="16382" y="15675"/>
                  </a:cubicBezTo>
                  <a:cubicBezTo>
                    <a:pt x="13683" y="18116"/>
                    <a:pt x="11821" y="20557"/>
                    <a:pt x="10664" y="22998"/>
                  </a:cubicBezTo>
                  <a:cubicBezTo>
                    <a:pt x="9508" y="25440"/>
                    <a:pt x="8994" y="28909"/>
                    <a:pt x="8994" y="33534"/>
                  </a:cubicBezTo>
                  <a:lnTo>
                    <a:pt x="8994" y="81651"/>
                  </a:lnTo>
                  <a:lnTo>
                    <a:pt x="64" y="81651"/>
                  </a:lnTo>
                  <a:lnTo>
                    <a:pt x="64" y="25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C05D0A-E91A-5697-1A5D-A5BFFD22D90D}"/>
                </a:ext>
              </a:extLst>
            </p:cNvPr>
            <p:cNvSpPr/>
            <p:nvPr/>
          </p:nvSpPr>
          <p:spPr>
            <a:xfrm>
              <a:off x="9659938" y="604962"/>
              <a:ext cx="70151" cy="84156"/>
            </a:xfrm>
            <a:custGeom>
              <a:avLst/>
              <a:gdLst>
                <a:gd name="connsiteX0" fmla="*/ 0 w 70151"/>
                <a:gd name="connsiteY0" fmla="*/ 42720 h 84156"/>
                <a:gd name="connsiteX1" fmla="*/ 10022 w 70151"/>
                <a:gd name="connsiteY1" fmla="*/ 11114 h 84156"/>
                <a:gd name="connsiteX2" fmla="*/ 36554 w 70151"/>
                <a:gd name="connsiteY2" fmla="*/ 0 h 84156"/>
                <a:gd name="connsiteX3" fmla="*/ 61929 w 70151"/>
                <a:gd name="connsiteY3" fmla="*/ 10664 h 84156"/>
                <a:gd name="connsiteX4" fmla="*/ 70152 w 70151"/>
                <a:gd name="connsiteY4" fmla="*/ 39316 h 84156"/>
                <a:gd name="connsiteX5" fmla="*/ 70152 w 70151"/>
                <a:gd name="connsiteY5" fmla="*/ 44262 h 84156"/>
                <a:gd name="connsiteX6" fmla="*/ 9123 w 70151"/>
                <a:gd name="connsiteY6" fmla="*/ 44262 h 84156"/>
                <a:gd name="connsiteX7" fmla="*/ 16574 w 70151"/>
                <a:gd name="connsiteY7" fmla="*/ 68288 h 84156"/>
                <a:gd name="connsiteX8" fmla="*/ 36554 w 70151"/>
                <a:gd name="connsiteY8" fmla="*/ 76768 h 84156"/>
                <a:gd name="connsiteX9" fmla="*/ 52421 w 70151"/>
                <a:gd name="connsiteY9" fmla="*/ 72593 h 84156"/>
                <a:gd name="connsiteX10" fmla="*/ 60001 w 70151"/>
                <a:gd name="connsiteY10" fmla="*/ 60901 h 84156"/>
                <a:gd name="connsiteX11" fmla="*/ 68610 w 70151"/>
                <a:gd name="connsiteY11" fmla="*/ 60901 h 84156"/>
                <a:gd name="connsiteX12" fmla="*/ 58524 w 70151"/>
                <a:gd name="connsiteY12" fmla="*/ 77925 h 84156"/>
                <a:gd name="connsiteX13" fmla="*/ 36554 w 70151"/>
                <a:gd name="connsiteY13" fmla="*/ 84156 h 84156"/>
                <a:gd name="connsiteX14" fmla="*/ 9508 w 70151"/>
                <a:gd name="connsiteY14" fmla="*/ 73235 h 84156"/>
                <a:gd name="connsiteX15" fmla="*/ 0 w 70151"/>
                <a:gd name="connsiteY15" fmla="*/ 42720 h 84156"/>
                <a:gd name="connsiteX16" fmla="*/ 16574 w 70151"/>
                <a:gd name="connsiteY16" fmla="*/ 15611 h 84156"/>
                <a:gd name="connsiteX17" fmla="*/ 9251 w 70151"/>
                <a:gd name="connsiteY17" fmla="*/ 37324 h 84156"/>
                <a:gd name="connsiteX18" fmla="*/ 61222 w 70151"/>
                <a:gd name="connsiteY18" fmla="*/ 37324 h 84156"/>
                <a:gd name="connsiteX19" fmla="*/ 55055 w 70151"/>
                <a:gd name="connsiteY19" fmla="*/ 14904 h 84156"/>
                <a:gd name="connsiteX20" fmla="*/ 36425 w 70151"/>
                <a:gd name="connsiteY20" fmla="*/ 7131 h 84156"/>
                <a:gd name="connsiteX21" fmla="*/ 16638 w 70151"/>
                <a:gd name="connsiteY21" fmla="*/ 15611 h 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6">
                  <a:moveTo>
                    <a:pt x="0" y="42720"/>
                  </a:moveTo>
                  <a:cubicBezTo>
                    <a:pt x="0" y="29037"/>
                    <a:pt x="3341" y="18501"/>
                    <a:pt x="10022" y="11114"/>
                  </a:cubicBezTo>
                  <a:cubicBezTo>
                    <a:pt x="16703" y="3726"/>
                    <a:pt x="25568" y="0"/>
                    <a:pt x="36554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2" y="27303"/>
                    <a:pt x="70152" y="39316"/>
                  </a:cubicBezTo>
                  <a:lnTo>
                    <a:pt x="70152" y="44262"/>
                  </a:lnTo>
                  <a:lnTo>
                    <a:pt x="9123" y="44262"/>
                  </a:lnTo>
                  <a:cubicBezTo>
                    <a:pt x="9443" y="54669"/>
                    <a:pt x="11949" y="62635"/>
                    <a:pt x="16574" y="68288"/>
                  </a:cubicBezTo>
                  <a:cubicBezTo>
                    <a:pt x="21200" y="73942"/>
                    <a:pt x="27880" y="76768"/>
                    <a:pt x="36554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0" y="68096"/>
                    <a:pt x="63920" y="73749"/>
                    <a:pt x="58524" y="77925"/>
                  </a:cubicBezTo>
                  <a:cubicBezTo>
                    <a:pt x="53128" y="82100"/>
                    <a:pt x="45804" y="84156"/>
                    <a:pt x="36554" y="84156"/>
                  </a:cubicBezTo>
                  <a:cubicBezTo>
                    <a:pt x="24861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5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60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6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F763979-94F7-72E9-FD88-413965E3936C}"/>
                </a:ext>
              </a:extLst>
            </p:cNvPr>
            <p:cNvSpPr/>
            <p:nvPr/>
          </p:nvSpPr>
          <p:spPr>
            <a:xfrm>
              <a:off x="9790669" y="604962"/>
              <a:ext cx="64947" cy="81714"/>
            </a:xfrm>
            <a:custGeom>
              <a:avLst/>
              <a:gdLst>
                <a:gd name="connsiteX0" fmla="*/ 0 w 64947"/>
                <a:gd name="connsiteY0" fmla="*/ 2505 h 81714"/>
                <a:gd name="connsiteX1" fmla="*/ 8930 w 64947"/>
                <a:gd name="connsiteY1" fmla="*/ 2505 h 81714"/>
                <a:gd name="connsiteX2" fmla="*/ 8930 w 64947"/>
                <a:gd name="connsiteY2" fmla="*/ 15289 h 81714"/>
                <a:gd name="connsiteX3" fmla="*/ 22292 w 64947"/>
                <a:gd name="connsiteY3" fmla="*/ 3726 h 81714"/>
                <a:gd name="connsiteX4" fmla="*/ 38416 w 64947"/>
                <a:gd name="connsiteY4" fmla="*/ 0 h 81714"/>
                <a:gd name="connsiteX5" fmla="*/ 58332 w 64947"/>
                <a:gd name="connsiteY5" fmla="*/ 7324 h 81714"/>
                <a:gd name="connsiteX6" fmla="*/ 64948 w 64947"/>
                <a:gd name="connsiteY6" fmla="*/ 28844 h 81714"/>
                <a:gd name="connsiteX7" fmla="*/ 64948 w 64947"/>
                <a:gd name="connsiteY7" fmla="*/ 81715 h 81714"/>
                <a:gd name="connsiteX8" fmla="*/ 56019 w 64947"/>
                <a:gd name="connsiteY8" fmla="*/ 81715 h 81714"/>
                <a:gd name="connsiteX9" fmla="*/ 56019 w 64947"/>
                <a:gd name="connsiteY9" fmla="*/ 30515 h 81714"/>
                <a:gd name="connsiteX10" fmla="*/ 51137 w 64947"/>
                <a:gd name="connsiteY10" fmla="*/ 13234 h 81714"/>
                <a:gd name="connsiteX11" fmla="*/ 36554 w 64947"/>
                <a:gd name="connsiteY11" fmla="*/ 7837 h 81714"/>
                <a:gd name="connsiteX12" fmla="*/ 25696 w 64947"/>
                <a:gd name="connsiteY12" fmla="*/ 9765 h 81714"/>
                <a:gd name="connsiteX13" fmla="*/ 16382 w 64947"/>
                <a:gd name="connsiteY13" fmla="*/ 15675 h 81714"/>
                <a:gd name="connsiteX14" fmla="*/ 10664 w 64947"/>
                <a:gd name="connsiteY14" fmla="*/ 22998 h 81714"/>
                <a:gd name="connsiteX15" fmla="*/ 8994 w 64947"/>
                <a:gd name="connsiteY15" fmla="*/ 33534 h 81714"/>
                <a:gd name="connsiteX16" fmla="*/ 8994 w 64947"/>
                <a:gd name="connsiteY16" fmla="*/ 81651 h 81714"/>
                <a:gd name="connsiteX17" fmla="*/ 64 w 64947"/>
                <a:gd name="connsiteY17" fmla="*/ 81651 h 81714"/>
                <a:gd name="connsiteX18" fmla="*/ 64 w 64947"/>
                <a:gd name="connsiteY18" fmla="*/ 2505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47" h="81714">
                  <a:moveTo>
                    <a:pt x="0" y="2505"/>
                  </a:moveTo>
                  <a:lnTo>
                    <a:pt x="8930" y="2505"/>
                  </a:lnTo>
                  <a:lnTo>
                    <a:pt x="8930" y="15289"/>
                  </a:lnTo>
                  <a:cubicBezTo>
                    <a:pt x="12848" y="10022"/>
                    <a:pt x="17281" y="6167"/>
                    <a:pt x="22292" y="3726"/>
                  </a:cubicBezTo>
                  <a:cubicBezTo>
                    <a:pt x="27303" y="1285"/>
                    <a:pt x="32635" y="0"/>
                    <a:pt x="38416" y="0"/>
                  </a:cubicBezTo>
                  <a:cubicBezTo>
                    <a:pt x="47281" y="0"/>
                    <a:pt x="53899" y="2441"/>
                    <a:pt x="58332" y="7324"/>
                  </a:cubicBezTo>
                  <a:cubicBezTo>
                    <a:pt x="62764" y="12206"/>
                    <a:pt x="64948" y="19401"/>
                    <a:pt x="64948" y="28844"/>
                  </a:cubicBezTo>
                  <a:lnTo>
                    <a:pt x="64948" y="81715"/>
                  </a:lnTo>
                  <a:lnTo>
                    <a:pt x="56019" y="81715"/>
                  </a:lnTo>
                  <a:lnTo>
                    <a:pt x="56019" y="30515"/>
                  </a:lnTo>
                  <a:cubicBezTo>
                    <a:pt x="56019" y="22613"/>
                    <a:pt x="54413" y="16831"/>
                    <a:pt x="51137" y="13234"/>
                  </a:cubicBezTo>
                  <a:cubicBezTo>
                    <a:pt x="47925" y="9636"/>
                    <a:pt x="43042" y="7837"/>
                    <a:pt x="36554" y="7837"/>
                  </a:cubicBezTo>
                  <a:cubicBezTo>
                    <a:pt x="32763" y="7837"/>
                    <a:pt x="29101" y="8480"/>
                    <a:pt x="25696" y="9765"/>
                  </a:cubicBezTo>
                  <a:cubicBezTo>
                    <a:pt x="22228" y="11049"/>
                    <a:pt x="19144" y="13041"/>
                    <a:pt x="16382" y="15675"/>
                  </a:cubicBezTo>
                  <a:cubicBezTo>
                    <a:pt x="13683" y="18116"/>
                    <a:pt x="11821" y="20557"/>
                    <a:pt x="10664" y="22998"/>
                  </a:cubicBezTo>
                  <a:cubicBezTo>
                    <a:pt x="9508" y="25440"/>
                    <a:pt x="8994" y="28909"/>
                    <a:pt x="8994" y="33534"/>
                  </a:cubicBezTo>
                  <a:lnTo>
                    <a:pt x="8994" y="81651"/>
                  </a:lnTo>
                  <a:lnTo>
                    <a:pt x="64" y="81651"/>
                  </a:lnTo>
                  <a:lnTo>
                    <a:pt x="64" y="25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385B3D9-EB88-9D8F-905F-B3FAA210A856}"/>
                </a:ext>
              </a:extLst>
            </p:cNvPr>
            <p:cNvSpPr/>
            <p:nvPr/>
          </p:nvSpPr>
          <p:spPr>
            <a:xfrm>
              <a:off x="9875789" y="605026"/>
              <a:ext cx="64755" cy="83577"/>
            </a:xfrm>
            <a:custGeom>
              <a:avLst/>
              <a:gdLst>
                <a:gd name="connsiteX0" fmla="*/ 0 w 64755"/>
                <a:gd name="connsiteY0" fmla="*/ 59680 h 83577"/>
                <a:gd name="connsiteX1" fmla="*/ 5075 w 64755"/>
                <a:gd name="connsiteY1" fmla="*/ 44198 h 83577"/>
                <a:gd name="connsiteX2" fmla="*/ 19208 w 64755"/>
                <a:gd name="connsiteY2" fmla="*/ 36104 h 83577"/>
                <a:gd name="connsiteX3" fmla="*/ 39959 w 64755"/>
                <a:gd name="connsiteY3" fmla="*/ 33148 h 83577"/>
                <a:gd name="connsiteX4" fmla="*/ 55826 w 64755"/>
                <a:gd name="connsiteY4" fmla="*/ 32506 h 83577"/>
                <a:gd name="connsiteX5" fmla="*/ 55826 w 64755"/>
                <a:gd name="connsiteY5" fmla="*/ 29101 h 83577"/>
                <a:gd name="connsiteX6" fmla="*/ 50944 w 64755"/>
                <a:gd name="connsiteY6" fmla="*/ 12206 h 83577"/>
                <a:gd name="connsiteX7" fmla="*/ 34690 w 64755"/>
                <a:gd name="connsiteY7" fmla="*/ 7195 h 83577"/>
                <a:gd name="connsiteX8" fmla="*/ 19016 w 64755"/>
                <a:gd name="connsiteY8" fmla="*/ 10664 h 83577"/>
                <a:gd name="connsiteX9" fmla="*/ 12013 w 64755"/>
                <a:gd name="connsiteY9" fmla="*/ 20943 h 83577"/>
                <a:gd name="connsiteX10" fmla="*/ 3854 w 64755"/>
                <a:gd name="connsiteY10" fmla="*/ 20043 h 83577"/>
                <a:gd name="connsiteX11" fmla="*/ 13812 w 64755"/>
                <a:gd name="connsiteY11" fmla="*/ 4882 h 83577"/>
                <a:gd name="connsiteX12" fmla="*/ 35012 w 64755"/>
                <a:gd name="connsiteY12" fmla="*/ 0 h 83577"/>
                <a:gd name="connsiteX13" fmla="*/ 57881 w 64755"/>
                <a:gd name="connsiteY13" fmla="*/ 7388 h 83577"/>
                <a:gd name="connsiteX14" fmla="*/ 64756 w 64755"/>
                <a:gd name="connsiteY14" fmla="*/ 29422 h 83577"/>
                <a:gd name="connsiteX15" fmla="*/ 64756 w 64755"/>
                <a:gd name="connsiteY15" fmla="*/ 81715 h 83577"/>
                <a:gd name="connsiteX16" fmla="*/ 55955 w 64755"/>
                <a:gd name="connsiteY16" fmla="*/ 81715 h 83577"/>
                <a:gd name="connsiteX17" fmla="*/ 55955 w 64755"/>
                <a:gd name="connsiteY17" fmla="*/ 69252 h 83577"/>
                <a:gd name="connsiteX18" fmla="*/ 44455 w 64755"/>
                <a:gd name="connsiteY18" fmla="*/ 79595 h 83577"/>
                <a:gd name="connsiteX19" fmla="*/ 27560 w 64755"/>
                <a:gd name="connsiteY19" fmla="*/ 83578 h 83577"/>
                <a:gd name="connsiteX20" fmla="*/ 7452 w 64755"/>
                <a:gd name="connsiteY20" fmla="*/ 77475 h 83577"/>
                <a:gd name="connsiteX21" fmla="*/ 0 w 64755"/>
                <a:gd name="connsiteY21" fmla="*/ 59680 h 83577"/>
                <a:gd name="connsiteX22" fmla="*/ 9251 w 64755"/>
                <a:gd name="connsiteY22" fmla="*/ 59359 h 83577"/>
                <a:gd name="connsiteX23" fmla="*/ 14005 w 64755"/>
                <a:gd name="connsiteY23" fmla="*/ 71629 h 83577"/>
                <a:gd name="connsiteX24" fmla="*/ 28652 w 64755"/>
                <a:gd name="connsiteY24" fmla="*/ 75997 h 83577"/>
                <a:gd name="connsiteX25" fmla="*/ 47989 w 64755"/>
                <a:gd name="connsiteY25" fmla="*/ 69959 h 83577"/>
                <a:gd name="connsiteX26" fmla="*/ 55762 w 64755"/>
                <a:gd name="connsiteY26" fmla="*/ 52678 h 83577"/>
                <a:gd name="connsiteX27" fmla="*/ 55762 w 64755"/>
                <a:gd name="connsiteY27" fmla="*/ 39251 h 83577"/>
                <a:gd name="connsiteX28" fmla="*/ 40665 w 64755"/>
                <a:gd name="connsiteY28" fmla="*/ 39894 h 83577"/>
                <a:gd name="connsiteX29" fmla="*/ 21842 w 64755"/>
                <a:gd name="connsiteY29" fmla="*/ 42528 h 83577"/>
                <a:gd name="connsiteX30" fmla="*/ 12077 w 64755"/>
                <a:gd name="connsiteY30" fmla="*/ 48823 h 83577"/>
                <a:gd name="connsiteX31" fmla="*/ 9251 w 64755"/>
                <a:gd name="connsiteY31" fmla="*/ 59295 h 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4755" h="83577">
                  <a:moveTo>
                    <a:pt x="0" y="59680"/>
                  </a:moveTo>
                  <a:cubicBezTo>
                    <a:pt x="0" y="53128"/>
                    <a:pt x="1735" y="47924"/>
                    <a:pt x="5075" y="44198"/>
                  </a:cubicBezTo>
                  <a:cubicBezTo>
                    <a:pt x="8416" y="40472"/>
                    <a:pt x="13170" y="37774"/>
                    <a:pt x="19208" y="36104"/>
                  </a:cubicBezTo>
                  <a:cubicBezTo>
                    <a:pt x="25247" y="34433"/>
                    <a:pt x="32121" y="33470"/>
                    <a:pt x="39959" y="33148"/>
                  </a:cubicBezTo>
                  <a:lnTo>
                    <a:pt x="55826" y="32506"/>
                  </a:lnTo>
                  <a:lnTo>
                    <a:pt x="55826" y="29101"/>
                  </a:lnTo>
                  <a:cubicBezTo>
                    <a:pt x="55826" y="21200"/>
                    <a:pt x="54220" y="15546"/>
                    <a:pt x="50944" y="12206"/>
                  </a:cubicBezTo>
                  <a:cubicBezTo>
                    <a:pt x="47732" y="8865"/>
                    <a:pt x="42271" y="7195"/>
                    <a:pt x="34690" y="7195"/>
                  </a:cubicBezTo>
                  <a:cubicBezTo>
                    <a:pt x="27817" y="7195"/>
                    <a:pt x="22613" y="8351"/>
                    <a:pt x="19016" y="10664"/>
                  </a:cubicBezTo>
                  <a:cubicBezTo>
                    <a:pt x="15482" y="12977"/>
                    <a:pt x="13105" y="16382"/>
                    <a:pt x="12013" y="20943"/>
                  </a:cubicBezTo>
                  <a:lnTo>
                    <a:pt x="3854" y="20043"/>
                  </a:lnTo>
                  <a:cubicBezTo>
                    <a:pt x="5268" y="13169"/>
                    <a:pt x="8609" y="8094"/>
                    <a:pt x="13812" y="4882"/>
                  </a:cubicBezTo>
                  <a:cubicBezTo>
                    <a:pt x="19016" y="1670"/>
                    <a:pt x="26082" y="0"/>
                    <a:pt x="35012" y="0"/>
                  </a:cubicBezTo>
                  <a:cubicBezTo>
                    <a:pt x="45675" y="0"/>
                    <a:pt x="53321" y="2441"/>
                    <a:pt x="57881" y="7388"/>
                  </a:cubicBezTo>
                  <a:cubicBezTo>
                    <a:pt x="62443" y="12334"/>
                    <a:pt x="64756" y="19658"/>
                    <a:pt x="64756" y="29422"/>
                  </a:cubicBezTo>
                  <a:lnTo>
                    <a:pt x="64756" y="81715"/>
                  </a:lnTo>
                  <a:lnTo>
                    <a:pt x="55955" y="81715"/>
                  </a:lnTo>
                  <a:lnTo>
                    <a:pt x="55955" y="69252"/>
                  </a:lnTo>
                  <a:cubicBezTo>
                    <a:pt x="52999" y="73492"/>
                    <a:pt x="49145" y="76897"/>
                    <a:pt x="44455" y="79595"/>
                  </a:cubicBezTo>
                  <a:cubicBezTo>
                    <a:pt x="39766" y="82293"/>
                    <a:pt x="34112" y="83578"/>
                    <a:pt x="27560" y="83578"/>
                  </a:cubicBezTo>
                  <a:cubicBezTo>
                    <a:pt x="19144" y="83578"/>
                    <a:pt x="12399" y="81522"/>
                    <a:pt x="7452" y="77475"/>
                  </a:cubicBezTo>
                  <a:cubicBezTo>
                    <a:pt x="2441" y="73428"/>
                    <a:pt x="0" y="67453"/>
                    <a:pt x="0" y="59680"/>
                  </a:cubicBezTo>
                  <a:close/>
                  <a:moveTo>
                    <a:pt x="9251" y="59359"/>
                  </a:moveTo>
                  <a:cubicBezTo>
                    <a:pt x="9251" y="64627"/>
                    <a:pt x="10857" y="68674"/>
                    <a:pt x="14005" y="71629"/>
                  </a:cubicBezTo>
                  <a:cubicBezTo>
                    <a:pt x="17153" y="74584"/>
                    <a:pt x="22099" y="75997"/>
                    <a:pt x="28652" y="75997"/>
                  </a:cubicBezTo>
                  <a:cubicBezTo>
                    <a:pt x="36361" y="75997"/>
                    <a:pt x="42785" y="74006"/>
                    <a:pt x="47989" y="69959"/>
                  </a:cubicBezTo>
                  <a:cubicBezTo>
                    <a:pt x="53192" y="65912"/>
                    <a:pt x="55762" y="60194"/>
                    <a:pt x="55762" y="52678"/>
                  </a:cubicBezTo>
                  <a:lnTo>
                    <a:pt x="55762" y="39251"/>
                  </a:lnTo>
                  <a:lnTo>
                    <a:pt x="40665" y="39894"/>
                  </a:lnTo>
                  <a:cubicBezTo>
                    <a:pt x="32763" y="40215"/>
                    <a:pt x="26467" y="41050"/>
                    <a:pt x="21842" y="42528"/>
                  </a:cubicBezTo>
                  <a:cubicBezTo>
                    <a:pt x="17217" y="43941"/>
                    <a:pt x="13941" y="46061"/>
                    <a:pt x="12077" y="48823"/>
                  </a:cubicBezTo>
                  <a:cubicBezTo>
                    <a:pt x="10151" y="51586"/>
                    <a:pt x="9251" y="55119"/>
                    <a:pt x="9251" y="5929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7F4C8-36C0-FF45-F001-0C1C7C450AD2}"/>
                </a:ext>
              </a:extLst>
            </p:cNvPr>
            <p:cNvSpPr/>
            <p:nvPr/>
          </p:nvSpPr>
          <p:spPr>
            <a:xfrm>
              <a:off x="9965470" y="604962"/>
              <a:ext cx="110366" cy="81714"/>
            </a:xfrm>
            <a:custGeom>
              <a:avLst/>
              <a:gdLst>
                <a:gd name="connsiteX0" fmla="*/ 0 w 110366"/>
                <a:gd name="connsiteY0" fmla="*/ 2505 h 81714"/>
                <a:gd name="connsiteX1" fmla="*/ 8929 w 110366"/>
                <a:gd name="connsiteY1" fmla="*/ 2505 h 81714"/>
                <a:gd name="connsiteX2" fmla="*/ 8929 w 110366"/>
                <a:gd name="connsiteY2" fmla="*/ 15161 h 81714"/>
                <a:gd name="connsiteX3" fmla="*/ 21006 w 110366"/>
                <a:gd name="connsiteY3" fmla="*/ 3919 h 81714"/>
                <a:gd name="connsiteX4" fmla="*/ 35268 w 110366"/>
                <a:gd name="connsiteY4" fmla="*/ 64 h 81714"/>
                <a:gd name="connsiteX5" fmla="*/ 58074 w 110366"/>
                <a:gd name="connsiteY5" fmla="*/ 15932 h 81714"/>
                <a:gd name="connsiteX6" fmla="*/ 70601 w 110366"/>
                <a:gd name="connsiteY6" fmla="*/ 4111 h 81714"/>
                <a:gd name="connsiteX7" fmla="*/ 86018 w 110366"/>
                <a:gd name="connsiteY7" fmla="*/ 0 h 81714"/>
                <a:gd name="connsiteX8" fmla="*/ 104135 w 110366"/>
                <a:gd name="connsiteY8" fmla="*/ 6617 h 81714"/>
                <a:gd name="connsiteX9" fmla="*/ 110366 w 110366"/>
                <a:gd name="connsiteY9" fmla="*/ 26981 h 81714"/>
                <a:gd name="connsiteX10" fmla="*/ 110366 w 110366"/>
                <a:gd name="connsiteY10" fmla="*/ 81715 h 81714"/>
                <a:gd name="connsiteX11" fmla="*/ 101244 w 110366"/>
                <a:gd name="connsiteY11" fmla="*/ 81715 h 81714"/>
                <a:gd name="connsiteX12" fmla="*/ 101244 w 110366"/>
                <a:gd name="connsiteY12" fmla="*/ 28973 h 81714"/>
                <a:gd name="connsiteX13" fmla="*/ 97004 w 110366"/>
                <a:gd name="connsiteY13" fmla="*/ 12656 h 81714"/>
                <a:gd name="connsiteX14" fmla="*/ 84156 w 110366"/>
                <a:gd name="connsiteY14" fmla="*/ 7902 h 81714"/>
                <a:gd name="connsiteX15" fmla="*/ 74905 w 110366"/>
                <a:gd name="connsiteY15" fmla="*/ 9572 h 81714"/>
                <a:gd name="connsiteX16" fmla="*/ 66297 w 110366"/>
                <a:gd name="connsiteY16" fmla="*/ 15289 h 81714"/>
                <a:gd name="connsiteX17" fmla="*/ 61286 w 110366"/>
                <a:gd name="connsiteY17" fmla="*/ 22163 h 81714"/>
                <a:gd name="connsiteX18" fmla="*/ 59680 w 110366"/>
                <a:gd name="connsiteY18" fmla="*/ 31928 h 81714"/>
                <a:gd name="connsiteX19" fmla="*/ 59680 w 110366"/>
                <a:gd name="connsiteY19" fmla="*/ 81715 h 81714"/>
                <a:gd name="connsiteX20" fmla="*/ 50750 w 110366"/>
                <a:gd name="connsiteY20" fmla="*/ 81715 h 81714"/>
                <a:gd name="connsiteX21" fmla="*/ 50750 w 110366"/>
                <a:gd name="connsiteY21" fmla="*/ 28973 h 81714"/>
                <a:gd name="connsiteX22" fmla="*/ 46446 w 110366"/>
                <a:gd name="connsiteY22" fmla="*/ 12784 h 81714"/>
                <a:gd name="connsiteX23" fmla="*/ 33662 w 110366"/>
                <a:gd name="connsiteY23" fmla="*/ 7837 h 81714"/>
                <a:gd name="connsiteX24" fmla="*/ 15739 w 110366"/>
                <a:gd name="connsiteY24" fmla="*/ 15675 h 81714"/>
                <a:gd name="connsiteX25" fmla="*/ 10792 w 110366"/>
                <a:gd name="connsiteY25" fmla="*/ 22549 h 81714"/>
                <a:gd name="connsiteX26" fmla="*/ 8929 w 110366"/>
                <a:gd name="connsiteY26" fmla="*/ 33405 h 81714"/>
                <a:gd name="connsiteX27" fmla="*/ 8929 w 110366"/>
                <a:gd name="connsiteY27" fmla="*/ 81651 h 81714"/>
                <a:gd name="connsiteX28" fmla="*/ 0 w 110366"/>
                <a:gd name="connsiteY28" fmla="*/ 81651 h 81714"/>
                <a:gd name="connsiteX29" fmla="*/ 0 w 110366"/>
                <a:gd name="connsiteY29" fmla="*/ 2505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366" h="81714">
                  <a:moveTo>
                    <a:pt x="0" y="2505"/>
                  </a:moveTo>
                  <a:lnTo>
                    <a:pt x="8929" y="2505"/>
                  </a:lnTo>
                  <a:lnTo>
                    <a:pt x="8929" y="15161"/>
                  </a:lnTo>
                  <a:cubicBezTo>
                    <a:pt x="12398" y="10214"/>
                    <a:pt x="16445" y="6488"/>
                    <a:pt x="21006" y="3919"/>
                  </a:cubicBezTo>
                  <a:cubicBezTo>
                    <a:pt x="25568" y="1349"/>
                    <a:pt x="30322" y="64"/>
                    <a:pt x="35268" y="64"/>
                  </a:cubicBezTo>
                  <a:cubicBezTo>
                    <a:pt x="47281" y="64"/>
                    <a:pt x="54861" y="5332"/>
                    <a:pt x="58074" y="15932"/>
                  </a:cubicBezTo>
                  <a:cubicBezTo>
                    <a:pt x="61543" y="10793"/>
                    <a:pt x="65719" y="6874"/>
                    <a:pt x="70601" y="4111"/>
                  </a:cubicBezTo>
                  <a:cubicBezTo>
                    <a:pt x="75483" y="1349"/>
                    <a:pt x="80558" y="0"/>
                    <a:pt x="86018" y="0"/>
                  </a:cubicBezTo>
                  <a:cubicBezTo>
                    <a:pt x="93921" y="0"/>
                    <a:pt x="99959" y="2184"/>
                    <a:pt x="104135" y="6617"/>
                  </a:cubicBezTo>
                  <a:cubicBezTo>
                    <a:pt x="108311" y="11049"/>
                    <a:pt x="110366" y="17795"/>
                    <a:pt x="110366" y="26981"/>
                  </a:cubicBezTo>
                  <a:lnTo>
                    <a:pt x="110366" y="81715"/>
                  </a:lnTo>
                  <a:lnTo>
                    <a:pt x="101244" y="81715"/>
                  </a:lnTo>
                  <a:lnTo>
                    <a:pt x="101244" y="28973"/>
                  </a:lnTo>
                  <a:cubicBezTo>
                    <a:pt x="101244" y="21264"/>
                    <a:pt x="99830" y="15803"/>
                    <a:pt x="97004" y="12656"/>
                  </a:cubicBezTo>
                  <a:cubicBezTo>
                    <a:pt x="94177" y="9508"/>
                    <a:pt x="89873" y="7902"/>
                    <a:pt x="84156" y="7902"/>
                  </a:cubicBezTo>
                  <a:cubicBezTo>
                    <a:pt x="81072" y="7902"/>
                    <a:pt x="77988" y="8480"/>
                    <a:pt x="74905" y="9572"/>
                  </a:cubicBezTo>
                  <a:cubicBezTo>
                    <a:pt x="71821" y="10728"/>
                    <a:pt x="68931" y="12591"/>
                    <a:pt x="66297" y="15289"/>
                  </a:cubicBezTo>
                  <a:cubicBezTo>
                    <a:pt x="64048" y="17538"/>
                    <a:pt x="62378" y="19851"/>
                    <a:pt x="61286" y="22163"/>
                  </a:cubicBezTo>
                  <a:cubicBezTo>
                    <a:pt x="60194" y="24476"/>
                    <a:pt x="59680" y="27752"/>
                    <a:pt x="59680" y="31928"/>
                  </a:cubicBezTo>
                  <a:lnTo>
                    <a:pt x="59680" y="81715"/>
                  </a:lnTo>
                  <a:lnTo>
                    <a:pt x="50750" y="81715"/>
                  </a:lnTo>
                  <a:lnTo>
                    <a:pt x="50750" y="28973"/>
                  </a:lnTo>
                  <a:cubicBezTo>
                    <a:pt x="50750" y="21457"/>
                    <a:pt x="49337" y="16060"/>
                    <a:pt x="46446" y="12784"/>
                  </a:cubicBezTo>
                  <a:cubicBezTo>
                    <a:pt x="43555" y="9508"/>
                    <a:pt x="39316" y="7837"/>
                    <a:pt x="33662" y="7837"/>
                  </a:cubicBezTo>
                  <a:cubicBezTo>
                    <a:pt x="26852" y="7837"/>
                    <a:pt x="20943" y="10471"/>
                    <a:pt x="15739" y="15675"/>
                  </a:cubicBezTo>
                  <a:cubicBezTo>
                    <a:pt x="13683" y="17859"/>
                    <a:pt x="12013" y="20108"/>
                    <a:pt x="10792" y="22549"/>
                  </a:cubicBezTo>
                  <a:cubicBezTo>
                    <a:pt x="9572" y="24990"/>
                    <a:pt x="8929" y="28587"/>
                    <a:pt x="8929" y="33405"/>
                  </a:cubicBezTo>
                  <a:lnTo>
                    <a:pt x="8929" y="81651"/>
                  </a:lnTo>
                  <a:lnTo>
                    <a:pt x="0" y="81651"/>
                  </a:lnTo>
                  <a:lnTo>
                    <a:pt x="0" y="25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999B8D-3609-BE2D-1941-289B9ABBD86F}"/>
                </a:ext>
              </a:extLst>
            </p:cNvPr>
            <p:cNvSpPr/>
            <p:nvPr/>
          </p:nvSpPr>
          <p:spPr>
            <a:xfrm>
              <a:off x="10097807" y="604962"/>
              <a:ext cx="70215" cy="84156"/>
            </a:xfrm>
            <a:custGeom>
              <a:avLst/>
              <a:gdLst>
                <a:gd name="connsiteX0" fmla="*/ 0 w 70215"/>
                <a:gd name="connsiteY0" fmla="*/ 42720 h 84156"/>
                <a:gd name="connsiteX1" fmla="*/ 10021 w 70215"/>
                <a:gd name="connsiteY1" fmla="*/ 11114 h 84156"/>
                <a:gd name="connsiteX2" fmla="*/ 36553 w 70215"/>
                <a:gd name="connsiteY2" fmla="*/ 0 h 84156"/>
                <a:gd name="connsiteX3" fmla="*/ 61929 w 70215"/>
                <a:gd name="connsiteY3" fmla="*/ 10664 h 84156"/>
                <a:gd name="connsiteX4" fmla="*/ 70215 w 70215"/>
                <a:gd name="connsiteY4" fmla="*/ 39316 h 84156"/>
                <a:gd name="connsiteX5" fmla="*/ 70215 w 70215"/>
                <a:gd name="connsiteY5" fmla="*/ 44262 h 84156"/>
                <a:gd name="connsiteX6" fmla="*/ 9186 w 70215"/>
                <a:gd name="connsiteY6" fmla="*/ 44262 h 84156"/>
                <a:gd name="connsiteX7" fmla="*/ 16638 w 70215"/>
                <a:gd name="connsiteY7" fmla="*/ 68288 h 84156"/>
                <a:gd name="connsiteX8" fmla="*/ 36617 w 70215"/>
                <a:gd name="connsiteY8" fmla="*/ 76768 h 84156"/>
                <a:gd name="connsiteX9" fmla="*/ 52485 w 70215"/>
                <a:gd name="connsiteY9" fmla="*/ 72593 h 84156"/>
                <a:gd name="connsiteX10" fmla="*/ 60065 w 70215"/>
                <a:gd name="connsiteY10" fmla="*/ 60901 h 84156"/>
                <a:gd name="connsiteX11" fmla="*/ 68674 w 70215"/>
                <a:gd name="connsiteY11" fmla="*/ 60901 h 84156"/>
                <a:gd name="connsiteX12" fmla="*/ 58588 w 70215"/>
                <a:gd name="connsiteY12" fmla="*/ 77925 h 84156"/>
                <a:gd name="connsiteX13" fmla="*/ 36617 w 70215"/>
                <a:gd name="connsiteY13" fmla="*/ 84156 h 84156"/>
                <a:gd name="connsiteX14" fmla="*/ 9572 w 70215"/>
                <a:gd name="connsiteY14" fmla="*/ 73235 h 84156"/>
                <a:gd name="connsiteX15" fmla="*/ 129 w 70215"/>
                <a:gd name="connsiteY15" fmla="*/ 42720 h 84156"/>
                <a:gd name="connsiteX16" fmla="*/ 16574 w 70215"/>
                <a:gd name="connsiteY16" fmla="*/ 15611 h 84156"/>
                <a:gd name="connsiteX17" fmla="*/ 9250 w 70215"/>
                <a:gd name="connsiteY17" fmla="*/ 37324 h 84156"/>
                <a:gd name="connsiteX18" fmla="*/ 61222 w 70215"/>
                <a:gd name="connsiteY18" fmla="*/ 37324 h 84156"/>
                <a:gd name="connsiteX19" fmla="*/ 55054 w 70215"/>
                <a:gd name="connsiteY19" fmla="*/ 14904 h 84156"/>
                <a:gd name="connsiteX20" fmla="*/ 36424 w 70215"/>
                <a:gd name="connsiteY20" fmla="*/ 7131 h 84156"/>
                <a:gd name="connsiteX21" fmla="*/ 16638 w 70215"/>
                <a:gd name="connsiteY21" fmla="*/ 15611 h 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215" h="84156">
                  <a:moveTo>
                    <a:pt x="0" y="42720"/>
                  </a:moveTo>
                  <a:cubicBezTo>
                    <a:pt x="0" y="29037"/>
                    <a:pt x="3341" y="18501"/>
                    <a:pt x="10021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215" y="27303"/>
                    <a:pt x="70215" y="39316"/>
                  </a:cubicBezTo>
                  <a:lnTo>
                    <a:pt x="70215" y="44262"/>
                  </a:lnTo>
                  <a:lnTo>
                    <a:pt x="9186" y="44262"/>
                  </a:lnTo>
                  <a:cubicBezTo>
                    <a:pt x="9508" y="54669"/>
                    <a:pt x="12013" y="62635"/>
                    <a:pt x="16638" y="68288"/>
                  </a:cubicBezTo>
                  <a:cubicBezTo>
                    <a:pt x="21328" y="73942"/>
                    <a:pt x="27945" y="76768"/>
                    <a:pt x="36617" y="76768"/>
                  </a:cubicBezTo>
                  <a:cubicBezTo>
                    <a:pt x="43427" y="76768"/>
                    <a:pt x="48695" y="75355"/>
                    <a:pt x="52485" y="72593"/>
                  </a:cubicBezTo>
                  <a:cubicBezTo>
                    <a:pt x="56275" y="69830"/>
                    <a:pt x="58781" y="65912"/>
                    <a:pt x="60065" y="60901"/>
                  </a:cubicBezTo>
                  <a:lnTo>
                    <a:pt x="68674" y="60901"/>
                  </a:lnTo>
                  <a:cubicBezTo>
                    <a:pt x="67325" y="68096"/>
                    <a:pt x="63984" y="73749"/>
                    <a:pt x="58588" y="77925"/>
                  </a:cubicBezTo>
                  <a:cubicBezTo>
                    <a:pt x="53192" y="82100"/>
                    <a:pt x="45868" y="84156"/>
                    <a:pt x="36617" y="84156"/>
                  </a:cubicBezTo>
                  <a:cubicBezTo>
                    <a:pt x="24926" y="84156"/>
                    <a:pt x="15867" y="80494"/>
                    <a:pt x="9572" y="73235"/>
                  </a:cubicBezTo>
                  <a:cubicBezTo>
                    <a:pt x="3276" y="65912"/>
                    <a:pt x="129" y="55761"/>
                    <a:pt x="129" y="42720"/>
                  </a:cubicBezTo>
                  <a:close/>
                  <a:moveTo>
                    <a:pt x="16574" y="15611"/>
                  </a:moveTo>
                  <a:cubicBezTo>
                    <a:pt x="12334" y="21264"/>
                    <a:pt x="9893" y="28523"/>
                    <a:pt x="9250" y="37324"/>
                  </a:cubicBezTo>
                  <a:lnTo>
                    <a:pt x="61222" y="37324"/>
                  </a:lnTo>
                  <a:cubicBezTo>
                    <a:pt x="60901" y="27560"/>
                    <a:pt x="58845" y="20108"/>
                    <a:pt x="55054" y="14904"/>
                  </a:cubicBezTo>
                  <a:cubicBezTo>
                    <a:pt x="51264" y="9700"/>
                    <a:pt x="45033" y="7131"/>
                    <a:pt x="36424" y="7131"/>
                  </a:cubicBezTo>
                  <a:cubicBezTo>
                    <a:pt x="27816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7CF4C6-8966-AE7D-3191-DD750D097DAD}"/>
              </a:ext>
            </a:extLst>
          </p:cNvPr>
          <p:cNvCxnSpPr>
            <a:cxnSpLocks/>
          </p:cNvCxnSpPr>
          <p:nvPr userDrawn="1"/>
        </p:nvCxnSpPr>
        <p:spPr>
          <a:xfrm>
            <a:off x="0" y="1359894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1617F5-7C87-7FD6-9718-4EB7DD32CF1F}"/>
              </a:ext>
            </a:extLst>
          </p:cNvPr>
          <p:cNvCxnSpPr>
            <a:cxnSpLocks/>
          </p:cNvCxnSpPr>
          <p:nvPr userDrawn="1"/>
        </p:nvCxnSpPr>
        <p:spPr>
          <a:xfrm>
            <a:off x="1417336" y="-2792"/>
            <a:ext cx="0" cy="1360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aphic 93">
            <a:extLst>
              <a:ext uri="{FF2B5EF4-FFF2-40B4-BE49-F238E27FC236}">
                <a16:creationId xmlns:a16="http://schemas.microsoft.com/office/drawing/2014/main" id="{6E7D668D-400F-8DAA-02D4-DD0A1A663ACA}"/>
              </a:ext>
            </a:extLst>
          </p:cNvPr>
          <p:cNvGrpSpPr/>
          <p:nvPr userDrawn="1"/>
        </p:nvGrpSpPr>
        <p:grpSpPr>
          <a:xfrm>
            <a:off x="3528881" y="6753895"/>
            <a:ext cx="1760402" cy="112936"/>
            <a:chOff x="6602633" y="3537703"/>
            <a:chExt cx="1760402" cy="112936"/>
          </a:xfrm>
          <a:solidFill>
            <a:srgbClr val="000000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3F5B8D7-A721-DB6D-C045-85C4148B7353}"/>
                </a:ext>
              </a:extLst>
            </p:cNvPr>
            <p:cNvSpPr/>
            <p:nvPr/>
          </p:nvSpPr>
          <p:spPr>
            <a:xfrm>
              <a:off x="6602633" y="3538024"/>
              <a:ext cx="107282" cy="110109"/>
            </a:xfrm>
            <a:custGeom>
              <a:avLst/>
              <a:gdLst>
                <a:gd name="connsiteX0" fmla="*/ 74006 w 107282"/>
                <a:gd name="connsiteY0" fmla="*/ 85762 h 110109"/>
                <a:gd name="connsiteX1" fmla="*/ 32699 w 107282"/>
                <a:gd name="connsiteY1" fmla="*/ 85762 h 110109"/>
                <a:gd name="connsiteX2" fmla="*/ 24347 w 107282"/>
                <a:gd name="connsiteY2" fmla="*/ 110110 h 110109"/>
                <a:gd name="connsiteX3" fmla="*/ 0 w 107282"/>
                <a:gd name="connsiteY3" fmla="*/ 110110 h 110109"/>
                <a:gd name="connsiteX4" fmla="*/ 39444 w 107282"/>
                <a:gd name="connsiteY4" fmla="*/ 0 h 110109"/>
                <a:gd name="connsiteX5" fmla="*/ 68096 w 107282"/>
                <a:gd name="connsiteY5" fmla="*/ 0 h 110109"/>
                <a:gd name="connsiteX6" fmla="*/ 107283 w 107282"/>
                <a:gd name="connsiteY6" fmla="*/ 110110 h 110109"/>
                <a:gd name="connsiteX7" fmla="*/ 82164 w 107282"/>
                <a:gd name="connsiteY7" fmla="*/ 110110 h 110109"/>
                <a:gd name="connsiteX8" fmla="*/ 74006 w 107282"/>
                <a:gd name="connsiteY8" fmla="*/ 85762 h 110109"/>
                <a:gd name="connsiteX9" fmla="*/ 53192 w 107282"/>
                <a:gd name="connsiteY9" fmla="*/ 21328 h 110109"/>
                <a:gd name="connsiteX10" fmla="*/ 38545 w 107282"/>
                <a:gd name="connsiteY10" fmla="*/ 66169 h 110109"/>
                <a:gd name="connsiteX11" fmla="*/ 67967 w 107282"/>
                <a:gd name="connsiteY11" fmla="*/ 66169 h 110109"/>
                <a:gd name="connsiteX12" fmla="*/ 53192 w 107282"/>
                <a:gd name="connsiteY12" fmla="*/ 21328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282" h="110109">
                  <a:moveTo>
                    <a:pt x="74006" y="85762"/>
                  </a:moveTo>
                  <a:lnTo>
                    <a:pt x="32699" y="85762"/>
                  </a:lnTo>
                  <a:lnTo>
                    <a:pt x="24347" y="110110"/>
                  </a:lnTo>
                  <a:lnTo>
                    <a:pt x="0" y="110110"/>
                  </a:lnTo>
                  <a:lnTo>
                    <a:pt x="39444" y="0"/>
                  </a:lnTo>
                  <a:lnTo>
                    <a:pt x="68096" y="0"/>
                  </a:lnTo>
                  <a:lnTo>
                    <a:pt x="107283" y="110110"/>
                  </a:lnTo>
                  <a:lnTo>
                    <a:pt x="82164" y="110110"/>
                  </a:lnTo>
                  <a:lnTo>
                    <a:pt x="74006" y="85762"/>
                  </a:lnTo>
                  <a:close/>
                  <a:moveTo>
                    <a:pt x="53192" y="21328"/>
                  </a:moveTo>
                  <a:lnTo>
                    <a:pt x="38545" y="66169"/>
                  </a:lnTo>
                  <a:lnTo>
                    <a:pt x="67967" y="66169"/>
                  </a:lnTo>
                  <a:lnTo>
                    <a:pt x="53192" y="2132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5864D65-A228-4267-C700-7417D16A72E6}"/>
                </a:ext>
              </a:extLst>
            </p:cNvPr>
            <p:cNvSpPr/>
            <p:nvPr/>
          </p:nvSpPr>
          <p:spPr>
            <a:xfrm>
              <a:off x="6721223" y="3565198"/>
              <a:ext cx="76190" cy="85440"/>
            </a:xfrm>
            <a:custGeom>
              <a:avLst/>
              <a:gdLst>
                <a:gd name="connsiteX0" fmla="*/ 0 w 76190"/>
                <a:gd name="connsiteY0" fmla="*/ 43170 h 85440"/>
                <a:gd name="connsiteX1" fmla="*/ 10664 w 76190"/>
                <a:gd name="connsiteY1" fmla="*/ 11563 h 85440"/>
                <a:gd name="connsiteX2" fmla="*/ 39958 w 76190"/>
                <a:gd name="connsiteY2" fmla="*/ 0 h 85440"/>
                <a:gd name="connsiteX3" fmla="*/ 64370 w 76190"/>
                <a:gd name="connsiteY3" fmla="*/ 7645 h 85440"/>
                <a:gd name="connsiteX4" fmla="*/ 75227 w 76190"/>
                <a:gd name="connsiteY4" fmla="*/ 28973 h 85440"/>
                <a:gd name="connsiteX5" fmla="*/ 53513 w 76190"/>
                <a:gd name="connsiteY5" fmla="*/ 31607 h 85440"/>
                <a:gd name="connsiteX6" fmla="*/ 49337 w 76190"/>
                <a:gd name="connsiteY6" fmla="*/ 21970 h 85440"/>
                <a:gd name="connsiteX7" fmla="*/ 39958 w 76190"/>
                <a:gd name="connsiteY7" fmla="*/ 18502 h 85440"/>
                <a:gd name="connsiteX8" fmla="*/ 27174 w 76190"/>
                <a:gd name="connsiteY8" fmla="*/ 25054 h 85440"/>
                <a:gd name="connsiteX9" fmla="*/ 23320 w 76190"/>
                <a:gd name="connsiteY9" fmla="*/ 42528 h 85440"/>
                <a:gd name="connsiteX10" fmla="*/ 27174 w 76190"/>
                <a:gd name="connsiteY10" fmla="*/ 60194 h 85440"/>
                <a:gd name="connsiteX11" fmla="*/ 39958 w 76190"/>
                <a:gd name="connsiteY11" fmla="*/ 66875 h 85440"/>
                <a:gd name="connsiteX12" fmla="*/ 50044 w 76190"/>
                <a:gd name="connsiteY12" fmla="*/ 63278 h 85440"/>
                <a:gd name="connsiteX13" fmla="*/ 54284 w 76190"/>
                <a:gd name="connsiteY13" fmla="*/ 53192 h 85440"/>
                <a:gd name="connsiteX14" fmla="*/ 76190 w 76190"/>
                <a:gd name="connsiteY14" fmla="*/ 53192 h 85440"/>
                <a:gd name="connsiteX15" fmla="*/ 65076 w 76190"/>
                <a:gd name="connsiteY15" fmla="*/ 77025 h 85440"/>
                <a:gd name="connsiteX16" fmla="*/ 39316 w 76190"/>
                <a:gd name="connsiteY16" fmla="*/ 85441 h 85440"/>
                <a:gd name="connsiteX17" fmla="*/ 10150 w 76190"/>
                <a:gd name="connsiteY17" fmla="*/ 74134 h 85440"/>
                <a:gd name="connsiteX18" fmla="*/ 0 w 76190"/>
                <a:gd name="connsiteY18" fmla="*/ 4323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190" h="85440">
                  <a:moveTo>
                    <a:pt x="0" y="43170"/>
                  </a:moveTo>
                  <a:cubicBezTo>
                    <a:pt x="0" y="29808"/>
                    <a:pt x="3534" y="19272"/>
                    <a:pt x="10664" y="11563"/>
                  </a:cubicBezTo>
                  <a:cubicBezTo>
                    <a:pt x="17731" y="3855"/>
                    <a:pt x="27495" y="0"/>
                    <a:pt x="39958" y="0"/>
                  </a:cubicBezTo>
                  <a:cubicBezTo>
                    <a:pt x="50365" y="0"/>
                    <a:pt x="58460" y="2570"/>
                    <a:pt x="64370" y="7645"/>
                  </a:cubicBezTo>
                  <a:cubicBezTo>
                    <a:pt x="70280" y="12720"/>
                    <a:pt x="73877" y="19851"/>
                    <a:pt x="75227" y="28973"/>
                  </a:cubicBezTo>
                  <a:lnTo>
                    <a:pt x="53513" y="31607"/>
                  </a:lnTo>
                  <a:cubicBezTo>
                    <a:pt x="52807" y="27495"/>
                    <a:pt x="51393" y="24283"/>
                    <a:pt x="49337" y="21970"/>
                  </a:cubicBezTo>
                  <a:cubicBezTo>
                    <a:pt x="47282" y="19658"/>
                    <a:pt x="44134" y="18502"/>
                    <a:pt x="39958" y="18502"/>
                  </a:cubicBezTo>
                  <a:cubicBezTo>
                    <a:pt x="33984" y="18502"/>
                    <a:pt x="29744" y="20686"/>
                    <a:pt x="27174" y="25054"/>
                  </a:cubicBezTo>
                  <a:cubicBezTo>
                    <a:pt x="24605" y="29422"/>
                    <a:pt x="23320" y="35268"/>
                    <a:pt x="23320" y="42528"/>
                  </a:cubicBezTo>
                  <a:cubicBezTo>
                    <a:pt x="23320" y="49787"/>
                    <a:pt x="24605" y="55697"/>
                    <a:pt x="27174" y="60194"/>
                  </a:cubicBezTo>
                  <a:cubicBezTo>
                    <a:pt x="29744" y="64691"/>
                    <a:pt x="33984" y="66875"/>
                    <a:pt x="39958" y="66875"/>
                  </a:cubicBezTo>
                  <a:cubicBezTo>
                    <a:pt x="44455" y="66875"/>
                    <a:pt x="47860" y="65655"/>
                    <a:pt x="50044" y="63278"/>
                  </a:cubicBezTo>
                  <a:cubicBezTo>
                    <a:pt x="52228" y="60836"/>
                    <a:pt x="53642" y="57496"/>
                    <a:pt x="54284" y="53192"/>
                  </a:cubicBezTo>
                  <a:lnTo>
                    <a:pt x="76190" y="53192"/>
                  </a:lnTo>
                  <a:cubicBezTo>
                    <a:pt x="74970" y="63470"/>
                    <a:pt x="71244" y="71436"/>
                    <a:pt x="65076" y="77025"/>
                  </a:cubicBezTo>
                  <a:cubicBezTo>
                    <a:pt x="58910" y="82614"/>
                    <a:pt x="50301" y="85441"/>
                    <a:pt x="39316" y="85441"/>
                  </a:cubicBezTo>
                  <a:cubicBezTo>
                    <a:pt x="26660" y="85441"/>
                    <a:pt x="16960" y="81651"/>
                    <a:pt x="10150" y="74134"/>
                  </a:cubicBezTo>
                  <a:cubicBezTo>
                    <a:pt x="3341" y="66554"/>
                    <a:pt x="0" y="56275"/>
                    <a:pt x="0" y="4323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95637C0-B870-E64A-8550-AB52D027684E}"/>
                </a:ext>
              </a:extLst>
            </p:cNvPr>
            <p:cNvSpPr/>
            <p:nvPr/>
          </p:nvSpPr>
          <p:spPr>
            <a:xfrm>
              <a:off x="6808783" y="3546183"/>
              <a:ext cx="57560" cy="103428"/>
            </a:xfrm>
            <a:custGeom>
              <a:avLst/>
              <a:gdLst>
                <a:gd name="connsiteX0" fmla="*/ 12784 w 57560"/>
                <a:gd name="connsiteY0" fmla="*/ 73235 h 103428"/>
                <a:gd name="connsiteX1" fmla="*/ 12784 w 57560"/>
                <a:gd name="connsiteY1" fmla="*/ 39316 h 103428"/>
                <a:gd name="connsiteX2" fmla="*/ 0 w 57560"/>
                <a:gd name="connsiteY2" fmla="*/ 39316 h 103428"/>
                <a:gd name="connsiteX3" fmla="*/ 0 w 57560"/>
                <a:gd name="connsiteY3" fmla="*/ 21457 h 103428"/>
                <a:gd name="connsiteX4" fmla="*/ 12784 w 57560"/>
                <a:gd name="connsiteY4" fmla="*/ 21457 h 103428"/>
                <a:gd name="connsiteX5" fmla="*/ 12784 w 57560"/>
                <a:gd name="connsiteY5" fmla="*/ 0 h 103428"/>
                <a:gd name="connsiteX6" fmla="*/ 35782 w 57560"/>
                <a:gd name="connsiteY6" fmla="*/ 0 h 103428"/>
                <a:gd name="connsiteX7" fmla="*/ 35782 w 57560"/>
                <a:gd name="connsiteY7" fmla="*/ 21457 h 103428"/>
                <a:gd name="connsiteX8" fmla="*/ 54733 w 57560"/>
                <a:gd name="connsiteY8" fmla="*/ 21457 h 103428"/>
                <a:gd name="connsiteX9" fmla="*/ 54733 w 57560"/>
                <a:gd name="connsiteY9" fmla="*/ 39316 h 103428"/>
                <a:gd name="connsiteX10" fmla="*/ 35782 w 57560"/>
                <a:gd name="connsiteY10" fmla="*/ 39316 h 103428"/>
                <a:gd name="connsiteX11" fmla="*/ 35782 w 57560"/>
                <a:gd name="connsiteY11" fmla="*/ 74134 h 103428"/>
                <a:gd name="connsiteX12" fmla="*/ 38095 w 57560"/>
                <a:gd name="connsiteY12" fmla="*/ 82100 h 103428"/>
                <a:gd name="connsiteX13" fmla="*/ 45354 w 57560"/>
                <a:gd name="connsiteY13" fmla="*/ 84927 h 103428"/>
                <a:gd name="connsiteX14" fmla="*/ 50237 w 57560"/>
                <a:gd name="connsiteY14" fmla="*/ 84542 h 103428"/>
                <a:gd name="connsiteX15" fmla="*/ 54477 w 57560"/>
                <a:gd name="connsiteY15" fmla="*/ 83514 h 103428"/>
                <a:gd name="connsiteX16" fmla="*/ 57560 w 57560"/>
                <a:gd name="connsiteY16" fmla="*/ 100473 h 103428"/>
                <a:gd name="connsiteX17" fmla="*/ 48952 w 57560"/>
                <a:gd name="connsiteY17" fmla="*/ 102657 h 103428"/>
                <a:gd name="connsiteX18" fmla="*/ 39252 w 57560"/>
                <a:gd name="connsiteY18" fmla="*/ 103428 h 103428"/>
                <a:gd name="connsiteX19" fmla="*/ 18566 w 57560"/>
                <a:gd name="connsiteY19" fmla="*/ 95719 h 103428"/>
                <a:gd name="connsiteX20" fmla="*/ 12848 w 57560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60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7"/>
                  </a:lnTo>
                  <a:lnTo>
                    <a:pt x="12784" y="21457"/>
                  </a:lnTo>
                  <a:lnTo>
                    <a:pt x="12784" y="0"/>
                  </a:lnTo>
                  <a:lnTo>
                    <a:pt x="35782" y="0"/>
                  </a:lnTo>
                  <a:lnTo>
                    <a:pt x="35782" y="21457"/>
                  </a:lnTo>
                  <a:lnTo>
                    <a:pt x="54733" y="21457"/>
                  </a:lnTo>
                  <a:lnTo>
                    <a:pt x="54733" y="39316"/>
                  </a:lnTo>
                  <a:lnTo>
                    <a:pt x="35782" y="39316"/>
                  </a:lnTo>
                  <a:lnTo>
                    <a:pt x="35782" y="74134"/>
                  </a:lnTo>
                  <a:cubicBezTo>
                    <a:pt x="35782" y="77539"/>
                    <a:pt x="36553" y="80173"/>
                    <a:pt x="38095" y="82100"/>
                  </a:cubicBezTo>
                  <a:cubicBezTo>
                    <a:pt x="39637" y="84027"/>
                    <a:pt x="42078" y="84927"/>
                    <a:pt x="45354" y="84927"/>
                  </a:cubicBezTo>
                  <a:cubicBezTo>
                    <a:pt x="47089" y="84927"/>
                    <a:pt x="48695" y="84798"/>
                    <a:pt x="50237" y="84542"/>
                  </a:cubicBezTo>
                  <a:cubicBezTo>
                    <a:pt x="51714" y="84284"/>
                    <a:pt x="53127" y="83963"/>
                    <a:pt x="54477" y="83514"/>
                  </a:cubicBezTo>
                  <a:lnTo>
                    <a:pt x="57560" y="100473"/>
                  </a:lnTo>
                  <a:cubicBezTo>
                    <a:pt x="54670" y="101373"/>
                    <a:pt x="51778" y="102144"/>
                    <a:pt x="48952" y="102657"/>
                  </a:cubicBezTo>
                  <a:cubicBezTo>
                    <a:pt x="46061" y="103171"/>
                    <a:pt x="42849" y="103428"/>
                    <a:pt x="39252" y="103428"/>
                  </a:cubicBezTo>
                  <a:cubicBezTo>
                    <a:pt x="29294" y="103428"/>
                    <a:pt x="22420" y="100859"/>
                    <a:pt x="18566" y="95719"/>
                  </a:cubicBezTo>
                  <a:cubicBezTo>
                    <a:pt x="14775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B3BB74D-D467-8173-4DEC-E35E07090A92}"/>
                </a:ext>
              </a:extLst>
            </p:cNvPr>
            <p:cNvSpPr/>
            <p:nvPr/>
          </p:nvSpPr>
          <p:spPr>
            <a:xfrm>
              <a:off x="6881119" y="3537703"/>
              <a:ext cx="23126" cy="110430"/>
            </a:xfrm>
            <a:custGeom>
              <a:avLst/>
              <a:gdLst>
                <a:gd name="connsiteX0" fmla="*/ 0 w 23126"/>
                <a:gd name="connsiteY0" fmla="*/ 0 h 110430"/>
                <a:gd name="connsiteX1" fmla="*/ 23127 w 23126"/>
                <a:gd name="connsiteY1" fmla="*/ 0 h 110430"/>
                <a:gd name="connsiteX2" fmla="*/ 23127 w 23126"/>
                <a:gd name="connsiteY2" fmla="*/ 18373 h 110430"/>
                <a:gd name="connsiteX3" fmla="*/ 0 w 23126"/>
                <a:gd name="connsiteY3" fmla="*/ 18373 h 110430"/>
                <a:gd name="connsiteX4" fmla="*/ 0 w 23126"/>
                <a:gd name="connsiteY4" fmla="*/ 0 h 110430"/>
                <a:gd name="connsiteX5" fmla="*/ 128 w 23126"/>
                <a:gd name="connsiteY5" fmla="*/ 29936 h 110430"/>
                <a:gd name="connsiteX6" fmla="*/ 22934 w 23126"/>
                <a:gd name="connsiteY6" fmla="*/ 29936 h 110430"/>
                <a:gd name="connsiteX7" fmla="*/ 22934 w 23126"/>
                <a:gd name="connsiteY7" fmla="*/ 110431 h 110430"/>
                <a:gd name="connsiteX8" fmla="*/ 128 w 23126"/>
                <a:gd name="connsiteY8" fmla="*/ 110431 h 110430"/>
                <a:gd name="connsiteX9" fmla="*/ 128 w 23126"/>
                <a:gd name="connsiteY9" fmla="*/ 29936 h 11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6" h="110430">
                  <a:moveTo>
                    <a:pt x="0" y="0"/>
                  </a:moveTo>
                  <a:lnTo>
                    <a:pt x="23127" y="0"/>
                  </a:lnTo>
                  <a:lnTo>
                    <a:pt x="23127" y="18373"/>
                  </a:lnTo>
                  <a:lnTo>
                    <a:pt x="0" y="18373"/>
                  </a:lnTo>
                  <a:lnTo>
                    <a:pt x="0" y="0"/>
                  </a:lnTo>
                  <a:close/>
                  <a:moveTo>
                    <a:pt x="128" y="29936"/>
                  </a:moveTo>
                  <a:lnTo>
                    <a:pt x="22934" y="29936"/>
                  </a:lnTo>
                  <a:lnTo>
                    <a:pt x="22934" y="110431"/>
                  </a:lnTo>
                  <a:lnTo>
                    <a:pt x="128" y="110431"/>
                  </a:lnTo>
                  <a:lnTo>
                    <a:pt x="128" y="2993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BCFA5ED-49D5-5821-B768-F410EB53513C}"/>
                </a:ext>
              </a:extLst>
            </p:cNvPr>
            <p:cNvSpPr/>
            <p:nvPr/>
          </p:nvSpPr>
          <p:spPr>
            <a:xfrm>
              <a:off x="6923775" y="3565134"/>
              <a:ext cx="81329" cy="85440"/>
            </a:xfrm>
            <a:custGeom>
              <a:avLst/>
              <a:gdLst>
                <a:gd name="connsiteX0" fmla="*/ 0 w 81329"/>
                <a:gd name="connsiteY0" fmla="*/ 43042 h 85440"/>
                <a:gd name="connsiteX1" fmla="*/ 10921 w 81329"/>
                <a:gd name="connsiteY1" fmla="*/ 11435 h 85440"/>
                <a:gd name="connsiteX2" fmla="*/ 40986 w 81329"/>
                <a:gd name="connsiteY2" fmla="*/ 0 h 85440"/>
                <a:gd name="connsiteX3" fmla="*/ 70794 w 81329"/>
                <a:gd name="connsiteY3" fmla="*/ 11114 h 85440"/>
                <a:gd name="connsiteX4" fmla="*/ 81330 w 81329"/>
                <a:gd name="connsiteY4" fmla="*/ 42399 h 85440"/>
                <a:gd name="connsiteX5" fmla="*/ 70473 w 81329"/>
                <a:gd name="connsiteY5" fmla="*/ 73942 h 85440"/>
                <a:gd name="connsiteX6" fmla="*/ 40344 w 81329"/>
                <a:gd name="connsiteY6" fmla="*/ 85441 h 85440"/>
                <a:gd name="connsiteX7" fmla="*/ 10536 w 81329"/>
                <a:gd name="connsiteY7" fmla="*/ 74263 h 85440"/>
                <a:gd name="connsiteX8" fmla="*/ 0 w 81329"/>
                <a:gd name="connsiteY8" fmla="*/ 43042 h 85440"/>
                <a:gd name="connsiteX9" fmla="*/ 23255 w 81329"/>
                <a:gd name="connsiteY9" fmla="*/ 42720 h 85440"/>
                <a:gd name="connsiteX10" fmla="*/ 27431 w 81329"/>
                <a:gd name="connsiteY10" fmla="*/ 60451 h 85440"/>
                <a:gd name="connsiteX11" fmla="*/ 40537 w 81329"/>
                <a:gd name="connsiteY11" fmla="*/ 66939 h 85440"/>
                <a:gd name="connsiteX12" fmla="*/ 53899 w 81329"/>
                <a:gd name="connsiteY12" fmla="*/ 60387 h 85440"/>
                <a:gd name="connsiteX13" fmla="*/ 58139 w 81329"/>
                <a:gd name="connsiteY13" fmla="*/ 42592 h 85440"/>
                <a:gd name="connsiteX14" fmla="*/ 53899 w 81329"/>
                <a:gd name="connsiteY14" fmla="*/ 24926 h 85440"/>
                <a:gd name="connsiteX15" fmla="*/ 40537 w 81329"/>
                <a:gd name="connsiteY15" fmla="*/ 18502 h 85440"/>
                <a:gd name="connsiteX16" fmla="*/ 27431 w 81329"/>
                <a:gd name="connsiteY16" fmla="*/ 24926 h 85440"/>
                <a:gd name="connsiteX17" fmla="*/ 23255 w 81329"/>
                <a:gd name="connsiteY17" fmla="*/ 42720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0">
                  <a:moveTo>
                    <a:pt x="0" y="43042"/>
                  </a:moveTo>
                  <a:cubicBezTo>
                    <a:pt x="0" y="29551"/>
                    <a:pt x="3662" y="19016"/>
                    <a:pt x="10921" y="11435"/>
                  </a:cubicBezTo>
                  <a:cubicBezTo>
                    <a:pt x="18245" y="3855"/>
                    <a:pt x="28266" y="0"/>
                    <a:pt x="40986" y="0"/>
                  </a:cubicBezTo>
                  <a:cubicBezTo>
                    <a:pt x="53706" y="0"/>
                    <a:pt x="63792" y="3726"/>
                    <a:pt x="70794" y="11114"/>
                  </a:cubicBezTo>
                  <a:cubicBezTo>
                    <a:pt x="77797" y="18502"/>
                    <a:pt x="81330" y="28973"/>
                    <a:pt x="81330" y="42399"/>
                  </a:cubicBezTo>
                  <a:cubicBezTo>
                    <a:pt x="81330" y="55826"/>
                    <a:pt x="77733" y="66297"/>
                    <a:pt x="70473" y="73942"/>
                  </a:cubicBezTo>
                  <a:cubicBezTo>
                    <a:pt x="63214" y="81586"/>
                    <a:pt x="53192" y="85441"/>
                    <a:pt x="40344" y="85441"/>
                  </a:cubicBezTo>
                  <a:cubicBezTo>
                    <a:pt x="27495" y="85441"/>
                    <a:pt x="17539" y="81715"/>
                    <a:pt x="10536" y="74263"/>
                  </a:cubicBezTo>
                  <a:cubicBezTo>
                    <a:pt x="3534" y="66811"/>
                    <a:pt x="0" y="56404"/>
                    <a:pt x="0" y="43042"/>
                  </a:cubicBezTo>
                  <a:close/>
                  <a:moveTo>
                    <a:pt x="23255" y="42720"/>
                  </a:moveTo>
                  <a:cubicBezTo>
                    <a:pt x="23255" y="50237"/>
                    <a:pt x="24669" y="56147"/>
                    <a:pt x="27431" y="60451"/>
                  </a:cubicBezTo>
                  <a:cubicBezTo>
                    <a:pt x="30194" y="64755"/>
                    <a:pt x="34562" y="66939"/>
                    <a:pt x="40537" y="66939"/>
                  </a:cubicBezTo>
                  <a:cubicBezTo>
                    <a:pt x="46511" y="66939"/>
                    <a:pt x="51072" y="64755"/>
                    <a:pt x="53899" y="60387"/>
                  </a:cubicBezTo>
                  <a:cubicBezTo>
                    <a:pt x="56726" y="56018"/>
                    <a:pt x="58139" y="50108"/>
                    <a:pt x="58139" y="42592"/>
                  </a:cubicBezTo>
                  <a:cubicBezTo>
                    <a:pt x="58139" y="35076"/>
                    <a:pt x="56726" y="29230"/>
                    <a:pt x="53899" y="24926"/>
                  </a:cubicBezTo>
                  <a:cubicBezTo>
                    <a:pt x="51072" y="20686"/>
                    <a:pt x="46639" y="18502"/>
                    <a:pt x="40537" y="18502"/>
                  </a:cubicBezTo>
                  <a:cubicBezTo>
                    <a:pt x="34434" y="18502"/>
                    <a:pt x="30194" y="20622"/>
                    <a:pt x="27431" y="24926"/>
                  </a:cubicBezTo>
                  <a:cubicBezTo>
                    <a:pt x="24669" y="29166"/>
                    <a:pt x="23255" y="35140"/>
                    <a:pt x="23255" y="427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FA4246A-1EC8-3B8F-D908-E20156B8BC13}"/>
                </a:ext>
              </a:extLst>
            </p:cNvPr>
            <p:cNvSpPr/>
            <p:nvPr/>
          </p:nvSpPr>
          <p:spPr>
            <a:xfrm>
              <a:off x="7024763" y="3565134"/>
              <a:ext cx="74648" cy="82935"/>
            </a:xfrm>
            <a:custGeom>
              <a:avLst/>
              <a:gdLst>
                <a:gd name="connsiteX0" fmla="*/ 0 w 74648"/>
                <a:gd name="connsiteY0" fmla="*/ 2506 h 82935"/>
                <a:gd name="connsiteX1" fmla="*/ 22356 w 74648"/>
                <a:gd name="connsiteY1" fmla="*/ 2506 h 82935"/>
                <a:gd name="connsiteX2" fmla="*/ 22356 w 74648"/>
                <a:gd name="connsiteY2" fmla="*/ 12656 h 82935"/>
                <a:gd name="connsiteX3" fmla="*/ 34690 w 74648"/>
                <a:gd name="connsiteY3" fmla="*/ 2698 h 82935"/>
                <a:gd name="connsiteX4" fmla="*/ 47795 w 74648"/>
                <a:gd name="connsiteY4" fmla="*/ 0 h 82935"/>
                <a:gd name="connsiteX5" fmla="*/ 67838 w 74648"/>
                <a:gd name="connsiteY5" fmla="*/ 7452 h 82935"/>
                <a:gd name="connsiteX6" fmla="*/ 74648 w 74648"/>
                <a:gd name="connsiteY6" fmla="*/ 28973 h 82935"/>
                <a:gd name="connsiteX7" fmla="*/ 74648 w 74648"/>
                <a:gd name="connsiteY7" fmla="*/ 82935 h 82935"/>
                <a:gd name="connsiteX8" fmla="*/ 51649 w 74648"/>
                <a:gd name="connsiteY8" fmla="*/ 82935 h 82935"/>
                <a:gd name="connsiteX9" fmla="*/ 51649 w 74648"/>
                <a:gd name="connsiteY9" fmla="*/ 33277 h 82935"/>
                <a:gd name="connsiteX10" fmla="*/ 48823 w 74648"/>
                <a:gd name="connsiteY10" fmla="*/ 22228 h 82935"/>
                <a:gd name="connsiteX11" fmla="*/ 40086 w 74648"/>
                <a:gd name="connsiteY11" fmla="*/ 18887 h 82935"/>
                <a:gd name="connsiteX12" fmla="*/ 33405 w 74648"/>
                <a:gd name="connsiteY12" fmla="*/ 20108 h 82935"/>
                <a:gd name="connsiteX13" fmla="*/ 27623 w 74648"/>
                <a:gd name="connsiteY13" fmla="*/ 23962 h 82935"/>
                <a:gd name="connsiteX14" fmla="*/ 24090 w 74648"/>
                <a:gd name="connsiteY14" fmla="*/ 28909 h 82935"/>
                <a:gd name="connsiteX15" fmla="*/ 22869 w 74648"/>
                <a:gd name="connsiteY15" fmla="*/ 35718 h 82935"/>
                <a:gd name="connsiteX16" fmla="*/ 22869 w 74648"/>
                <a:gd name="connsiteY16" fmla="*/ 82871 h 82935"/>
                <a:gd name="connsiteX17" fmla="*/ 64 w 74648"/>
                <a:gd name="connsiteY17" fmla="*/ 82871 h 82935"/>
                <a:gd name="connsiteX18" fmla="*/ 64 w 74648"/>
                <a:gd name="connsiteY18" fmla="*/ 2377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48" h="82935">
                  <a:moveTo>
                    <a:pt x="0" y="2506"/>
                  </a:moveTo>
                  <a:lnTo>
                    <a:pt x="22356" y="2506"/>
                  </a:lnTo>
                  <a:lnTo>
                    <a:pt x="22356" y="12656"/>
                  </a:lnTo>
                  <a:cubicBezTo>
                    <a:pt x="26339" y="7837"/>
                    <a:pt x="30450" y="4497"/>
                    <a:pt x="34690" y="2698"/>
                  </a:cubicBezTo>
                  <a:cubicBezTo>
                    <a:pt x="38930" y="899"/>
                    <a:pt x="43234" y="0"/>
                    <a:pt x="47795" y="0"/>
                  </a:cubicBezTo>
                  <a:cubicBezTo>
                    <a:pt x="56660" y="0"/>
                    <a:pt x="63342" y="2506"/>
                    <a:pt x="67838" y="7452"/>
                  </a:cubicBezTo>
                  <a:cubicBezTo>
                    <a:pt x="72336" y="12463"/>
                    <a:pt x="74648" y="19594"/>
                    <a:pt x="74648" y="28973"/>
                  </a:cubicBezTo>
                  <a:lnTo>
                    <a:pt x="74648" y="82935"/>
                  </a:lnTo>
                  <a:lnTo>
                    <a:pt x="51649" y="82935"/>
                  </a:lnTo>
                  <a:lnTo>
                    <a:pt x="51649" y="33277"/>
                  </a:lnTo>
                  <a:cubicBezTo>
                    <a:pt x="51649" y="28138"/>
                    <a:pt x="50686" y="24476"/>
                    <a:pt x="48823" y="22228"/>
                  </a:cubicBezTo>
                  <a:cubicBezTo>
                    <a:pt x="46960" y="19979"/>
                    <a:pt x="44005" y="18887"/>
                    <a:pt x="40086" y="18887"/>
                  </a:cubicBezTo>
                  <a:cubicBezTo>
                    <a:pt x="37838" y="18887"/>
                    <a:pt x="35589" y="19272"/>
                    <a:pt x="33405" y="20108"/>
                  </a:cubicBezTo>
                  <a:cubicBezTo>
                    <a:pt x="31221" y="20943"/>
                    <a:pt x="29294" y="22228"/>
                    <a:pt x="27623" y="23962"/>
                  </a:cubicBezTo>
                  <a:cubicBezTo>
                    <a:pt x="26082" y="25504"/>
                    <a:pt x="24926" y="27174"/>
                    <a:pt x="24090" y="28909"/>
                  </a:cubicBezTo>
                  <a:cubicBezTo>
                    <a:pt x="23255" y="30643"/>
                    <a:pt x="22869" y="32891"/>
                    <a:pt x="22869" y="35718"/>
                  </a:cubicBezTo>
                  <a:lnTo>
                    <a:pt x="22869" y="82871"/>
                  </a:lnTo>
                  <a:lnTo>
                    <a:pt x="64" y="82871"/>
                  </a:lnTo>
                  <a:lnTo>
                    <a:pt x="64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E1BE8D-453B-8900-7372-3347B58B9931}"/>
                </a:ext>
              </a:extLst>
            </p:cNvPr>
            <p:cNvSpPr/>
            <p:nvPr/>
          </p:nvSpPr>
          <p:spPr>
            <a:xfrm>
              <a:off x="7153502" y="3565134"/>
              <a:ext cx="74070" cy="84991"/>
            </a:xfrm>
            <a:custGeom>
              <a:avLst/>
              <a:gdLst>
                <a:gd name="connsiteX0" fmla="*/ 0 w 74070"/>
                <a:gd name="connsiteY0" fmla="*/ 60772 h 84991"/>
                <a:gd name="connsiteX1" fmla="*/ 5653 w 74070"/>
                <a:gd name="connsiteY1" fmla="*/ 44326 h 84991"/>
                <a:gd name="connsiteX2" fmla="*/ 20558 w 74070"/>
                <a:gd name="connsiteY2" fmla="*/ 36104 h 84991"/>
                <a:gd name="connsiteX3" fmla="*/ 40601 w 74070"/>
                <a:gd name="connsiteY3" fmla="*/ 33341 h 84991"/>
                <a:gd name="connsiteX4" fmla="*/ 52164 w 74070"/>
                <a:gd name="connsiteY4" fmla="*/ 32891 h 84991"/>
                <a:gd name="connsiteX5" fmla="*/ 52164 w 74070"/>
                <a:gd name="connsiteY5" fmla="*/ 29936 h 84991"/>
                <a:gd name="connsiteX6" fmla="*/ 49080 w 74070"/>
                <a:gd name="connsiteY6" fmla="*/ 19272 h 84991"/>
                <a:gd name="connsiteX7" fmla="*/ 39188 w 74070"/>
                <a:gd name="connsiteY7" fmla="*/ 16060 h 84991"/>
                <a:gd name="connsiteX8" fmla="*/ 29230 w 74070"/>
                <a:gd name="connsiteY8" fmla="*/ 18437 h 84991"/>
                <a:gd name="connsiteX9" fmla="*/ 24861 w 74070"/>
                <a:gd name="connsiteY9" fmla="*/ 25440 h 84991"/>
                <a:gd name="connsiteX10" fmla="*/ 4369 w 74070"/>
                <a:gd name="connsiteY10" fmla="*/ 23577 h 84991"/>
                <a:gd name="connsiteX11" fmla="*/ 15482 w 74070"/>
                <a:gd name="connsiteY11" fmla="*/ 5782 h 84991"/>
                <a:gd name="connsiteX12" fmla="*/ 39830 w 74070"/>
                <a:gd name="connsiteY12" fmla="*/ 0 h 84991"/>
                <a:gd name="connsiteX13" fmla="*/ 66040 w 74070"/>
                <a:gd name="connsiteY13" fmla="*/ 8159 h 84991"/>
                <a:gd name="connsiteX14" fmla="*/ 74070 w 74070"/>
                <a:gd name="connsiteY14" fmla="*/ 32185 h 84991"/>
                <a:gd name="connsiteX15" fmla="*/ 74070 w 74070"/>
                <a:gd name="connsiteY15" fmla="*/ 82935 h 84991"/>
                <a:gd name="connsiteX16" fmla="*/ 52935 w 74070"/>
                <a:gd name="connsiteY16" fmla="*/ 82935 h 84991"/>
                <a:gd name="connsiteX17" fmla="*/ 52935 w 74070"/>
                <a:gd name="connsiteY17" fmla="*/ 73556 h 84991"/>
                <a:gd name="connsiteX18" fmla="*/ 42078 w 74070"/>
                <a:gd name="connsiteY18" fmla="*/ 81908 h 84991"/>
                <a:gd name="connsiteX19" fmla="*/ 27367 w 74070"/>
                <a:gd name="connsiteY19" fmla="*/ 84991 h 84991"/>
                <a:gd name="connsiteX20" fmla="*/ 7645 w 74070"/>
                <a:gd name="connsiteY20" fmla="*/ 78696 h 84991"/>
                <a:gd name="connsiteX21" fmla="*/ 64 w 74070"/>
                <a:gd name="connsiteY21" fmla="*/ 60836 h 84991"/>
                <a:gd name="connsiteX22" fmla="*/ 21714 w 74070"/>
                <a:gd name="connsiteY22" fmla="*/ 59359 h 84991"/>
                <a:gd name="connsiteX23" fmla="*/ 24412 w 74070"/>
                <a:gd name="connsiteY23" fmla="*/ 66361 h 84991"/>
                <a:gd name="connsiteX24" fmla="*/ 33149 w 74070"/>
                <a:gd name="connsiteY24" fmla="*/ 68931 h 84991"/>
                <a:gd name="connsiteX25" fmla="*/ 46961 w 74070"/>
                <a:gd name="connsiteY25" fmla="*/ 64434 h 84991"/>
                <a:gd name="connsiteX26" fmla="*/ 52100 w 74070"/>
                <a:gd name="connsiteY26" fmla="*/ 51971 h 84991"/>
                <a:gd name="connsiteX27" fmla="*/ 52100 w 74070"/>
                <a:gd name="connsiteY27" fmla="*/ 46446 h 84991"/>
                <a:gd name="connsiteX28" fmla="*/ 41436 w 74070"/>
                <a:gd name="connsiteY28" fmla="*/ 46896 h 84991"/>
                <a:gd name="connsiteX29" fmla="*/ 26018 w 74070"/>
                <a:gd name="connsiteY29" fmla="*/ 50429 h 84991"/>
                <a:gd name="connsiteX30" fmla="*/ 21714 w 74070"/>
                <a:gd name="connsiteY30" fmla="*/ 59359 h 8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070" h="84991">
                  <a:moveTo>
                    <a:pt x="0" y="60772"/>
                  </a:moveTo>
                  <a:cubicBezTo>
                    <a:pt x="0" y="53706"/>
                    <a:pt x="1863" y="48181"/>
                    <a:pt x="5653" y="44326"/>
                  </a:cubicBezTo>
                  <a:cubicBezTo>
                    <a:pt x="9380" y="40472"/>
                    <a:pt x="14390" y="37710"/>
                    <a:pt x="20558" y="36104"/>
                  </a:cubicBezTo>
                  <a:cubicBezTo>
                    <a:pt x="26725" y="34498"/>
                    <a:pt x="33406" y="33534"/>
                    <a:pt x="40601" y="33341"/>
                  </a:cubicBezTo>
                  <a:lnTo>
                    <a:pt x="52164" y="32891"/>
                  </a:lnTo>
                  <a:lnTo>
                    <a:pt x="52164" y="29936"/>
                  </a:lnTo>
                  <a:cubicBezTo>
                    <a:pt x="52164" y="24990"/>
                    <a:pt x="51137" y="21457"/>
                    <a:pt x="49080" y="19272"/>
                  </a:cubicBezTo>
                  <a:cubicBezTo>
                    <a:pt x="47025" y="17088"/>
                    <a:pt x="43749" y="16060"/>
                    <a:pt x="39188" y="16060"/>
                  </a:cubicBezTo>
                  <a:cubicBezTo>
                    <a:pt x="34626" y="16060"/>
                    <a:pt x="31478" y="16831"/>
                    <a:pt x="29230" y="18437"/>
                  </a:cubicBezTo>
                  <a:cubicBezTo>
                    <a:pt x="27046" y="20043"/>
                    <a:pt x="25569" y="22356"/>
                    <a:pt x="24861" y="25440"/>
                  </a:cubicBezTo>
                  <a:lnTo>
                    <a:pt x="4369" y="23577"/>
                  </a:lnTo>
                  <a:cubicBezTo>
                    <a:pt x="5782" y="15546"/>
                    <a:pt x="9508" y="9636"/>
                    <a:pt x="15482" y="5782"/>
                  </a:cubicBezTo>
                  <a:cubicBezTo>
                    <a:pt x="21457" y="1927"/>
                    <a:pt x="29552" y="0"/>
                    <a:pt x="39830" y="0"/>
                  </a:cubicBezTo>
                  <a:cubicBezTo>
                    <a:pt x="51972" y="0"/>
                    <a:pt x="60708" y="2698"/>
                    <a:pt x="66040" y="8159"/>
                  </a:cubicBezTo>
                  <a:cubicBezTo>
                    <a:pt x="71372" y="13619"/>
                    <a:pt x="74070" y="21649"/>
                    <a:pt x="74070" y="32185"/>
                  </a:cubicBezTo>
                  <a:lnTo>
                    <a:pt x="74070" y="82935"/>
                  </a:lnTo>
                  <a:lnTo>
                    <a:pt x="52935" y="82935"/>
                  </a:lnTo>
                  <a:lnTo>
                    <a:pt x="52935" y="73556"/>
                  </a:lnTo>
                  <a:cubicBezTo>
                    <a:pt x="49723" y="77025"/>
                    <a:pt x="46126" y="79852"/>
                    <a:pt x="42078" y="81908"/>
                  </a:cubicBezTo>
                  <a:cubicBezTo>
                    <a:pt x="38031" y="83963"/>
                    <a:pt x="33084" y="84991"/>
                    <a:pt x="27367" y="84991"/>
                  </a:cubicBezTo>
                  <a:cubicBezTo>
                    <a:pt x="19272" y="84991"/>
                    <a:pt x="12656" y="82871"/>
                    <a:pt x="7645" y="78696"/>
                  </a:cubicBezTo>
                  <a:cubicBezTo>
                    <a:pt x="2634" y="74456"/>
                    <a:pt x="64" y="68546"/>
                    <a:pt x="64" y="60836"/>
                  </a:cubicBezTo>
                  <a:close/>
                  <a:moveTo>
                    <a:pt x="21714" y="59359"/>
                  </a:moveTo>
                  <a:cubicBezTo>
                    <a:pt x="21714" y="62314"/>
                    <a:pt x="22613" y="64691"/>
                    <a:pt x="24412" y="66361"/>
                  </a:cubicBezTo>
                  <a:cubicBezTo>
                    <a:pt x="26211" y="68031"/>
                    <a:pt x="29101" y="68931"/>
                    <a:pt x="33149" y="68931"/>
                  </a:cubicBezTo>
                  <a:cubicBezTo>
                    <a:pt x="38931" y="68931"/>
                    <a:pt x="43491" y="67453"/>
                    <a:pt x="46961" y="64434"/>
                  </a:cubicBezTo>
                  <a:cubicBezTo>
                    <a:pt x="50430" y="61479"/>
                    <a:pt x="52100" y="57303"/>
                    <a:pt x="52100" y="51971"/>
                  </a:cubicBezTo>
                  <a:lnTo>
                    <a:pt x="52100" y="46446"/>
                  </a:lnTo>
                  <a:lnTo>
                    <a:pt x="41436" y="46896"/>
                  </a:lnTo>
                  <a:cubicBezTo>
                    <a:pt x="34048" y="47217"/>
                    <a:pt x="28909" y="48374"/>
                    <a:pt x="26018" y="50429"/>
                  </a:cubicBezTo>
                  <a:cubicBezTo>
                    <a:pt x="23127" y="52485"/>
                    <a:pt x="21714" y="55440"/>
                    <a:pt x="21714" y="59359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5089DB-7AAF-7544-6250-2FFF241FD78F}"/>
                </a:ext>
              </a:extLst>
            </p:cNvPr>
            <p:cNvSpPr/>
            <p:nvPr/>
          </p:nvSpPr>
          <p:spPr>
            <a:xfrm>
              <a:off x="7248964" y="3565134"/>
              <a:ext cx="74649" cy="82935"/>
            </a:xfrm>
            <a:custGeom>
              <a:avLst/>
              <a:gdLst>
                <a:gd name="connsiteX0" fmla="*/ 0 w 74649"/>
                <a:gd name="connsiteY0" fmla="*/ 2506 h 82935"/>
                <a:gd name="connsiteX1" fmla="*/ 22357 w 74649"/>
                <a:gd name="connsiteY1" fmla="*/ 2506 h 82935"/>
                <a:gd name="connsiteX2" fmla="*/ 22357 w 74649"/>
                <a:gd name="connsiteY2" fmla="*/ 12656 h 82935"/>
                <a:gd name="connsiteX3" fmla="*/ 34690 w 74649"/>
                <a:gd name="connsiteY3" fmla="*/ 2698 h 82935"/>
                <a:gd name="connsiteX4" fmla="*/ 47796 w 74649"/>
                <a:gd name="connsiteY4" fmla="*/ 0 h 82935"/>
                <a:gd name="connsiteX5" fmla="*/ 67839 w 74649"/>
                <a:gd name="connsiteY5" fmla="*/ 7452 h 82935"/>
                <a:gd name="connsiteX6" fmla="*/ 74649 w 74649"/>
                <a:gd name="connsiteY6" fmla="*/ 28973 h 82935"/>
                <a:gd name="connsiteX7" fmla="*/ 74649 w 74649"/>
                <a:gd name="connsiteY7" fmla="*/ 82935 h 82935"/>
                <a:gd name="connsiteX8" fmla="*/ 51650 w 74649"/>
                <a:gd name="connsiteY8" fmla="*/ 82935 h 82935"/>
                <a:gd name="connsiteX9" fmla="*/ 51650 w 74649"/>
                <a:gd name="connsiteY9" fmla="*/ 33277 h 82935"/>
                <a:gd name="connsiteX10" fmla="*/ 48824 w 74649"/>
                <a:gd name="connsiteY10" fmla="*/ 22228 h 82935"/>
                <a:gd name="connsiteX11" fmla="*/ 40087 w 74649"/>
                <a:gd name="connsiteY11" fmla="*/ 18887 h 82935"/>
                <a:gd name="connsiteX12" fmla="*/ 33406 w 74649"/>
                <a:gd name="connsiteY12" fmla="*/ 20108 h 82935"/>
                <a:gd name="connsiteX13" fmla="*/ 27624 w 74649"/>
                <a:gd name="connsiteY13" fmla="*/ 23962 h 82935"/>
                <a:gd name="connsiteX14" fmla="*/ 24090 w 74649"/>
                <a:gd name="connsiteY14" fmla="*/ 28909 h 82935"/>
                <a:gd name="connsiteX15" fmla="*/ 22870 w 74649"/>
                <a:gd name="connsiteY15" fmla="*/ 35718 h 82935"/>
                <a:gd name="connsiteX16" fmla="*/ 22870 w 74649"/>
                <a:gd name="connsiteY16" fmla="*/ 82871 h 82935"/>
                <a:gd name="connsiteX17" fmla="*/ 64 w 74649"/>
                <a:gd name="connsiteY17" fmla="*/ 82871 h 82935"/>
                <a:gd name="connsiteX18" fmla="*/ 64 w 74649"/>
                <a:gd name="connsiteY18" fmla="*/ 2377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49" h="82935">
                  <a:moveTo>
                    <a:pt x="0" y="2506"/>
                  </a:moveTo>
                  <a:lnTo>
                    <a:pt x="22357" y="2506"/>
                  </a:lnTo>
                  <a:lnTo>
                    <a:pt x="22357" y="12656"/>
                  </a:lnTo>
                  <a:cubicBezTo>
                    <a:pt x="26340" y="7837"/>
                    <a:pt x="30451" y="4497"/>
                    <a:pt x="34690" y="2698"/>
                  </a:cubicBezTo>
                  <a:cubicBezTo>
                    <a:pt x="38931" y="899"/>
                    <a:pt x="43235" y="0"/>
                    <a:pt x="47796" y="0"/>
                  </a:cubicBezTo>
                  <a:cubicBezTo>
                    <a:pt x="56661" y="0"/>
                    <a:pt x="63343" y="2506"/>
                    <a:pt x="67839" y="7452"/>
                  </a:cubicBezTo>
                  <a:cubicBezTo>
                    <a:pt x="72336" y="12463"/>
                    <a:pt x="74649" y="19594"/>
                    <a:pt x="74649" y="28973"/>
                  </a:cubicBezTo>
                  <a:lnTo>
                    <a:pt x="74649" y="82935"/>
                  </a:lnTo>
                  <a:lnTo>
                    <a:pt x="51650" y="82935"/>
                  </a:lnTo>
                  <a:lnTo>
                    <a:pt x="51650" y="33277"/>
                  </a:lnTo>
                  <a:cubicBezTo>
                    <a:pt x="51650" y="28138"/>
                    <a:pt x="50686" y="24476"/>
                    <a:pt x="48824" y="22228"/>
                  </a:cubicBezTo>
                  <a:cubicBezTo>
                    <a:pt x="46961" y="19979"/>
                    <a:pt x="44006" y="18887"/>
                    <a:pt x="40087" y="18887"/>
                  </a:cubicBezTo>
                  <a:cubicBezTo>
                    <a:pt x="37838" y="18887"/>
                    <a:pt x="35590" y="19272"/>
                    <a:pt x="33406" y="20108"/>
                  </a:cubicBezTo>
                  <a:cubicBezTo>
                    <a:pt x="31222" y="20943"/>
                    <a:pt x="29294" y="22228"/>
                    <a:pt x="27624" y="23962"/>
                  </a:cubicBezTo>
                  <a:cubicBezTo>
                    <a:pt x="26082" y="25504"/>
                    <a:pt x="24926" y="27174"/>
                    <a:pt x="24090" y="28909"/>
                  </a:cubicBezTo>
                  <a:cubicBezTo>
                    <a:pt x="23256" y="30643"/>
                    <a:pt x="22870" y="32891"/>
                    <a:pt x="22870" y="35718"/>
                  </a:cubicBezTo>
                  <a:lnTo>
                    <a:pt x="22870" y="82871"/>
                  </a:lnTo>
                  <a:lnTo>
                    <a:pt x="64" y="82871"/>
                  </a:lnTo>
                  <a:lnTo>
                    <a:pt x="64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7267730-495E-48F2-9BBA-577684315BC9}"/>
                </a:ext>
              </a:extLst>
            </p:cNvPr>
            <p:cNvSpPr/>
            <p:nvPr/>
          </p:nvSpPr>
          <p:spPr>
            <a:xfrm>
              <a:off x="7342307" y="3537960"/>
              <a:ext cx="79594" cy="112550"/>
            </a:xfrm>
            <a:custGeom>
              <a:avLst/>
              <a:gdLst>
                <a:gd name="connsiteX0" fmla="*/ 64 w 79594"/>
                <a:gd name="connsiteY0" fmla="*/ 70665 h 112550"/>
                <a:gd name="connsiteX1" fmla="*/ 9251 w 79594"/>
                <a:gd name="connsiteY1" fmla="*/ 38802 h 112550"/>
                <a:gd name="connsiteX2" fmla="*/ 34433 w 79594"/>
                <a:gd name="connsiteY2" fmla="*/ 27174 h 112550"/>
                <a:gd name="connsiteX3" fmla="*/ 46511 w 79594"/>
                <a:gd name="connsiteY3" fmla="*/ 29615 h 112550"/>
                <a:gd name="connsiteX4" fmla="*/ 56597 w 79594"/>
                <a:gd name="connsiteY4" fmla="*/ 37645 h 112550"/>
                <a:gd name="connsiteX5" fmla="*/ 56597 w 79594"/>
                <a:gd name="connsiteY5" fmla="*/ 0 h 112550"/>
                <a:gd name="connsiteX6" fmla="*/ 79595 w 79594"/>
                <a:gd name="connsiteY6" fmla="*/ 0 h 112550"/>
                <a:gd name="connsiteX7" fmla="*/ 79595 w 79594"/>
                <a:gd name="connsiteY7" fmla="*/ 110109 h 112550"/>
                <a:gd name="connsiteX8" fmla="*/ 57368 w 79594"/>
                <a:gd name="connsiteY8" fmla="*/ 110109 h 112550"/>
                <a:gd name="connsiteX9" fmla="*/ 57368 w 79594"/>
                <a:gd name="connsiteY9" fmla="*/ 100409 h 112550"/>
                <a:gd name="connsiteX10" fmla="*/ 46896 w 79594"/>
                <a:gd name="connsiteY10" fmla="*/ 109403 h 112550"/>
                <a:gd name="connsiteX11" fmla="*/ 32891 w 79594"/>
                <a:gd name="connsiteY11" fmla="*/ 112551 h 112550"/>
                <a:gd name="connsiteX12" fmla="*/ 14776 w 79594"/>
                <a:gd name="connsiteY12" fmla="*/ 107283 h 112550"/>
                <a:gd name="connsiteX13" fmla="*/ 3726 w 79594"/>
                <a:gd name="connsiteY13" fmla="*/ 92571 h 112550"/>
                <a:gd name="connsiteX14" fmla="*/ 0 w 79594"/>
                <a:gd name="connsiteY14" fmla="*/ 70601 h 112550"/>
                <a:gd name="connsiteX15" fmla="*/ 23191 w 79594"/>
                <a:gd name="connsiteY15" fmla="*/ 69766 h 112550"/>
                <a:gd name="connsiteX16" fmla="*/ 28073 w 79594"/>
                <a:gd name="connsiteY16" fmla="*/ 88524 h 112550"/>
                <a:gd name="connsiteX17" fmla="*/ 39701 w 79594"/>
                <a:gd name="connsiteY17" fmla="*/ 93985 h 112550"/>
                <a:gd name="connsiteX18" fmla="*/ 52421 w 79594"/>
                <a:gd name="connsiteY18" fmla="*/ 88075 h 112550"/>
                <a:gd name="connsiteX19" fmla="*/ 56790 w 79594"/>
                <a:gd name="connsiteY19" fmla="*/ 71950 h 112550"/>
                <a:gd name="connsiteX20" fmla="*/ 56790 w 79594"/>
                <a:gd name="connsiteY20" fmla="*/ 68096 h 112550"/>
                <a:gd name="connsiteX21" fmla="*/ 52485 w 79594"/>
                <a:gd name="connsiteY21" fmla="*/ 51136 h 112550"/>
                <a:gd name="connsiteX22" fmla="*/ 40151 w 79594"/>
                <a:gd name="connsiteY22" fmla="*/ 45611 h 112550"/>
                <a:gd name="connsiteX23" fmla="*/ 27881 w 79594"/>
                <a:gd name="connsiteY23" fmla="*/ 51329 h 112550"/>
                <a:gd name="connsiteX24" fmla="*/ 23191 w 79594"/>
                <a:gd name="connsiteY24" fmla="*/ 69830 h 1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9594" h="112550">
                  <a:moveTo>
                    <a:pt x="64" y="70665"/>
                  </a:moveTo>
                  <a:cubicBezTo>
                    <a:pt x="64" y="57175"/>
                    <a:pt x="3148" y="46575"/>
                    <a:pt x="9251" y="38802"/>
                  </a:cubicBezTo>
                  <a:cubicBezTo>
                    <a:pt x="15354" y="31028"/>
                    <a:pt x="23770" y="27174"/>
                    <a:pt x="34433" y="27174"/>
                  </a:cubicBezTo>
                  <a:cubicBezTo>
                    <a:pt x="38673" y="27174"/>
                    <a:pt x="42656" y="28009"/>
                    <a:pt x="46511" y="29615"/>
                  </a:cubicBezTo>
                  <a:cubicBezTo>
                    <a:pt x="50366" y="31285"/>
                    <a:pt x="53706" y="33919"/>
                    <a:pt x="56597" y="37645"/>
                  </a:cubicBezTo>
                  <a:lnTo>
                    <a:pt x="56597" y="0"/>
                  </a:lnTo>
                  <a:lnTo>
                    <a:pt x="79595" y="0"/>
                  </a:lnTo>
                  <a:lnTo>
                    <a:pt x="79595" y="110109"/>
                  </a:lnTo>
                  <a:lnTo>
                    <a:pt x="57368" y="110109"/>
                  </a:lnTo>
                  <a:lnTo>
                    <a:pt x="57368" y="100409"/>
                  </a:lnTo>
                  <a:cubicBezTo>
                    <a:pt x="54412" y="104328"/>
                    <a:pt x="50879" y="107347"/>
                    <a:pt x="46896" y="109403"/>
                  </a:cubicBezTo>
                  <a:cubicBezTo>
                    <a:pt x="42913" y="111458"/>
                    <a:pt x="38224" y="112551"/>
                    <a:pt x="32891" y="112551"/>
                  </a:cubicBezTo>
                  <a:cubicBezTo>
                    <a:pt x="25696" y="112551"/>
                    <a:pt x="19658" y="110816"/>
                    <a:pt x="14776" y="107283"/>
                  </a:cubicBezTo>
                  <a:cubicBezTo>
                    <a:pt x="9893" y="103814"/>
                    <a:pt x="6231" y="98867"/>
                    <a:pt x="3726" y="92571"/>
                  </a:cubicBezTo>
                  <a:cubicBezTo>
                    <a:pt x="1285" y="86276"/>
                    <a:pt x="0" y="78952"/>
                    <a:pt x="0" y="70601"/>
                  </a:cubicBezTo>
                  <a:close/>
                  <a:moveTo>
                    <a:pt x="23191" y="69766"/>
                  </a:moveTo>
                  <a:cubicBezTo>
                    <a:pt x="23191" y="78631"/>
                    <a:pt x="24797" y="84863"/>
                    <a:pt x="28073" y="88524"/>
                  </a:cubicBezTo>
                  <a:cubicBezTo>
                    <a:pt x="31285" y="92186"/>
                    <a:pt x="35204" y="93985"/>
                    <a:pt x="39701" y="93985"/>
                  </a:cubicBezTo>
                  <a:cubicBezTo>
                    <a:pt x="45226" y="93985"/>
                    <a:pt x="49466" y="91993"/>
                    <a:pt x="52421" y="88075"/>
                  </a:cubicBezTo>
                  <a:cubicBezTo>
                    <a:pt x="55376" y="84092"/>
                    <a:pt x="56790" y="78760"/>
                    <a:pt x="56790" y="71950"/>
                  </a:cubicBezTo>
                  <a:lnTo>
                    <a:pt x="56790" y="68096"/>
                  </a:lnTo>
                  <a:cubicBezTo>
                    <a:pt x="56790" y="60515"/>
                    <a:pt x="55376" y="54862"/>
                    <a:pt x="52485" y="51136"/>
                  </a:cubicBezTo>
                  <a:cubicBezTo>
                    <a:pt x="49594" y="47410"/>
                    <a:pt x="45483" y="45611"/>
                    <a:pt x="40151" y="45611"/>
                  </a:cubicBezTo>
                  <a:cubicBezTo>
                    <a:pt x="35140" y="45611"/>
                    <a:pt x="31029" y="47538"/>
                    <a:pt x="27881" y="51329"/>
                  </a:cubicBezTo>
                  <a:cubicBezTo>
                    <a:pt x="24733" y="55119"/>
                    <a:pt x="23191" y="61286"/>
                    <a:pt x="23191" y="6983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B7FDB1-73F9-B80E-1C79-C7B96E8E07C3}"/>
                </a:ext>
              </a:extLst>
            </p:cNvPr>
            <p:cNvSpPr/>
            <p:nvPr/>
          </p:nvSpPr>
          <p:spPr>
            <a:xfrm>
              <a:off x="7481196" y="3565198"/>
              <a:ext cx="118525" cy="82935"/>
            </a:xfrm>
            <a:custGeom>
              <a:avLst/>
              <a:gdLst>
                <a:gd name="connsiteX0" fmla="*/ 129 w 118525"/>
                <a:gd name="connsiteY0" fmla="*/ 2441 h 82935"/>
                <a:gd name="connsiteX1" fmla="*/ 22484 w 118525"/>
                <a:gd name="connsiteY1" fmla="*/ 2441 h 82935"/>
                <a:gd name="connsiteX2" fmla="*/ 22484 w 118525"/>
                <a:gd name="connsiteY2" fmla="*/ 12784 h 82935"/>
                <a:gd name="connsiteX3" fmla="*/ 45933 w 118525"/>
                <a:gd name="connsiteY3" fmla="*/ 0 h 82935"/>
                <a:gd name="connsiteX4" fmla="*/ 67839 w 118525"/>
                <a:gd name="connsiteY4" fmla="*/ 13426 h 82935"/>
                <a:gd name="connsiteX5" fmla="*/ 93407 w 118525"/>
                <a:gd name="connsiteY5" fmla="*/ 0 h 82935"/>
                <a:gd name="connsiteX6" fmla="*/ 111973 w 118525"/>
                <a:gd name="connsiteY6" fmla="*/ 6938 h 82935"/>
                <a:gd name="connsiteX7" fmla="*/ 118526 w 118525"/>
                <a:gd name="connsiteY7" fmla="*/ 27881 h 82935"/>
                <a:gd name="connsiteX8" fmla="*/ 118526 w 118525"/>
                <a:gd name="connsiteY8" fmla="*/ 82935 h 82935"/>
                <a:gd name="connsiteX9" fmla="*/ 95527 w 118525"/>
                <a:gd name="connsiteY9" fmla="*/ 82935 h 82935"/>
                <a:gd name="connsiteX10" fmla="*/ 95527 w 118525"/>
                <a:gd name="connsiteY10" fmla="*/ 31607 h 82935"/>
                <a:gd name="connsiteX11" fmla="*/ 93086 w 118525"/>
                <a:gd name="connsiteY11" fmla="*/ 21649 h 82935"/>
                <a:gd name="connsiteX12" fmla="*/ 85826 w 118525"/>
                <a:gd name="connsiteY12" fmla="*/ 18951 h 82935"/>
                <a:gd name="connsiteX13" fmla="*/ 80109 w 118525"/>
                <a:gd name="connsiteY13" fmla="*/ 19979 h 82935"/>
                <a:gd name="connsiteX14" fmla="*/ 74841 w 118525"/>
                <a:gd name="connsiteY14" fmla="*/ 23320 h 82935"/>
                <a:gd name="connsiteX15" fmla="*/ 71822 w 118525"/>
                <a:gd name="connsiteY15" fmla="*/ 27624 h 82935"/>
                <a:gd name="connsiteX16" fmla="*/ 70665 w 118525"/>
                <a:gd name="connsiteY16" fmla="*/ 33149 h 82935"/>
                <a:gd name="connsiteX17" fmla="*/ 70665 w 118525"/>
                <a:gd name="connsiteY17" fmla="*/ 82935 h 82935"/>
                <a:gd name="connsiteX18" fmla="*/ 47860 w 118525"/>
                <a:gd name="connsiteY18" fmla="*/ 82935 h 82935"/>
                <a:gd name="connsiteX19" fmla="*/ 47860 w 118525"/>
                <a:gd name="connsiteY19" fmla="*/ 31735 h 82935"/>
                <a:gd name="connsiteX20" fmla="*/ 45290 w 118525"/>
                <a:gd name="connsiteY20" fmla="*/ 21842 h 82935"/>
                <a:gd name="connsiteX21" fmla="*/ 37967 w 118525"/>
                <a:gd name="connsiteY21" fmla="*/ 18887 h 82935"/>
                <a:gd name="connsiteX22" fmla="*/ 27174 w 118525"/>
                <a:gd name="connsiteY22" fmla="*/ 23641 h 82935"/>
                <a:gd name="connsiteX23" fmla="*/ 24219 w 118525"/>
                <a:gd name="connsiteY23" fmla="*/ 27945 h 82935"/>
                <a:gd name="connsiteX24" fmla="*/ 22806 w 118525"/>
                <a:gd name="connsiteY24" fmla="*/ 34562 h 82935"/>
                <a:gd name="connsiteX25" fmla="*/ 22806 w 118525"/>
                <a:gd name="connsiteY25" fmla="*/ 82807 h 82935"/>
                <a:gd name="connsiteX26" fmla="*/ 0 w 118525"/>
                <a:gd name="connsiteY26" fmla="*/ 82807 h 82935"/>
                <a:gd name="connsiteX27" fmla="*/ 0 w 118525"/>
                <a:gd name="connsiteY27" fmla="*/ 2313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525" h="82935">
                  <a:moveTo>
                    <a:pt x="129" y="2441"/>
                  </a:moveTo>
                  <a:lnTo>
                    <a:pt x="22484" y="2441"/>
                  </a:lnTo>
                  <a:lnTo>
                    <a:pt x="22484" y="12784"/>
                  </a:lnTo>
                  <a:cubicBezTo>
                    <a:pt x="28844" y="4240"/>
                    <a:pt x="36682" y="0"/>
                    <a:pt x="45933" y="0"/>
                  </a:cubicBezTo>
                  <a:cubicBezTo>
                    <a:pt x="56597" y="0"/>
                    <a:pt x="63921" y="4497"/>
                    <a:pt x="67839" y="13426"/>
                  </a:cubicBezTo>
                  <a:cubicBezTo>
                    <a:pt x="74520" y="4497"/>
                    <a:pt x="83064" y="0"/>
                    <a:pt x="93407" y="0"/>
                  </a:cubicBezTo>
                  <a:cubicBezTo>
                    <a:pt x="101437" y="0"/>
                    <a:pt x="107604" y="2313"/>
                    <a:pt x="111973" y="6938"/>
                  </a:cubicBezTo>
                  <a:cubicBezTo>
                    <a:pt x="116341" y="11563"/>
                    <a:pt x="118526" y="18566"/>
                    <a:pt x="118526" y="27881"/>
                  </a:cubicBezTo>
                  <a:lnTo>
                    <a:pt x="118526" y="82935"/>
                  </a:lnTo>
                  <a:lnTo>
                    <a:pt x="95527" y="82935"/>
                  </a:lnTo>
                  <a:lnTo>
                    <a:pt x="95527" y="31607"/>
                  </a:lnTo>
                  <a:cubicBezTo>
                    <a:pt x="95527" y="26788"/>
                    <a:pt x="94692" y="23448"/>
                    <a:pt x="93086" y="21649"/>
                  </a:cubicBezTo>
                  <a:cubicBezTo>
                    <a:pt x="91415" y="19851"/>
                    <a:pt x="89038" y="18951"/>
                    <a:pt x="85826" y="18951"/>
                  </a:cubicBezTo>
                  <a:cubicBezTo>
                    <a:pt x="83899" y="18951"/>
                    <a:pt x="81972" y="19272"/>
                    <a:pt x="80109" y="19979"/>
                  </a:cubicBezTo>
                  <a:cubicBezTo>
                    <a:pt x="78246" y="20621"/>
                    <a:pt x="76512" y="21778"/>
                    <a:pt x="74841" y="23320"/>
                  </a:cubicBezTo>
                  <a:cubicBezTo>
                    <a:pt x="73621" y="24540"/>
                    <a:pt x="72593" y="26018"/>
                    <a:pt x="71822" y="27624"/>
                  </a:cubicBezTo>
                  <a:cubicBezTo>
                    <a:pt x="71051" y="29294"/>
                    <a:pt x="70665" y="31093"/>
                    <a:pt x="70665" y="33149"/>
                  </a:cubicBezTo>
                  <a:lnTo>
                    <a:pt x="70665" y="82935"/>
                  </a:lnTo>
                  <a:lnTo>
                    <a:pt x="47860" y="82935"/>
                  </a:lnTo>
                  <a:lnTo>
                    <a:pt x="47860" y="31735"/>
                  </a:lnTo>
                  <a:cubicBezTo>
                    <a:pt x="47860" y="27110"/>
                    <a:pt x="47025" y="23833"/>
                    <a:pt x="45290" y="21842"/>
                  </a:cubicBezTo>
                  <a:cubicBezTo>
                    <a:pt x="43620" y="19915"/>
                    <a:pt x="41179" y="18887"/>
                    <a:pt x="37967" y="18887"/>
                  </a:cubicBezTo>
                  <a:cubicBezTo>
                    <a:pt x="33855" y="18887"/>
                    <a:pt x="30258" y="20493"/>
                    <a:pt x="27174" y="23641"/>
                  </a:cubicBezTo>
                  <a:cubicBezTo>
                    <a:pt x="26147" y="24797"/>
                    <a:pt x="25183" y="26210"/>
                    <a:pt x="24219" y="27945"/>
                  </a:cubicBezTo>
                  <a:cubicBezTo>
                    <a:pt x="23320" y="29679"/>
                    <a:pt x="22806" y="31928"/>
                    <a:pt x="22806" y="34562"/>
                  </a:cubicBezTo>
                  <a:lnTo>
                    <a:pt x="22806" y="82807"/>
                  </a:lnTo>
                  <a:lnTo>
                    <a:pt x="0" y="82807"/>
                  </a:lnTo>
                  <a:lnTo>
                    <a:pt x="0" y="231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8D4A8B-04B8-1BE4-F807-6F3D1F88AA70}"/>
                </a:ext>
              </a:extLst>
            </p:cNvPr>
            <p:cNvSpPr/>
            <p:nvPr/>
          </p:nvSpPr>
          <p:spPr>
            <a:xfrm>
              <a:off x="7618544" y="3565134"/>
              <a:ext cx="81329" cy="85440"/>
            </a:xfrm>
            <a:custGeom>
              <a:avLst/>
              <a:gdLst>
                <a:gd name="connsiteX0" fmla="*/ 0 w 81329"/>
                <a:gd name="connsiteY0" fmla="*/ 43042 h 85440"/>
                <a:gd name="connsiteX1" fmla="*/ 10921 w 81329"/>
                <a:gd name="connsiteY1" fmla="*/ 11435 h 85440"/>
                <a:gd name="connsiteX2" fmla="*/ 40986 w 81329"/>
                <a:gd name="connsiteY2" fmla="*/ 0 h 85440"/>
                <a:gd name="connsiteX3" fmla="*/ 70794 w 81329"/>
                <a:gd name="connsiteY3" fmla="*/ 11114 h 85440"/>
                <a:gd name="connsiteX4" fmla="*/ 81330 w 81329"/>
                <a:gd name="connsiteY4" fmla="*/ 42399 h 85440"/>
                <a:gd name="connsiteX5" fmla="*/ 70472 w 81329"/>
                <a:gd name="connsiteY5" fmla="*/ 73942 h 85440"/>
                <a:gd name="connsiteX6" fmla="*/ 40344 w 81329"/>
                <a:gd name="connsiteY6" fmla="*/ 85441 h 85440"/>
                <a:gd name="connsiteX7" fmla="*/ 10536 w 81329"/>
                <a:gd name="connsiteY7" fmla="*/ 74263 h 85440"/>
                <a:gd name="connsiteX8" fmla="*/ 0 w 81329"/>
                <a:gd name="connsiteY8" fmla="*/ 43042 h 85440"/>
                <a:gd name="connsiteX9" fmla="*/ 23255 w 81329"/>
                <a:gd name="connsiteY9" fmla="*/ 42720 h 85440"/>
                <a:gd name="connsiteX10" fmla="*/ 27431 w 81329"/>
                <a:gd name="connsiteY10" fmla="*/ 60451 h 85440"/>
                <a:gd name="connsiteX11" fmla="*/ 40537 w 81329"/>
                <a:gd name="connsiteY11" fmla="*/ 66939 h 85440"/>
                <a:gd name="connsiteX12" fmla="*/ 53899 w 81329"/>
                <a:gd name="connsiteY12" fmla="*/ 60387 h 85440"/>
                <a:gd name="connsiteX13" fmla="*/ 58139 w 81329"/>
                <a:gd name="connsiteY13" fmla="*/ 42592 h 85440"/>
                <a:gd name="connsiteX14" fmla="*/ 53899 w 81329"/>
                <a:gd name="connsiteY14" fmla="*/ 24926 h 85440"/>
                <a:gd name="connsiteX15" fmla="*/ 40537 w 81329"/>
                <a:gd name="connsiteY15" fmla="*/ 18502 h 85440"/>
                <a:gd name="connsiteX16" fmla="*/ 27431 w 81329"/>
                <a:gd name="connsiteY16" fmla="*/ 24926 h 85440"/>
                <a:gd name="connsiteX17" fmla="*/ 23255 w 81329"/>
                <a:gd name="connsiteY17" fmla="*/ 42720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0">
                  <a:moveTo>
                    <a:pt x="0" y="43042"/>
                  </a:moveTo>
                  <a:cubicBezTo>
                    <a:pt x="0" y="29551"/>
                    <a:pt x="3662" y="19016"/>
                    <a:pt x="10921" y="11435"/>
                  </a:cubicBezTo>
                  <a:cubicBezTo>
                    <a:pt x="18245" y="3855"/>
                    <a:pt x="28266" y="0"/>
                    <a:pt x="40986" y="0"/>
                  </a:cubicBezTo>
                  <a:cubicBezTo>
                    <a:pt x="53706" y="0"/>
                    <a:pt x="63792" y="3726"/>
                    <a:pt x="70794" y="11114"/>
                  </a:cubicBezTo>
                  <a:cubicBezTo>
                    <a:pt x="77796" y="18502"/>
                    <a:pt x="81330" y="28973"/>
                    <a:pt x="81330" y="42399"/>
                  </a:cubicBezTo>
                  <a:cubicBezTo>
                    <a:pt x="81330" y="55826"/>
                    <a:pt x="77732" y="66297"/>
                    <a:pt x="70472" y="73942"/>
                  </a:cubicBezTo>
                  <a:cubicBezTo>
                    <a:pt x="63214" y="81586"/>
                    <a:pt x="53192" y="85441"/>
                    <a:pt x="40344" y="85441"/>
                  </a:cubicBezTo>
                  <a:cubicBezTo>
                    <a:pt x="27495" y="85441"/>
                    <a:pt x="17538" y="81715"/>
                    <a:pt x="10536" y="74263"/>
                  </a:cubicBezTo>
                  <a:cubicBezTo>
                    <a:pt x="3534" y="66811"/>
                    <a:pt x="0" y="56404"/>
                    <a:pt x="0" y="43042"/>
                  </a:cubicBezTo>
                  <a:close/>
                  <a:moveTo>
                    <a:pt x="23255" y="42720"/>
                  </a:moveTo>
                  <a:cubicBezTo>
                    <a:pt x="23255" y="50237"/>
                    <a:pt x="24669" y="56147"/>
                    <a:pt x="27431" y="60451"/>
                  </a:cubicBezTo>
                  <a:cubicBezTo>
                    <a:pt x="30194" y="64755"/>
                    <a:pt x="34562" y="66939"/>
                    <a:pt x="40537" y="66939"/>
                  </a:cubicBezTo>
                  <a:cubicBezTo>
                    <a:pt x="46511" y="66939"/>
                    <a:pt x="51072" y="64755"/>
                    <a:pt x="53899" y="60387"/>
                  </a:cubicBezTo>
                  <a:cubicBezTo>
                    <a:pt x="56726" y="56018"/>
                    <a:pt x="58139" y="50108"/>
                    <a:pt x="58139" y="42592"/>
                  </a:cubicBezTo>
                  <a:cubicBezTo>
                    <a:pt x="58139" y="35076"/>
                    <a:pt x="56726" y="29230"/>
                    <a:pt x="53899" y="24926"/>
                  </a:cubicBezTo>
                  <a:cubicBezTo>
                    <a:pt x="51072" y="20686"/>
                    <a:pt x="46639" y="18502"/>
                    <a:pt x="40537" y="18502"/>
                  </a:cubicBezTo>
                  <a:cubicBezTo>
                    <a:pt x="34433" y="18502"/>
                    <a:pt x="30194" y="20622"/>
                    <a:pt x="27431" y="24926"/>
                  </a:cubicBezTo>
                  <a:cubicBezTo>
                    <a:pt x="24669" y="29166"/>
                    <a:pt x="23255" y="35140"/>
                    <a:pt x="23255" y="427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E66A41A-EC4B-E6BD-FD81-6B3E78F542F5}"/>
                </a:ext>
              </a:extLst>
            </p:cNvPr>
            <p:cNvSpPr/>
            <p:nvPr/>
          </p:nvSpPr>
          <p:spPr>
            <a:xfrm>
              <a:off x="7708996" y="3567640"/>
              <a:ext cx="84027" cy="80494"/>
            </a:xfrm>
            <a:custGeom>
              <a:avLst/>
              <a:gdLst>
                <a:gd name="connsiteX0" fmla="*/ 42399 w 84027"/>
                <a:gd name="connsiteY0" fmla="*/ 57817 h 80494"/>
                <a:gd name="connsiteX1" fmla="*/ 60258 w 84027"/>
                <a:gd name="connsiteY1" fmla="*/ 0 h 80494"/>
                <a:gd name="connsiteX2" fmla="*/ 84027 w 84027"/>
                <a:gd name="connsiteY2" fmla="*/ 0 h 80494"/>
                <a:gd name="connsiteX3" fmla="*/ 54284 w 84027"/>
                <a:gd name="connsiteY3" fmla="*/ 80494 h 80494"/>
                <a:gd name="connsiteX4" fmla="*/ 29744 w 84027"/>
                <a:gd name="connsiteY4" fmla="*/ 80494 h 80494"/>
                <a:gd name="connsiteX5" fmla="*/ 0 w 84027"/>
                <a:gd name="connsiteY5" fmla="*/ 0 h 80494"/>
                <a:gd name="connsiteX6" fmla="*/ 24797 w 84027"/>
                <a:gd name="connsiteY6" fmla="*/ 0 h 80494"/>
                <a:gd name="connsiteX7" fmla="*/ 42399 w 84027"/>
                <a:gd name="connsiteY7" fmla="*/ 57817 h 8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27" h="80494">
                  <a:moveTo>
                    <a:pt x="42399" y="57817"/>
                  </a:moveTo>
                  <a:lnTo>
                    <a:pt x="60258" y="0"/>
                  </a:lnTo>
                  <a:lnTo>
                    <a:pt x="84027" y="0"/>
                  </a:lnTo>
                  <a:lnTo>
                    <a:pt x="54284" y="80494"/>
                  </a:lnTo>
                  <a:lnTo>
                    <a:pt x="29744" y="80494"/>
                  </a:lnTo>
                  <a:lnTo>
                    <a:pt x="0" y="0"/>
                  </a:lnTo>
                  <a:lnTo>
                    <a:pt x="24797" y="0"/>
                  </a:lnTo>
                  <a:lnTo>
                    <a:pt x="42399" y="5781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5308D30-0859-7AD3-6E4B-6B39FA9D80A6}"/>
                </a:ext>
              </a:extLst>
            </p:cNvPr>
            <p:cNvSpPr/>
            <p:nvPr/>
          </p:nvSpPr>
          <p:spPr>
            <a:xfrm>
              <a:off x="7802082" y="3565198"/>
              <a:ext cx="77474" cy="85440"/>
            </a:xfrm>
            <a:custGeom>
              <a:avLst/>
              <a:gdLst>
                <a:gd name="connsiteX0" fmla="*/ 64 w 77474"/>
                <a:gd name="connsiteY0" fmla="*/ 43427 h 85440"/>
                <a:gd name="connsiteX1" fmla="*/ 5010 w 77474"/>
                <a:gd name="connsiteY1" fmla="*/ 19851 h 85440"/>
                <a:gd name="connsiteX2" fmla="*/ 18887 w 77474"/>
                <a:gd name="connsiteY2" fmla="*/ 5075 h 85440"/>
                <a:gd name="connsiteX3" fmla="*/ 39829 w 77474"/>
                <a:gd name="connsiteY3" fmla="*/ 0 h 85440"/>
                <a:gd name="connsiteX4" fmla="*/ 67967 w 77474"/>
                <a:gd name="connsiteY4" fmla="*/ 10921 h 85440"/>
                <a:gd name="connsiteX5" fmla="*/ 77475 w 77474"/>
                <a:gd name="connsiteY5" fmla="*/ 40215 h 85440"/>
                <a:gd name="connsiteX6" fmla="*/ 77475 w 77474"/>
                <a:gd name="connsiteY6" fmla="*/ 47796 h 85440"/>
                <a:gd name="connsiteX7" fmla="*/ 22292 w 77474"/>
                <a:gd name="connsiteY7" fmla="*/ 47796 h 85440"/>
                <a:gd name="connsiteX8" fmla="*/ 39701 w 77474"/>
                <a:gd name="connsiteY8" fmla="*/ 68931 h 85440"/>
                <a:gd name="connsiteX9" fmla="*/ 50494 w 77474"/>
                <a:gd name="connsiteY9" fmla="*/ 66168 h 85440"/>
                <a:gd name="connsiteX10" fmla="*/ 55247 w 77474"/>
                <a:gd name="connsiteY10" fmla="*/ 58460 h 85440"/>
                <a:gd name="connsiteX11" fmla="*/ 76704 w 77474"/>
                <a:gd name="connsiteY11" fmla="*/ 58460 h 85440"/>
                <a:gd name="connsiteX12" fmla="*/ 65269 w 77474"/>
                <a:gd name="connsiteY12" fmla="*/ 78439 h 85440"/>
                <a:gd name="connsiteX13" fmla="*/ 39958 w 77474"/>
                <a:gd name="connsiteY13" fmla="*/ 85441 h 85440"/>
                <a:gd name="connsiteX14" fmla="*/ 10343 w 77474"/>
                <a:gd name="connsiteY14" fmla="*/ 74520 h 85440"/>
                <a:gd name="connsiteX15" fmla="*/ 0 w 77474"/>
                <a:gd name="connsiteY15" fmla="*/ 43556 h 85440"/>
                <a:gd name="connsiteX16" fmla="*/ 52100 w 77474"/>
                <a:gd name="connsiteY16" fmla="*/ 20814 h 85440"/>
                <a:gd name="connsiteX17" fmla="*/ 39829 w 77474"/>
                <a:gd name="connsiteY17" fmla="*/ 16125 h 85440"/>
                <a:gd name="connsiteX18" fmla="*/ 27174 w 77474"/>
                <a:gd name="connsiteY18" fmla="*/ 21007 h 85440"/>
                <a:gd name="connsiteX19" fmla="*/ 22420 w 77474"/>
                <a:gd name="connsiteY19" fmla="*/ 34626 h 85440"/>
                <a:gd name="connsiteX20" fmla="*/ 55890 w 77474"/>
                <a:gd name="connsiteY20" fmla="*/ 34626 h 85440"/>
                <a:gd name="connsiteX21" fmla="*/ 52100 w 77474"/>
                <a:gd name="connsiteY21" fmla="*/ 2081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74" h="85440">
                  <a:moveTo>
                    <a:pt x="64" y="43427"/>
                  </a:moveTo>
                  <a:cubicBezTo>
                    <a:pt x="64" y="34176"/>
                    <a:pt x="1735" y="26339"/>
                    <a:pt x="5010" y="19851"/>
                  </a:cubicBezTo>
                  <a:cubicBezTo>
                    <a:pt x="8287" y="13362"/>
                    <a:pt x="12913" y="8416"/>
                    <a:pt x="18887" y="5075"/>
                  </a:cubicBezTo>
                  <a:cubicBezTo>
                    <a:pt x="24861" y="1670"/>
                    <a:pt x="31863" y="0"/>
                    <a:pt x="39829" y="0"/>
                  </a:cubicBezTo>
                  <a:cubicBezTo>
                    <a:pt x="52292" y="0"/>
                    <a:pt x="61671" y="3662"/>
                    <a:pt x="67967" y="10921"/>
                  </a:cubicBezTo>
                  <a:cubicBezTo>
                    <a:pt x="74262" y="18244"/>
                    <a:pt x="77475" y="28009"/>
                    <a:pt x="77475" y="40215"/>
                  </a:cubicBezTo>
                  <a:lnTo>
                    <a:pt x="77475" y="47796"/>
                  </a:lnTo>
                  <a:lnTo>
                    <a:pt x="22292" y="47796"/>
                  </a:lnTo>
                  <a:cubicBezTo>
                    <a:pt x="23191" y="61864"/>
                    <a:pt x="29037" y="68931"/>
                    <a:pt x="39701" y="68931"/>
                  </a:cubicBezTo>
                  <a:cubicBezTo>
                    <a:pt x="44519" y="68931"/>
                    <a:pt x="48117" y="68031"/>
                    <a:pt x="50494" y="66168"/>
                  </a:cubicBezTo>
                  <a:cubicBezTo>
                    <a:pt x="52870" y="64306"/>
                    <a:pt x="54476" y="61736"/>
                    <a:pt x="55247" y="58460"/>
                  </a:cubicBezTo>
                  <a:lnTo>
                    <a:pt x="76704" y="58460"/>
                  </a:lnTo>
                  <a:cubicBezTo>
                    <a:pt x="75162" y="67068"/>
                    <a:pt x="71372" y="73749"/>
                    <a:pt x="65269" y="78439"/>
                  </a:cubicBezTo>
                  <a:cubicBezTo>
                    <a:pt x="59230" y="83128"/>
                    <a:pt x="50750" y="85441"/>
                    <a:pt x="39958" y="85441"/>
                  </a:cubicBezTo>
                  <a:cubicBezTo>
                    <a:pt x="27110" y="85441"/>
                    <a:pt x="17216" y="81779"/>
                    <a:pt x="10343" y="74520"/>
                  </a:cubicBezTo>
                  <a:cubicBezTo>
                    <a:pt x="3468" y="67196"/>
                    <a:pt x="0" y="56918"/>
                    <a:pt x="0" y="43556"/>
                  </a:cubicBezTo>
                  <a:close/>
                  <a:moveTo>
                    <a:pt x="52100" y="20814"/>
                  </a:moveTo>
                  <a:cubicBezTo>
                    <a:pt x="49916" y="17666"/>
                    <a:pt x="45804" y="16125"/>
                    <a:pt x="39829" y="16125"/>
                  </a:cubicBezTo>
                  <a:cubicBezTo>
                    <a:pt x="33855" y="16125"/>
                    <a:pt x="29744" y="17731"/>
                    <a:pt x="27174" y="21007"/>
                  </a:cubicBezTo>
                  <a:cubicBezTo>
                    <a:pt x="24604" y="24219"/>
                    <a:pt x="22998" y="28780"/>
                    <a:pt x="22420" y="34626"/>
                  </a:cubicBezTo>
                  <a:lnTo>
                    <a:pt x="55890" y="34626"/>
                  </a:lnTo>
                  <a:cubicBezTo>
                    <a:pt x="55568" y="28587"/>
                    <a:pt x="54348" y="23962"/>
                    <a:pt x="52100" y="208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ABF7C5-5BF8-69A9-DCF1-2D380E488084}"/>
                </a:ext>
              </a:extLst>
            </p:cNvPr>
            <p:cNvSpPr/>
            <p:nvPr/>
          </p:nvSpPr>
          <p:spPr>
            <a:xfrm>
              <a:off x="7898829" y="3565198"/>
              <a:ext cx="118525" cy="82935"/>
            </a:xfrm>
            <a:custGeom>
              <a:avLst/>
              <a:gdLst>
                <a:gd name="connsiteX0" fmla="*/ 129 w 118525"/>
                <a:gd name="connsiteY0" fmla="*/ 2441 h 82935"/>
                <a:gd name="connsiteX1" fmla="*/ 22484 w 118525"/>
                <a:gd name="connsiteY1" fmla="*/ 2441 h 82935"/>
                <a:gd name="connsiteX2" fmla="*/ 22484 w 118525"/>
                <a:gd name="connsiteY2" fmla="*/ 12784 h 82935"/>
                <a:gd name="connsiteX3" fmla="*/ 45933 w 118525"/>
                <a:gd name="connsiteY3" fmla="*/ 0 h 82935"/>
                <a:gd name="connsiteX4" fmla="*/ 67839 w 118525"/>
                <a:gd name="connsiteY4" fmla="*/ 13426 h 82935"/>
                <a:gd name="connsiteX5" fmla="*/ 93407 w 118525"/>
                <a:gd name="connsiteY5" fmla="*/ 0 h 82935"/>
                <a:gd name="connsiteX6" fmla="*/ 111973 w 118525"/>
                <a:gd name="connsiteY6" fmla="*/ 6938 h 82935"/>
                <a:gd name="connsiteX7" fmla="*/ 118526 w 118525"/>
                <a:gd name="connsiteY7" fmla="*/ 27881 h 82935"/>
                <a:gd name="connsiteX8" fmla="*/ 118526 w 118525"/>
                <a:gd name="connsiteY8" fmla="*/ 82935 h 82935"/>
                <a:gd name="connsiteX9" fmla="*/ 95527 w 118525"/>
                <a:gd name="connsiteY9" fmla="*/ 82935 h 82935"/>
                <a:gd name="connsiteX10" fmla="*/ 95527 w 118525"/>
                <a:gd name="connsiteY10" fmla="*/ 31607 h 82935"/>
                <a:gd name="connsiteX11" fmla="*/ 93086 w 118525"/>
                <a:gd name="connsiteY11" fmla="*/ 21649 h 82935"/>
                <a:gd name="connsiteX12" fmla="*/ 85826 w 118525"/>
                <a:gd name="connsiteY12" fmla="*/ 18951 h 82935"/>
                <a:gd name="connsiteX13" fmla="*/ 80109 w 118525"/>
                <a:gd name="connsiteY13" fmla="*/ 19979 h 82935"/>
                <a:gd name="connsiteX14" fmla="*/ 74841 w 118525"/>
                <a:gd name="connsiteY14" fmla="*/ 23320 h 82935"/>
                <a:gd name="connsiteX15" fmla="*/ 71822 w 118525"/>
                <a:gd name="connsiteY15" fmla="*/ 27624 h 82935"/>
                <a:gd name="connsiteX16" fmla="*/ 70665 w 118525"/>
                <a:gd name="connsiteY16" fmla="*/ 33149 h 82935"/>
                <a:gd name="connsiteX17" fmla="*/ 70665 w 118525"/>
                <a:gd name="connsiteY17" fmla="*/ 82935 h 82935"/>
                <a:gd name="connsiteX18" fmla="*/ 47860 w 118525"/>
                <a:gd name="connsiteY18" fmla="*/ 82935 h 82935"/>
                <a:gd name="connsiteX19" fmla="*/ 47860 w 118525"/>
                <a:gd name="connsiteY19" fmla="*/ 31735 h 82935"/>
                <a:gd name="connsiteX20" fmla="*/ 45290 w 118525"/>
                <a:gd name="connsiteY20" fmla="*/ 21842 h 82935"/>
                <a:gd name="connsiteX21" fmla="*/ 37967 w 118525"/>
                <a:gd name="connsiteY21" fmla="*/ 18887 h 82935"/>
                <a:gd name="connsiteX22" fmla="*/ 27174 w 118525"/>
                <a:gd name="connsiteY22" fmla="*/ 23641 h 82935"/>
                <a:gd name="connsiteX23" fmla="*/ 24219 w 118525"/>
                <a:gd name="connsiteY23" fmla="*/ 27945 h 82935"/>
                <a:gd name="connsiteX24" fmla="*/ 22806 w 118525"/>
                <a:gd name="connsiteY24" fmla="*/ 34562 h 82935"/>
                <a:gd name="connsiteX25" fmla="*/ 22806 w 118525"/>
                <a:gd name="connsiteY25" fmla="*/ 82807 h 82935"/>
                <a:gd name="connsiteX26" fmla="*/ 0 w 118525"/>
                <a:gd name="connsiteY26" fmla="*/ 82807 h 82935"/>
                <a:gd name="connsiteX27" fmla="*/ 0 w 118525"/>
                <a:gd name="connsiteY27" fmla="*/ 2313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525" h="82935">
                  <a:moveTo>
                    <a:pt x="129" y="2441"/>
                  </a:moveTo>
                  <a:lnTo>
                    <a:pt x="22484" y="2441"/>
                  </a:lnTo>
                  <a:lnTo>
                    <a:pt x="22484" y="12784"/>
                  </a:lnTo>
                  <a:cubicBezTo>
                    <a:pt x="28844" y="4240"/>
                    <a:pt x="36682" y="0"/>
                    <a:pt x="45933" y="0"/>
                  </a:cubicBezTo>
                  <a:cubicBezTo>
                    <a:pt x="56597" y="0"/>
                    <a:pt x="63921" y="4497"/>
                    <a:pt x="67839" y="13426"/>
                  </a:cubicBezTo>
                  <a:cubicBezTo>
                    <a:pt x="74520" y="4497"/>
                    <a:pt x="83064" y="0"/>
                    <a:pt x="93407" y="0"/>
                  </a:cubicBezTo>
                  <a:cubicBezTo>
                    <a:pt x="101437" y="0"/>
                    <a:pt x="107604" y="2313"/>
                    <a:pt x="111973" y="6938"/>
                  </a:cubicBezTo>
                  <a:cubicBezTo>
                    <a:pt x="116341" y="11563"/>
                    <a:pt x="118526" y="18566"/>
                    <a:pt x="118526" y="27881"/>
                  </a:cubicBezTo>
                  <a:lnTo>
                    <a:pt x="118526" y="82935"/>
                  </a:lnTo>
                  <a:lnTo>
                    <a:pt x="95527" y="82935"/>
                  </a:lnTo>
                  <a:lnTo>
                    <a:pt x="95527" y="31607"/>
                  </a:lnTo>
                  <a:cubicBezTo>
                    <a:pt x="95527" y="26788"/>
                    <a:pt x="94692" y="23448"/>
                    <a:pt x="93086" y="21649"/>
                  </a:cubicBezTo>
                  <a:cubicBezTo>
                    <a:pt x="91415" y="19851"/>
                    <a:pt x="89038" y="18951"/>
                    <a:pt x="85826" y="18951"/>
                  </a:cubicBezTo>
                  <a:cubicBezTo>
                    <a:pt x="83899" y="18951"/>
                    <a:pt x="81972" y="19272"/>
                    <a:pt x="80109" y="19979"/>
                  </a:cubicBezTo>
                  <a:cubicBezTo>
                    <a:pt x="78246" y="20621"/>
                    <a:pt x="76512" y="21778"/>
                    <a:pt x="74841" y="23320"/>
                  </a:cubicBezTo>
                  <a:cubicBezTo>
                    <a:pt x="73621" y="24540"/>
                    <a:pt x="72593" y="26018"/>
                    <a:pt x="71822" y="27624"/>
                  </a:cubicBezTo>
                  <a:cubicBezTo>
                    <a:pt x="71051" y="29294"/>
                    <a:pt x="70665" y="31093"/>
                    <a:pt x="70665" y="33149"/>
                  </a:cubicBezTo>
                  <a:lnTo>
                    <a:pt x="70665" y="82935"/>
                  </a:lnTo>
                  <a:lnTo>
                    <a:pt x="47860" y="82935"/>
                  </a:lnTo>
                  <a:lnTo>
                    <a:pt x="47860" y="31735"/>
                  </a:lnTo>
                  <a:cubicBezTo>
                    <a:pt x="47860" y="27110"/>
                    <a:pt x="47025" y="23833"/>
                    <a:pt x="45290" y="21842"/>
                  </a:cubicBezTo>
                  <a:cubicBezTo>
                    <a:pt x="43620" y="19915"/>
                    <a:pt x="41179" y="18887"/>
                    <a:pt x="37967" y="18887"/>
                  </a:cubicBezTo>
                  <a:cubicBezTo>
                    <a:pt x="33855" y="18887"/>
                    <a:pt x="30258" y="20493"/>
                    <a:pt x="27174" y="23641"/>
                  </a:cubicBezTo>
                  <a:cubicBezTo>
                    <a:pt x="26147" y="24797"/>
                    <a:pt x="25183" y="26210"/>
                    <a:pt x="24219" y="27945"/>
                  </a:cubicBezTo>
                  <a:cubicBezTo>
                    <a:pt x="23320" y="29679"/>
                    <a:pt x="22806" y="31928"/>
                    <a:pt x="22806" y="34562"/>
                  </a:cubicBezTo>
                  <a:lnTo>
                    <a:pt x="22806" y="82807"/>
                  </a:lnTo>
                  <a:lnTo>
                    <a:pt x="0" y="82807"/>
                  </a:lnTo>
                  <a:lnTo>
                    <a:pt x="0" y="231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CF7EFEC-D28B-41C6-1646-1282D59BC418}"/>
                </a:ext>
              </a:extLst>
            </p:cNvPr>
            <p:cNvSpPr/>
            <p:nvPr/>
          </p:nvSpPr>
          <p:spPr>
            <a:xfrm>
              <a:off x="8036112" y="3565198"/>
              <a:ext cx="77475" cy="85440"/>
            </a:xfrm>
            <a:custGeom>
              <a:avLst/>
              <a:gdLst>
                <a:gd name="connsiteX0" fmla="*/ 64 w 77475"/>
                <a:gd name="connsiteY0" fmla="*/ 43427 h 85440"/>
                <a:gd name="connsiteX1" fmla="*/ 5011 w 77475"/>
                <a:gd name="connsiteY1" fmla="*/ 19851 h 85440"/>
                <a:gd name="connsiteX2" fmla="*/ 18887 w 77475"/>
                <a:gd name="connsiteY2" fmla="*/ 5075 h 85440"/>
                <a:gd name="connsiteX3" fmla="*/ 39830 w 77475"/>
                <a:gd name="connsiteY3" fmla="*/ 0 h 85440"/>
                <a:gd name="connsiteX4" fmla="*/ 67968 w 77475"/>
                <a:gd name="connsiteY4" fmla="*/ 10921 h 85440"/>
                <a:gd name="connsiteX5" fmla="*/ 77475 w 77475"/>
                <a:gd name="connsiteY5" fmla="*/ 40215 h 85440"/>
                <a:gd name="connsiteX6" fmla="*/ 77475 w 77475"/>
                <a:gd name="connsiteY6" fmla="*/ 47796 h 85440"/>
                <a:gd name="connsiteX7" fmla="*/ 22292 w 77475"/>
                <a:gd name="connsiteY7" fmla="*/ 47796 h 85440"/>
                <a:gd name="connsiteX8" fmla="*/ 39701 w 77475"/>
                <a:gd name="connsiteY8" fmla="*/ 68931 h 85440"/>
                <a:gd name="connsiteX9" fmla="*/ 50494 w 77475"/>
                <a:gd name="connsiteY9" fmla="*/ 66168 h 85440"/>
                <a:gd name="connsiteX10" fmla="*/ 55247 w 77475"/>
                <a:gd name="connsiteY10" fmla="*/ 58460 h 85440"/>
                <a:gd name="connsiteX11" fmla="*/ 76704 w 77475"/>
                <a:gd name="connsiteY11" fmla="*/ 58460 h 85440"/>
                <a:gd name="connsiteX12" fmla="*/ 65269 w 77475"/>
                <a:gd name="connsiteY12" fmla="*/ 78439 h 85440"/>
                <a:gd name="connsiteX13" fmla="*/ 39958 w 77475"/>
                <a:gd name="connsiteY13" fmla="*/ 85441 h 85440"/>
                <a:gd name="connsiteX14" fmla="*/ 10343 w 77475"/>
                <a:gd name="connsiteY14" fmla="*/ 74520 h 85440"/>
                <a:gd name="connsiteX15" fmla="*/ 0 w 77475"/>
                <a:gd name="connsiteY15" fmla="*/ 43556 h 85440"/>
                <a:gd name="connsiteX16" fmla="*/ 52100 w 77475"/>
                <a:gd name="connsiteY16" fmla="*/ 20814 h 85440"/>
                <a:gd name="connsiteX17" fmla="*/ 39830 w 77475"/>
                <a:gd name="connsiteY17" fmla="*/ 16125 h 85440"/>
                <a:gd name="connsiteX18" fmla="*/ 27174 w 77475"/>
                <a:gd name="connsiteY18" fmla="*/ 21007 h 85440"/>
                <a:gd name="connsiteX19" fmla="*/ 22420 w 77475"/>
                <a:gd name="connsiteY19" fmla="*/ 34626 h 85440"/>
                <a:gd name="connsiteX20" fmla="*/ 55890 w 77475"/>
                <a:gd name="connsiteY20" fmla="*/ 34626 h 85440"/>
                <a:gd name="connsiteX21" fmla="*/ 52100 w 77475"/>
                <a:gd name="connsiteY21" fmla="*/ 2081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75" h="85440">
                  <a:moveTo>
                    <a:pt x="64" y="43427"/>
                  </a:moveTo>
                  <a:cubicBezTo>
                    <a:pt x="64" y="34176"/>
                    <a:pt x="1735" y="26339"/>
                    <a:pt x="5011" y="19851"/>
                  </a:cubicBezTo>
                  <a:cubicBezTo>
                    <a:pt x="8287" y="13362"/>
                    <a:pt x="12913" y="8416"/>
                    <a:pt x="18887" y="5075"/>
                  </a:cubicBezTo>
                  <a:cubicBezTo>
                    <a:pt x="24861" y="1670"/>
                    <a:pt x="31864" y="0"/>
                    <a:pt x="39830" y="0"/>
                  </a:cubicBezTo>
                  <a:cubicBezTo>
                    <a:pt x="52292" y="0"/>
                    <a:pt x="61671" y="3662"/>
                    <a:pt x="67968" y="10921"/>
                  </a:cubicBezTo>
                  <a:cubicBezTo>
                    <a:pt x="74263" y="18244"/>
                    <a:pt x="77475" y="28009"/>
                    <a:pt x="77475" y="40215"/>
                  </a:cubicBezTo>
                  <a:lnTo>
                    <a:pt x="77475" y="47796"/>
                  </a:lnTo>
                  <a:lnTo>
                    <a:pt x="22292" y="47796"/>
                  </a:lnTo>
                  <a:cubicBezTo>
                    <a:pt x="23191" y="61864"/>
                    <a:pt x="29037" y="68931"/>
                    <a:pt x="39701" y="68931"/>
                  </a:cubicBezTo>
                  <a:cubicBezTo>
                    <a:pt x="44520" y="68931"/>
                    <a:pt x="48117" y="68031"/>
                    <a:pt x="50494" y="66168"/>
                  </a:cubicBezTo>
                  <a:cubicBezTo>
                    <a:pt x="52870" y="64306"/>
                    <a:pt x="54476" y="61736"/>
                    <a:pt x="55247" y="58460"/>
                  </a:cubicBezTo>
                  <a:lnTo>
                    <a:pt x="76704" y="58460"/>
                  </a:lnTo>
                  <a:cubicBezTo>
                    <a:pt x="75163" y="67068"/>
                    <a:pt x="71372" y="73749"/>
                    <a:pt x="65269" y="78439"/>
                  </a:cubicBezTo>
                  <a:cubicBezTo>
                    <a:pt x="59230" y="83128"/>
                    <a:pt x="50751" y="85441"/>
                    <a:pt x="39958" y="85441"/>
                  </a:cubicBezTo>
                  <a:cubicBezTo>
                    <a:pt x="27110" y="85441"/>
                    <a:pt x="17217" y="81779"/>
                    <a:pt x="10343" y="74520"/>
                  </a:cubicBezTo>
                  <a:cubicBezTo>
                    <a:pt x="3469" y="67196"/>
                    <a:pt x="0" y="56918"/>
                    <a:pt x="0" y="43556"/>
                  </a:cubicBezTo>
                  <a:close/>
                  <a:moveTo>
                    <a:pt x="52100" y="20814"/>
                  </a:moveTo>
                  <a:cubicBezTo>
                    <a:pt x="49916" y="17666"/>
                    <a:pt x="45804" y="16125"/>
                    <a:pt x="39830" y="16125"/>
                  </a:cubicBezTo>
                  <a:cubicBezTo>
                    <a:pt x="33855" y="16125"/>
                    <a:pt x="29744" y="17731"/>
                    <a:pt x="27174" y="21007"/>
                  </a:cubicBezTo>
                  <a:cubicBezTo>
                    <a:pt x="24605" y="24219"/>
                    <a:pt x="22999" y="28780"/>
                    <a:pt x="22420" y="34626"/>
                  </a:cubicBezTo>
                  <a:lnTo>
                    <a:pt x="55890" y="34626"/>
                  </a:lnTo>
                  <a:cubicBezTo>
                    <a:pt x="55569" y="28587"/>
                    <a:pt x="54349" y="23962"/>
                    <a:pt x="52100" y="208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7ABB6C9-0613-4CD4-3305-3E3387478B1B}"/>
                </a:ext>
              </a:extLst>
            </p:cNvPr>
            <p:cNvSpPr/>
            <p:nvPr/>
          </p:nvSpPr>
          <p:spPr>
            <a:xfrm>
              <a:off x="8132989" y="3565134"/>
              <a:ext cx="74648" cy="82935"/>
            </a:xfrm>
            <a:custGeom>
              <a:avLst/>
              <a:gdLst>
                <a:gd name="connsiteX0" fmla="*/ 0 w 74648"/>
                <a:gd name="connsiteY0" fmla="*/ 2506 h 82935"/>
                <a:gd name="connsiteX1" fmla="*/ 22356 w 74648"/>
                <a:gd name="connsiteY1" fmla="*/ 2506 h 82935"/>
                <a:gd name="connsiteX2" fmla="*/ 22356 w 74648"/>
                <a:gd name="connsiteY2" fmla="*/ 12656 h 82935"/>
                <a:gd name="connsiteX3" fmla="*/ 34690 w 74648"/>
                <a:gd name="connsiteY3" fmla="*/ 2698 h 82935"/>
                <a:gd name="connsiteX4" fmla="*/ 47795 w 74648"/>
                <a:gd name="connsiteY4" fmla="*/ 0 h 82935"/>
                <a:gd name="connsiteX5" fmla="*/ 67838 w 74648"/>
                <a:gd name="connsiteY5" fmla="*/ 7452 h 82935"/>
                <a:gd name="connsiteX6" fmla="*/ 74648 w 74648"/>
                <a:gd name="connsiteY6" fmla="*/ 28973 h 82935"/>
                <a:gd name="connsiteX7" fmla="*/ 74648 w 74648"/>
                <a:gd name="connsiteY7" fmla="*/ 82935 h 82935"/>
                <a:gd name="connsiteX8" fmla="*/ 51649 w 74648"/>
                <a:gd name="connsiteY8" fmla="*/ 82935 h 82935"/>
                <a:gd name="connsiteX9" fmla="*/ 51649 w 74648"/>
                <a:gd name="connsiteY9" fmla="*/ 33277 h 82935"/>
                <a:gd name="connsiteX10" fmla="*/ 48823 w 74648"/>
                <a:gd name="connsiteY10" fmla="*/ 22228 h 82935"/>
                <a:gd name="connsiteX11" fmla="*/ 40086 w 74648"/>
                <a:gd name="connsiteY11" fmla="*/ 18887 h 82935"/>
                <a:gd name="connsiteX12" fmla="*/ 33405 w 74648"/>
                <a:gd name="connsiteY12" fmla="*/ 20108 h 82935"/>
                <a:gd name="connsiteX13" fmla="*/ 27623 w 74648"/>
                <a:gd name="connsiteY13" fmla="*/ 23962 h 82935"/>
                <a:gd name="connsiteX14" fmla="*/ 24090 w 74648"/>
                <a:gd name="connsiteY14" fmla="*/ 28909 h 82935"/>
                <a:gd name="connsiteX15" fmla="*/ 22869 w 74648"/>
                <a:gd name="connsiteY15" fmla="*/ 35718 h 82935"/>
                <a:gd name="connsiteX16" fmla="*/ 22869 w 74648"/>
                <a:gd name="connsiteY16" fmla="*/ 82871 h 82935"/>
                <a:gd name="connsiteX17" fmla="*/ 64 w 74648"/>
                <a:gd name="connsiteY17" fmla="*/ 82871 h 82935"/>
                <a:gd name="connsiteX18" fmla="*/ 64 w 74648"/>
                <a:gd name="connsiteY18" fmla="*/ 2377 h 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648" h="82935">
                  <a:moveTo>
                    <a:pt x="0" y="2506"/>
                  </a:moveTo>
                  <a:lnTo>
                    <a:pt x="22356" y="2506"/>
                  </a:lnTo>
                  <a:lnTo>
                    <a:pt x="22356" y="12656"/>
                  </a:lnTo>
                  <a:cubicBezTo>
                    <a:pt x="26339" y="7837"/>
                    <a:pt x="30450" y="4497"/>
                    <a:pt x="34690" y="2698"/>
                  </a:cubicBezTo>
                  <a:cubicBezTo>
                    <a:pt x="38930" y="899"/>
                    <a:pt x="43234" y="0"/>
                    <a:pt x="47795" y="0"/>
                  </a:cubicBezTo>
                  <a:cubicBezTo>
                    <a:pt x="56660" y="0"/>
                    <a:pt x="63342" y="2506"/>
                    <a:pt x="67838" y="7452"/>
                  </a:cubicBezTo>
                  <a:cubicBezTo>
                    <a:pt x="72336" y="12463"/>
                    <a:pt x="74648" y="19594"/>
                    <a:pt x="74648" y="28973"/>
                  </a:cubicBezTo>
                  <a:lnTo>
                    <a:pt x="74648" y="82935"/>
                  </a:lnTo>
                  <a:lnTo>
                    <a:pt x="51649" y="82935"/>
                  </a:lnTo>
                  <a:lnTo>
                    <a:pt x="51649" y="33277"/>
                  </a:lnTo>
                  <a:cubicBezTo>
                    <a:pt x="51649" y="28138"/>
                    <a:pt x="50686" y="24476"/>
                    <a:pt x="48823" y="22228"/>
                  </a:cubicBezTo>
                  <a:cubicBezTo>
                    <a:pt x="46960" y="19979"/>
                    <a:pt x="44005" y="18887"/>
                    <a:pt x="40086" y="18887"/>
                  </a:cubicBezTo>
                  <a:cubicBezTo>
                    <a:pt x="37837" y="18887"/>
                    <a:pt x="35589" y="19272"/>
                    <a:pt x="33405" y="20108"/>
                  </a:cubicBezTo>
                  <a:cubicBezTo>
                    <a:pt x="31221" y="20943"/>
                    <a:pt x="29294" y="22228"/>
                    <a:pt x="27623" y="23962"/>
                  </a:cubicBezTo>
                  <a:cubicBezTo>
                    <a:pt x="26082" y="25504"/>
                    <a:pt x="24926" y="27174"/>
                    <a:pt x="24090" y="28909"/>
                  </a:cubicBezTo>
                  <a:cubicBezTo>
                    <a:pt x="23255" y="30643"/>
                    <a:pt x="22869" y="32891"/>
                    <a:pt x="22869" y="35718"/>
                  </a:cubicBezTo>
                  <a:lnTo>
                    <a:pt x="22869" y="82871"/>
                  </a:lnTo>
                  <a:lnTo>
                    <a:pt x="64" y="82871"/>
                  </a:lnTo>
                  <a:lnTo>
                    <a:pt x="64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9F3D323-EF74-2249-F6FD-CDE5FBACDC74}"/>
                </a:ext>
              </a:extLst>
            </p:cNvPr>
            <p:cNvSpPr/>
            <p:nvPr/>
          </p:nvSpPr>
          <p:spPr>
            <a:xfrm>
              <a:off x="8222283" y="3546183"/>
              <a:ext cx="57560" cy="103428"/>
            </a:xfrm>
            <a:custGeom>
              <a:avLst/>
              <a:gdLst>
                <a:gd name="connsiteX0" fmla="*/ 12784 w 57560"/>
                <a:gd name="connsiteY0" fmla="*/ 73235 h 103428"/>
                <a:gd name="connsiteX1" fmla="*/ 12784 w 57560"/>
                <a:gd name="connsiteY1" fmla="*/ 39316 h 103428"/>
                <a:gd name="connsiteX2" fmla="*/ 0 w 57560"/>
                <a:gd name="connsiteY2" fmla="*/ 39316 h 103428"/>
                <a:gd name="connsiteX3" fmla="*/ 0 w 57560"/>
                <a:gd name="connsiteY3" fmla="*/ 21457 h 103428"/>
                <a:gd name="connsiteX4" fmla="*/ 12784 w 57560"/>
                <a:gd name="connsiteY4" fmla="*/ 21457 h 103428"/>
                <a:gd name="connsiteX5" fmla="*/ 12784 w 57560"/>
                <a:gd name="connsiteY5" fmla="*/ 0 h 103428"/>
                <a:gd name="connsiteX6" fmla="*/ 35783 w 57560"/>
                <a:gd name="connsiteY6" fmla="*/ 0 h 103428"/>
                <a:gd name="connsiteX7" fmla="*/ 35783 w 57560"/>
                <a:gd name="connsiteY7" fmla="*/ 21457 h 103428"/>
                <a:gd name="connsiteX8" fmla="*/ 54734 w 57560"/>
                <a:gd name="connsiteY8" fmla="*/ 21457 h 103428"/>
                <a:gd name="connsiteX9" fmla="*/ 54734 w 57560"/>
                <a:gd name="connsiteY9" fmla="*/ 39316 h 103428"/>
                <a:gd name="connsiteX10" fmla="*/ 35783 w 57560"/>
                <a:gd name="connsiteY10" fmla="*/ 39316 h 103428"/>
                <a:gd name="connsiteX11" fmla="*/ 35783 w 57560"/>
                <a:gd name="connsiteY11" fmla="*/ 74134 h 103428"/>
                <a:gd name="connsiteX12" fmla="*/ 38095 w 57560"/>
                <a:gd name="connsiteY12" fmla="*/ 82100 h 103428"/>
                <a:gd name="connsiteX13" fmla="*/ 45355 w 57560"/>
                <a:gd name="connsiteY13" fmla="*/ 84927 h 103428"/>
                <a:gd name="connsiteX14" fmla="*/ 50237 w 57560"/>
                <a:gd name="connsiteY14" fmla="*/ 84542 h 103428"/>
                <a:gd name="connsiteX15" fmla="*/ 54477 w 57560"/>
                <a:gd name="connsiteY15" fmla="*/ 83514 h 103428"/>
                <a:gd name="connsiteX16" fmla="*/ 57561 w 57560"/>
                <a:gd name="connsiteY16" fmla="*/ 100473 h 103428"/>
                <a:gd name="connsiteX17" fmla="*/ 48952 w 57560"/>
                <a:gd name="connsiteY17" fmla="*/ 102657 h 103428"/>
                <a:gd name="connsiteX18" fmla="*/ 39252 w 57560"/>
                <a:gd name="connsiteY18" fmla="*/ 103428 h 103428"/>
                <a:gd name="connsiteX19" fmla="*/ 18566 w 57560"/>
                <a:gd name="connsiteY19" fmla="*/ 95719 h 103428"/>
                <a:gd name="connsiteX20" fmla="*/ 12848 w 57560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60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7"/>
                  </a:lnTo>
                  <a:lnTo>
                    <a:pt x="12784" y="21457"/>
                  </a:lnTo>
                  <a:lnTo>
                    <a:pt x="12784" y="0"/>
                  </a:lnTo>
                  <a:lnTo>
                    <a:pt x="35783" y="0"/>
                  </a:lnTo>
                  <a:lnTo>
                    <a:pt x="35783" y="21457"/>
                  </a:lnTo>
                  <a:lnTo>
                    <a:pt x="54734" y="21457"/>
                  </a:lnTo>
                  <a:lnTo>
                    <a:pt x="54734" y="39316"/>
                  </a:lnTo>
                  <a:lnTo>
                    <a:pt x="35783" y="39316"/>
                  </a:lnTo>
                  <a:lnTo>
                    <a:pt x="35783" y="74134"/>
                  </a:lnTo>
                  <a:cubicBezTo>
                    <a:pt x="35783" y="77539"/>
                    <a:pt x="36554" y="80173"/>
                    <a:pt x="38095" y="82100"/>
                  </a:cubicBezTo>
                  <a:cubicBezTo>
                    <a:pt x="39637" y="84027"/>
                    <a:pt x="42078" y="84927"/>
                    <a:pt x="45355" y="84927"/>
                  </a:cubicBezTo>
                  <a:cubicBezTo>
                    <a:pt x="47089" y="84927"/>
                    <a:pt x="48695" y="84798"/>
                    <a:pt x="50237" y="84542"/>
                  </a:cubicBezTo>
                  <a:cubicBezTo>
                    <a:pt x="51715" y="84284"/>
                    <a:pt x="53128" y="83963"/>
                    <a:pt x="54477" y="83514"/>
                  </a:cubicBezTo>
                  <a:lnTo>
                    <a:pt x="57561" y="100473"/>
                  </a:lnTo>
                  <a:cubicBezTo>
                    <a:pt x="54669" y="101373"/>
                    <a:pt x="51779" y="102144"/>
                    <a:pt x="48952" y="102657"/>
                  </a:cubicBezTo>
                  <a:cubicBezTo>
                    <a:pt x="46061" y="103171"/>
                    <a:pt x="42849" y="103428"/>
                    <a:pt x="39252" y="103428"/>
                  </a:cubicBezTo>
                  <a:cubicBezTo>
                    <a:pt x="29294" y="103428"/>
                    <a:pt x="22420" y="100859"/>
                    <a:pt x="18566" y="95719"/>
                  </a:cubicBezTo>
                  <a:cubicBezTo>
                    <a:pt x="14776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F73CE7B-0B0D-3DE9-1955-A1FC23153AD2}"/>
                </a:ext>
              </a:extLst>
            </p:cNvPr>
            <p:cNvSpPr/>
            <p:nvPr/>
          </p:nvSpPr>
          <p:spPr>
            <a:xfrm>
              <a:off x="8289672" y="3565198"/>
              <a:ext cx="73363" cy="85376"/>
            </a:xfrm>
            <a:custGeom>
              <a:avLst/>
              <a:gdLst>
                <a:gd name="connsiteX0" fmla="*/ 51008 w 73363"/>
                <a:gd name="connsiteY0" fmla="*/ 60258 h 85376"/>
                <a:gd name="connsiteX1" fmla="*/ 48953 w 73363"/>
                <a:gd name="connsiteY1" fmla="*/ 54412 h 85376"/>
                <a:gd name="connsiteX2" fmla="*/ 40537 w 73363"/>
                <a:gd name="connsiteY2" fmla="*/ 51008 h 85376"/>
                <a:gd name="connsiteX3" fmla="*/ 31414 w 73363"/>
                <a:gd name="connsiteY3" fmla="*/ 49466 h 85376"/>
                <a:gd name="connsiteX4" fmla="*/ 9058 w 73363"/>
                <a:gd name="connsiteY4" fmla="*/ 41307 h 85376"/>
                <a:gd name="connsiteX5" fmla="*/ 1799 w 73363"/>
                <a:gd name="connsiteY5" fmla="*/ 24669 h 85376"/>
                <a:gd name="connsiteX6" fmla="*/ 11307 w 73363"/>
                <a:gd name="connsiteY6" fmla="*/ 6488 h 85376"/>
                <a:gd name="connsiteX7" fmla="*/ 36489 w 73363"/>
                <a:gd name="connsiteY7" fmla="*/ 0 h 85376"/>
                <a:gd name="connsiteX8" fmla="*/ 61801 w 73363"/>
                <a:gd name="connsiteY8" fmla="*/ 6296 h 85376"/>
                <a:gd name="connsiteX9" fmla="*/ 72144 w 73363"/>
                <a:gd name="connsiteY9" fmla="*/ 23255 h 85376"/>
                <a:gd name="connsiteX10" fmla="*/ 50879 w 73363"/>
                <a:gd name="connsiteY10" fmla="*/ 25568 h 85376"/>
                <a:gd name="connsiteX11" fmla="*/ 46383 w 73363"/>
                <a:gd name="connsiteY11" fmla="*/ 18116 h 85376"/>
                <a:gd name="connsiteX12" fmla="*/ 36489 w 73363"/>
                <a:gd name="connsiteY12" fmla="*/ 15546 h 85376"/>
                <a:gd name="connsiteX13" fmla="*/ 26340 w 73363"/>
                <a:gd name="connsiteY13" fmla="*/ 17987 h 85376"/>
                <a:gd name="connsiteX14" fmla="*/ 23384 w 73363"/>
                <a:gd name="connsiteY14" fmla="*/ 23833 h 85376"/>
                <a:gd name="connsiteX15" fmla="*/ 25696 w 73363"/>
                <a:gd name="connsiteY15" fmla="*/ 29487 h 85376"/>
                <a:gd name="connsiteX16" fmla="*/ 34626 w 73363"/>
                <a:gd name="connsiteY16" fmla="*/ 32827 h 85376"/>
                <a:gd name="connsiteX17" fmla="*/ 44648 w 73363"/>
                <a:gd name="connsiteY17" fmla="*/ 34498 h 85376"/>
                <a:gd name="connsiteX18" fmla="*/ 66940 w 73363"/>
                <a:gd name="connsiteY18" fmla="*/ 43106 h 85376"/>
                <a:gd name="connsiteX19" fmla="*/ 73364 w 73363"/>
                <a:gd name="connsiteY19" fmla="*/ 60066 h 85376"/>
                <a:gd name="connsiteX20" fmla="*/ 64498 w 73363"/>
                <a:gd name="connsiteY20" fmla="*/ 78567 h 85376"/>
                <a:gd name="connsiteX21" fmla="*/ 38224 w 73363"/>
                <a:gd name="connsiteY21" fmla="*/ 85377 h 85376"/>
                <a:gd name="connsiteX22" fmla="*/ 11242 w 73363"/>
                <a:gd name="connsiteY22" fmla="*/ 78888 h 85376"/>
                <a:gd name="connsiteX23" fmla="*/ 0 w 73363"/>
                <a:gd name="connsiteY23" fmla="*/ 58203 h 85376"/>
                <a:gd name="connsiteX24" fmla="*/ 21906 w 73363"/>
                <a:gd name="connsiteY24" fmla="*/ 58203 h 85376"/>
                <a:gd name="connsiteX25" fmla="*/ 26917 w 73363"/>
                <a:gd name="connsiteY25" fmla="*/ 66554 h 85376"/>
                <a:gd name="connsiteX26" fmla="*/ 37967 w 73363"/>
                <a:gd name="connsiteY26" fmla="*/ 68995 h 85376"/>
                <a:gd name="connsiteX27" fmla="*/ 48117 w 73363"/>
                <a:gd name="connsiteY27" fmla="*/ 66618 h 85376"/>
                <a:gd name="connsiteX28" fmla="*/ 51072 w 73363"/>
                <a:gd name="connsiteY28" fmla="*/ 60194 h 8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363" h="85376">
                  <a:moveTo>
                    <a:pt x="51008" y="60258"/>
                  </a:moveTo>
                  <a:cubicBezTo>
                    <a:pt x="51008" y="57881"/>
                    <a:pt x="50301" y="55954"/>
                    <a:pt x="48953" y="54412"/>
                  </a:cubicBezTo>
                  <a:cubicBezTo>
                    <a:pt x="47539" y="52871"/>
                    <a:pt x="44777" y="51714"/>
                    <a:pt x="40537" y="51008"/>
                  </a:cubicBezTo>
                  <a:lnTo>
                    <a:pt x="31414" y="49466"/>
                  </a:lnTo>
                  <a:cubicBezTo>
                    <a:pt x="21329" y="47731"/>
                    <a:pt x="13876" y="44969"/>
                    <a:pt x="9058" y="41307"/>
                  </a:cubicBezTo>
                  <a:cubicBezTo>
                    <a:pt x="4240" y="37581"/>
                    <a:pt x="1799" y="32056"/>
                    <a:pt x="1799" y="24669"/>
                  </a:cubicBezTo>
                  <a:cubicBezTo>
                    <a:pt x="1799" y="16831"/>
                    <a:pt x="4947" y="10792"/>
                    <a:pt x="11307" y="6488"/>
                  </a:cubicBezTo>
                  <a:cubicBezTo>
                    <a:pt x="17603" y="2184"/>
                    <a:pt x="26018" y="0"/>
                    <a:pt x="36489" y="0"/>
                  </a:cubicBezTo>
                  <a:cubicBezTo>
                    <a:pt x="47925" y="0"/>
                    <a:pt x="56340" y="2120"/>
                    <a:pt x="61801" y="6296"/>
                  </a:cubicBezTo>
                  <a:cubicBezTo>
                    <a:pt x="67261" y="10535"/>
                    <a:pt x="70665" y="16189"/>
                    <a:pt x="72144" y="23255"/>
                  </a:cubicBezTo>
                  <a:lnTo>
                    <a:pt x="50879" y="25568"/>
                  </a:lnTo>
                  <a:cubicBezTo>
                    <a:pt x="49980" y="22292"/>
                    <a:pt x="48438" y="19786"/>
                    <a:pt x="46383" y="18116"/>
                  </a:cubicBezTo>
                  <a:cubicBezTo>
                    <a:pt x="44327" y="16446"/>
                    <a:pt x="41050" y="15546"/>
                    <a:pt x="36489" y="15546"/>
                  </a:cubicBezTo>
                  <a:cubicBezTo>
                    <a:pt x="31671" y="15546"/>
                    <a:pt x="28266" y="16381"/>
                    <a:pt x="26340" y="17987"/>
                  </a:cubicBezTo>
                  <a:cubicBezTo>
                    <a:pt x="24412" y="19658"/>
                    <a:pt x="23384" y="21585"/>
                    <a:pt x="23384" y="23833"/>
                  </a:cubicBezTo>
                  <a:cubicBezTo>
                    <a:pt x="23384" y="26082"/>
                    <a:pt x="24155" y="28073"/>
                    <a:pt x="25696" y="29487"/>
                  </a:cubicBezTo>
                  <a:cubicBezTo>
                    <a:pt x="27239" y="30900"/>
                    <a:pt x="30194" y="31992"/>
                    <a:pt x="34626" y="32827"/>
                  </a:cubicBezTo>
                  <a:lnTo>
                    <a:pt x="44648" y="34498"/>
                  </a:lnTo>
                  <a:cubicBezTo>
                    <a:pt x="55248" y="36425"/>
                    <a:pt x="62635" y="39316"/>
                    <a:pt x="66940" y="43106"/>
                  </a:cubicBezTo>
                  <a:cubicBezTo>
                    <a:pt x="71244" y="46896"/>
                    <a:pt x="73364" y="52549"/>
                    <a:pt x="73364" y="60066"/>
                  </a:cubicBezTo>
                  <a:cubicBezTo>
                    <a:pt x="73364" y="67582"/>
                    <a:pt x="70409" y="74070"/>
                    <a:pt x="64498" y="78567"/>
                  </a:cubicBezTo>
                  <a:cubicBezTo>
                    <a:pt x="58589" y="83064"/>
                    <a:pt x="49851" y="85377"/>
                    <a:pt x="38224" y="85377"/>
                  </a:cubicBezTo>
                  <a:cubicBezTo>
                    <a:pt x="26596" y="85377"/>
                    <a:pt x="18052" y="83193"/>
                    <a:pt x="11242" y="78888"/>
                  </a:cubicBezTo>
                  <a:cubicBezTo>
                    <a:pt x="4433" y="74584"/>
                    <a:pt x="707" y="67710"/>
                    <a:pt x="0" y="58203"/>
                  </a:cubicBezTo>
                  <a:lnTo>
                    <a:pt x="21906" y="58203"/>
                  </a:lnTo>
                  <a:cubicBezTo>
                    <a:pt x="22613" y="62121"/>
                    <a:pt x="24283" y="64884"/>
                    <a:pt x="26917" y="66554"/>
                  </a:cubicBezTo>
                  <a:cubicBezTo>
                    <a:pt x="29552" y="68224"/>
                    <a:pt x="33213" y="68995"/>
                    <a:pt x="37967" y="68995"/>
                  </a:cubicBezTo>
                  <a:cubicBezTo>
                    <a:pt x="42721" y="68995"/>
                    <a:pt x="46190" y="68224"/>
                    <a:pt x="48117" y="66618"/>
                  </a:cubicBezTo>
                  <a:cubicBezTo>
                    <a:pt x="50044" y="65012"/>
                    <a:pt x="51072" y="62892"/>
                    <a:pt x="51072" y="6019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44" name="Graphic 93">
            <a:extLst>
              <a:ext uri="{FF2B5EF4-FFF2-40B4-BE49-F238E27FC236}">
                <a16:creationId xmlns:a16="http://schemas.microsoft.com/office/drawing/2014/main" id="{7567568E-9BC7-D81A-6602-07976DFFDA89}"/>
              </a:ext>
            </a:extLst>
          </p:cNvPr>
          <p:cNvGrpSpPr/>
          <p:nvPr userDrawn="1"/>
        </p:nvGrpSpPr>
        <p:grpSpPr>
          <a:xfrm>
            <a:off x="437912" y="6737564"/>
            <a:ext cx="829482" cy="144478"/>
            <a:chOff x="6602633" y="2172191"/>
            <a:chExt cx="829482" cy="144478"/>
          </a:xfrm>
          <a:solidFill>
            <a:srgbClr val="000000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558AE24-958F-B698-92B5-5FBBCE6700B1}"/>
                </a:ext>
              </a:extLst>
            </p:cNvPr>
            <p:cNvSpPr/>
            <p:nvPr/>
          </p:nvSpPr>
          <p:spPr>
            <a:xfrm>
              <a:off x="6602633" y="2172191"/>
              <a:ext cx="91543" cy="115762"/>
            </a:xfrm>
            <a:custGeom>
              <a:avLst/>
              <a:gdLst>
                <a:gd name="connsiteX0" fmla="*/ 67260 w 91543"/>
                <a:gd name="connsiteY0" fmla="*/ 82165 h 115762"/>
                <a:gd name="connsiteX1" fmla="*/ 64241 w 91543"/>
                <a:gd name="connsiteY1" fmla="*/ 73685 h 115762"/>
                <a:gd name="connsiteX2" fmla="*/ 52164 w 91543"/>
                <a:gd name="connsiteY2" fmla="*/ 68610 h 115762"/>
                <a:gd name="connsiteX3" fmla="*/ 37645 w 91543"/>
                <a:gd name="connsiteY3" fmla="*/ 65847 h 115762"/>
                <a:gd name="connsiteX4" fmla="*/ 11178 w 91543"/>
                <a:gd name="connsiteY4" fmla="*/ 55119 h 115762"/>
                <a:gd name="connsiteX5" fmla="*/ 2313 w 91543"/>
                <a:gd name="connsiteY5" fmla="*/ 33148 h 115762"/>
                <a:gd name="connsiteX6" fmla="*/ 7773 w 91543"/>
                <a:gd name="connsiteY6" fmla="*/ 14968 h 115762"/>
                <a:gd name="connsiteX7" fmla="*/ 23127 w 91543"/>
                <a:gd name="connsiteY7" fmla="*/ 3790 h 115762"/>
                <a:gd name="connsiteX8" fmla="*/ 46125 w 91543"/>
                <a:gd name="connsiteY8" fmla="*/ 0 h 115762"/>
                <a:gd name="connsiteX9" fmla="*/ 69637 w 91543"/>
                <a:gd name="connsiteY9" fmla="*/ 3983 h 115762"/>
                <a:gd name="connsiteX10" fmla="*/ 83642 w 91543"/>
                <a:gd name="connsiteY10" fmla="*/ 15032 h 115762"/>
                <a:gd name="connsiteX11" fmla="*/ 89745 w 91543"/>
                <a:gd name="connsiteY11" fmla="*/ 31157 h 115762"/>
                <a:gd name="connsiteX12" fmla="*/ 66297 w 91543"/>
                <a:gd name="connsiteY12" fmla="*/ 34112 h 115762"/>
                <a:gd name="connsiteX13" fmla="*/ 59873 w 91543"/>
                <a:gd name="connsiteY13" fmla="*/ 22806 h 115762"/>
                <a:gd name="connsiteX14" fmla="*/ 45611 w 91543"/>
                <a:gd name="connsiteY14" fmla="*/ 19208 h 115762"/>
                <a:gd name="connsiteX15" fmla="*/ 30643 w 91543"/>
                <a:gd name="connsiteY15" fmla="*/ 22741 h 115762"/>
                <a:gd name="connsiteX16" fmla="*/ 26146 w 91543"/>
                <a:gd name="connsiteY16" fmla="*/ 31864 h 115762"/>
                <a:gd name="connsiteX17" fmla="*/ 29551 w 91543"/>
                <a:gd name="connsiteY17" fmla="*/ 40343 h 115762"/>
                <a:gd name="connsiteX18" fmla="*/ 41436 w 91543"/>
                <a:gd name="connsiteY18" fmla="*/ 44969 h 115762"/>
                <a:gd name="connsiteX19" fmla="*/ 56532 w 91543"/>
                <a:gd name="connsiteY19" fmla="*/ 47924 h 115762"/>
                <a:gd name="connsiteX20" fmla="*/ 83192 w 91543"/>
                <a:gd name="connsiteY20" fmla="*/ 59230 h 115762"/>
                <a:gd name="connsiteX21" fmla="*/ 91544 w 91543"/>
                <a:gd name="connsiteY21" fmla="*/ 81201 h 115762"/>
                <a:gd name="connsiteX22" fmla="*/ 80302 w 91543"/>
                <a:gd name="connsiteY22" fmla="*/ 106255 h 115762"/>
                <a:gd name="connsiteX23" fmla="*/ 47025 w 91543"/>
                <a:gd name="connsiteY23" fmla="*/ 115763 h 115762"/>
                <a:gd name="connsiteX24" fmla="*/ 13747 w 91543"/>
                <a:gd name="connsiteY24" fmla="*/ 106833 h 115762"/>
                <a:gd name="connsiteX25" fmla="*/ 0 w 91543"/>
                <a:gd name="connsiteY25" fmla="*/ 79209 h 115762"/>
                <a:gd name="connsiteX26" fmla="*/ 24026 w 91543"/>
                <a:gd name="connsiteY26" fmla="*/ 79209 h 115762"/>
                <a:gd name="connsiteX27" fmla="*/ 31221 w 91543"/>
                <a:gd name="connsiteY27" fmla="*/ 92315 h 115762"/>
                <a:gd name="connsiteX28" fmla="*/ 48117 w 91543"/>
                <a:gd name="connsiteY28" fmla="*/ 96490 h 115762"/>
                <a:gd name="connsiteX29" fmla="*/ 63021 w 91543"/>
                <a:gd name="connsiteY29" fmla="*/ 92507 h 115762"/>
                <a:gd name="connsiteX30" fmla="*/ 67260 w 91543"/>
                <a:gd name="connsiteY30" fmla="*/ 82357 h 11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543" h="115762">
                  <a:moveTo>
                    <a:pt x="67260" y="82165"/>
                  </a:moveTo>
                  <a:cubicBezTo>
                    <a:pt x="67260" y="78888"/>
                    <a:pt x="66233" y="76062"/>
                    <a:pt x="64241" y="73685"/>
                  </a:cubicBezTo>
                  <a:cubicBezTo>
                    <a:pt x="62250" y="71308"/>
                    <a:pt x="58203" y="69637"/>
                    <a:pt x="52164" y="68610"/>
                  </a:cubicBezTo>
                  <a:lnTo>
                    <a:pt x="37645" y="65847"/>
                  </a:lnTo>
                  <a:cubicBezTo>
                    <a:pt x="25953" y="63663"/>
                    <a:pt x="17088" y="60130"/>
                    <a:pt x="11178" y="55119"/>
                  </a:cubicBezTo>
                  <a:cubicBezTo>
                    <a:pt x="5268" y="50108"/>
                    <a:pt x="2313" y="42785"/>
                    <a:pt x="2313" y="33148"/>
                  </a:cubicBezTo>
                  <a:cubicBezTo>
                    <a:pt x="2313" y="25953"/>
                    <a:pt x="4111" y="19915"/>
                    <a:pt x="7773" y="14968"/>
                  </a:cubicBezTo>
                  <a:cubicBezTo>
                    <a:pt x="11435" y="10022"/>
                    <a:pt x="16510" y="6296"/>
                    <a:pt x="23127" y="3790"/>
                  </a:cubicBezTo>
                  <a:cubicBezTo>
                    <a:pt x="29679" y="1285"/>
                    <a:pt x="37388" y="0"/>
                    <a:pt x="46125" y="0"/>
                  </a:cubicBezTo>
                  <a:cubicBezTo>
                    <a:pt x="55697" y="0"/>
                    <a:pt x="63534" y="1349"/>
                    <a:pt x="69637" y="3983"/>
                  </a:cubicBezTo>
                  <a:cubicBezTo>
                    <a:pt x="75740" y="6617"/>
                    <a:pt x="80430" y="10343"/>
                    <a:pt x="83642" y="15032"/>
                  </a:cubicBezTo>
                  <a:cubicBezTo>
                    <a:pt x="86854" y="19722"/>
                    <a:pt x="88910" y="25054"/>
                    <a:pt x="89745" y="31157"/>
                  </a:cubicBezTo>
                  <a:lnTo>
                    <a:pt x="66297" y="34112"/>
                  </a:lnTo>
                  <a:cubicBezTo>
                    <a:pt x="64948" y="28973"/>
                    <a:pt x="62828" y="25183"/>
                    <a:pt x="59873" y="22806"/>
                  </a:cubicBezTo>
                  <a:cubicBezTo>
                    <a:pt x="56918" y="20429"/>
                    <a:pt x="52164" y="19208"/>
                    <a:pt x="45611" y="19208"/>
                  </a:cubicBezTo>
                  <a:cubicBezTo>
                    <a:pt x="38609" y="19208"/>
                    <a:pt x="33662" y="20364"/>
                    <a:pt x="30643" y="22741"/>
                  </a:cubicBezTo>
                  <a:cubicBezTo>
                    <a:pt x="27688" y="25118"/>
                    <a:pt x="26146" y="28138"/>
                    <a:pt x="26146" y="31864"/>
                  </a:cubicBezTo>
                  <a:cubicBezTo>
                    <a:pt x="26146" y="35590"/>
                    <a:pt x="27303" y="38416"/>
                    <a:pt x="29551" y="40343"/>
                  </a:cubicBezTo>
                  <a:cubicBezTo>
                    <a:pt x="31799" y="42271"/>
                    <a:pt x="35782" y="43813"/>
                    <a:pt x="41436" y="44969"/>
                  </a:cubicBezTo>
                  <a:lnTo>
                    <a:pt x="56532" y="47924"/>
                  </a:lnTo>
                  <a:cubicBezTo>
                    <a:pt x="68738" y="50301"/>
                    <a:pt x="77667" y="54091"/>
                    <a:pt x="83192" y="59230"/>
                  </a:cubicBezTo>
                  <a:cubicBezTo>
                    <a:pt x="88717" y="64370"/>
                    <a:pt x="91544" y="71757"/>
                    <a:pt x="91544" y="81201"/>
                  </a:cubicBezTo>
                  <a:cubicBezTo>
                    <a:pt x="91544" y="91608"/>
                    <a:pt x="87818" y="99959"/>
                    <a:pt x="80302" y="106255"/>
                  </a:cubicBezTo>
                  <a:cubicBezTo>
                    <a:pt x="72785" y="112551"/>
                    <a:pt x="61671" y="115763"/>
                    <a:pt x="47025" y="115763"/>
                  </a:cubicBezTo>
                  <a:cubicBezTo>
                    <a:pt x="32377" y="115763"/>
                    <a:pt x="21842" y="112808"/>
                    <a:pt x="13747" y="106833"/>
                  </a:cubicBezTo>
                  <a:cubicBezTo>
                    <a:pt x="5653" y="100859"/>
                    <a:pt x="1028" y="91672"/>
                    <a:pt x="0" y="79209"/>
                  </a:cubicBezTo>
                  <a:lnTo>
                    <a:pt x="24026" y="79209"/>
                  </a:lnTo>
                  <a:cubicBezTo>
                    <a:pt x="24926" y="85184"/>
                    <a:pt x="27367" y="89552"/>
                    <a:pt x="31221" y="92315"/>
                  </a:cubicBezTo>
                  <a:cubicBezTo>
                    <a:pt x="35075" y="95077"/>
                    <a:pt x="40729" y="96490"/>
                    <a:pt x="48117" y="96490"/>
                  </a:cubicBezTo>
                  <a:cubicBezTo>
                    <a:pt x="55504" y="96490"/>
                    <a:pt x="60194" y="95141"/>
                    <a:pt x="63021" y="92507"/>
                  </a:cubicBezTo>
                  <a:cubicBezTo>
                    <a:pt x="65847" y="89873"/>
                    <a:pt x="67260" y="86469"/>
                    <a:pt x="67260" y="82357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1F50216-B612-2042-C2DE-54294661863F}"/>
                </a:ext>
              </a:extLst>
            </p:cNvPr>
            <p:cNvSpPr/>
            <p:nvPr/>
          </p:nvSpPr>
          <p:spPr>
            <a:xfrm>
              <a:off x="6713192" y="2174825"/>
              <a:ext cx="74584" cy="110173"/>
            </a:xfrm>
            <a:custGeom>
              <a:avLst/>
              <a:gdLst>
                <a:gd name="connsiteX0" fmla="*/ 0 w 74584"/>
                <a:gd name="connsiteY0" fmla="*/ 129 h 110173"/>
                <a:gd name="connsiteX1" fmla="*/ 22806 w 74584"/>
                <a:gd name="connsiteY1" fmla="*/ 129 h 110173"/>
                <a:gd name="connsiteX2" fmla="*/ 22806 w 74584"/>
                <a:gd name="connsiteY2" fmla="*/ 39444 h 110173"/>
                <a:gd name="connsiteX3" fmla="*/ 34883 w 74584"/>
                <a:gd name="connsiteY3" fmla="*/ 29872 h 110173"/>
                <a:gd name="connsiteX4" fmla="*/ 47731 w 74584"/>
                <a:gd name="connsiteY4" fmla="*/ 27238 h 110173"/>
                <a:gd name="connsiteX5" fmla="*/ 67775 w 74584"/>
                <a:gd name="connsiteY5" fmla="*/ 34690 h 110173"/>
                <a:gd name="connsiteX6" fmla="*/ 74584 w 74584"/>
                <a:gd name="connsiteY6" fmla="*/ 56211 h 110173"/>
                <a:gd name="connsiteX7" fmla="*/ 74584 w 74584"/>
                <a:gd name="connsiteY7" fmla="*/ 110174 h 110173"/>
                <a:gd name="connsiteX8" fmla="*/ 51586 w 74584"/>
                <a:gd name="connsiteY8" fmla="*/ 110174 h 110173"/>
                <a:gd name="connsiteX9" fmla="*/ 51586 w 74584"/>
                <a:gd name="connsiteY9" fmla="*/ 60515 h 110173"/>
                <a:gd name="connsiteX10" fmla="*/ 48759 w 74584"/>
                <a:gd name="connsiteY10" fmla="*/ 49466 h 110173"/>
                <a:gd name="connsiteX11" fmla="*/ 40023 w 74584"/>
                <a:gd name="connsiteY11" fmla="*/ 46125 h 110173"/>
                <a:gd name="connsiteX12" fmla="*/ 33341 w 74584"/>
                <a:gd name="connsiteY12" fmla="*/ 47346 h 110173"/>
                <a:gd name="connsiteX13" fmla="*/ 27560 w 74584"/>
                <a:gd name="connsiteY13" fmla="*/ 51200 h 110173"/>
                <a:gd name="connsiteX14" fmla="*/ 24027 w 74584"/>
                <a:gd name="connsiteY14" fmla="*/ 56147 h 110173"/>
                <a:gd name="connsiteX15" fmla="*/ 22806 w 74584"/>
                <a:gd name="connsiteY15" fmla="*/ 62956 h 110173"/>
                <a:gd name="connsiteX16" fmla="*/ 22806 w 74584"/>
                <a:gd name="connsiteY16" fmla="*/ 110110 h 110173"/>
                <a:gd name="connsiteX17" fmla="*/ 0 w 74584"/>
                <a:gd name="connsiteY17" fmla="*/ 110110 h 110173"/>
                <a:gd name="connsiteX18" fmla="*/ 0 w 74584"/>
                <a:gd name="connsiteY18" fmla="*/ 0 h 1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584" h="110173">
                  <a:moveTo>
                    <a:pt x="0" y="129"/>
                  </a:moveTo>
                  <a:lnTo>
                    <a:pt x="22806" y="129"/>
                  </a:lnTo>
                  <a:lnTo>
                    <a:pt x="22806" y="39444"/>
                  </a:lnTo>
                  <a:cubicBezTo>
                    <a:pt x="26789" y="34819"/>
                    <a:pt x="30836" y="31607"/>
                    <a:pt x="34883" y="29872"/>
                  </a:cubicBezTo>
                  <a:cubicBezTo>
                    <a:pt x="38930" y="28138"/>
                    <a:pt x="43235" y="27238"/>
                    <a:pt x="47731" y="27238"/>
                  </a:cubicBezTo>
                  <a:cubicBezTo>
                    <a:pt x="56597" y="27238"/>
                    <a:pt x="63278" y="29744"/>
                    <a:pt x="67775" y="34690"/>
                  </a:cubicBezTo>
                  <a:cubicBezTo>
                    <a:pt x="72271" y="39701"/>
                    <a:pt x="74584" y="46832"/>
                    <a:pt x="74584" y="56211"/>
                  </a:cubicBezTo>
                  <a:lnTo>
                    <a:pt x="74584" y="110174"/>
                  </a:lnTo>
                  <a:lnTo>
                    <a:pt x="51586" y="110174"/>
                  </a:lnTo>
                  <a:lnTo>
                    <a:pt x="51586" y="60515"/>
                  </a:lnTo>
                  <a:cubicBezTo>
                    <a:pt x="51586" y="55376"/>
                    <a:pt x="50622" y="51714"/>
                    <a:pt x="48759" y="49466"/>
                  </a:cubicBezTo>
                  <a:cubicBezTo>
                    <a:pt x="46896" y="47217"/>
                    <a:pt x="43941" y="46125"/>
                    <a:pt x="40023" y="46125"/>
                  </a:cubicBezTo>
                  <a:cubicBezTo>
                    <a:pt x="37774" y="46125"/>
                    <a:pt x="35526" y="46511"/>
                    <a:pt x="33341" y="47346"/>
                  </a:cubicBezTo>
                  <a:cubicBezTo>
                    <a:pt x="31157" y="48181"/>
                    <a:pt x="29230" y="49466"/>
                    <a:pt x="27560" y="51200"/>
                  </a:cubicBezTo>
                  <a:cubicBezTo>
                    <a:pt x="26018" y="52742"/>
                    <a:pt x="24861" y="54412"/>
                    <a:pt x="24027" y="56147"/>
                  </a:cubicBezTo>
                  <a:cubicBezTo>
                    <a:pt x="23191" y="57881"/>
                    <a:pt x="22806" y="60130"/>
                    <a:pt x="22806" y="62956"/>
                  </a:cubicBezTo>
                  <a:lnTo>
                    <a:pt x="22806" y="110110"/>
                  </a:lnTo>
                  <a:lnTo>
                    <a:pt x="0" y="11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CF29BA0-A3FE-CEFD-1BE7-F37A14921B59}"/>
                </a:ext>
              </a:extLst>
            </p:cNvPr>
            <p:cNvSpPr/>
            <p:nvPr/>
          </p:nvSpPr>
          <p:spPr>
            <a:xfrm>
              <a:off x="6806599" y="2202063"/>
              <a:ext cx="81329" cy="85440"/>
            </a:xfrm>
            <a:custGeom>
              <a:avLst/>
              <a:gdLst>
                <a:gd name="connsiteX0" fmla="*/ 0 w 81329"/>
                <a:gd name="connsiteY0" fmla="*/ 43042 h 85440"/>
                <a:gd name="connsiteX1" fmla="*/ 10921 w 81329"/>
                <a:gd name="connsiteY1" fmla="*/ 11435 h 85440"/>
                <a:gd name="connsiteX2" fmla="*/ 40986 w 81329"/>
                <a:gd name="connsiteY2" fmla="*/ 0 h 85440"/>
                <a:gd name="connsiteX3" fmla="*/ 70794 w 81329"/>
                <a:gd name="connsiteY3" fmla="*/ 11114 h 85440"/>
                <a:gd name="connsiteX4" fmla="*/ 81329 w 81329"/>
                <a:gd name="connsiteY4" fmla="*/ 42399 h 85440"/>
                <a:gd name="connsiteX5" fmla="*/ 70473 w 81329"/>
                <a:gd name="connsiteY5" fmla="*/ 73942 h 85440"/>
                <a:gd name="connsiteX6" fmla="*/ 40343 w 81329"/>
                <a:gd name="connsiteY6" fmla="*/ 85441 h 85440"/>
                <a:gd name="connsiteX7" fmla="*/ 10535 w 81329"/>
                <a:gd name="connsiteY7" fmla="*/ 74263 h 85440"/>
                <a:gd name="connsiteX8" fmla="*/ 0 w 81329"/>
                <a:gd name="connsiteY8" fmla="*/ 43042 h 85440"/>
                <a:gd name="connsiteX9" fmla="*/ 23255 w 81329"/>
                <a:gd name="connsiteY9" fmla="*/ 42720 h 85440"/>
                <a:gd name="connsiteX10" fmla="*/ 27431 w 81329"/>
                <a:gd name="connsiteY10" fmla="*/ 60451 h 85440"/>
                <a:gd name="connsiteX11" fmla="*/ 40536 w 81329"/>
                <a:gd name="connsiteY11" fmla="*/ 66939 h 85440"/>
                <a:gd name="connsiteX12" fmla="*/ 53898 w 81329"/>
                <a:gd name="connsiteY12" fmla="*/ 60387 h 85440"/>
                <a:gd name="connsiteX13" fmla="*/ 58138 w 81329"/>
                <a:gd name="connsiteY13" fmla="*/ 42592 h 85440"/>
                <a:gd name="connsiteX14" fmla="*/ 53898 w 81329"/>
                <a:gd name="connsiteY14" fmla="*/ 24926 h 85440"/>
                <a:gd name="connsiteX15" fmla="*/ 40536 w 81329"/>
                <a:gd name="connsiteY15" fmla="*/ 18502 h 85440"/>
                <a:gd name="connsiteX16" fmla="*/ 27431 w 81329"/>
                <a:gd name="connsiteY16" fmla="*/ 24926 h 85440"/>
                <a:gd name="connsiteX17" fmla="*/ 23255 w 81329"/>
                <a:gd name="connsiteY17" fmla="*/ 42720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0">
                  <a:moveTo>
                    <a:pt x="0" y="43042"/>
                  </a:moveTo>
                  <a:cubicBezTo>
                    <a:pt x="0" y="29551"/>
                    <a:pt x="3662" y="19015"/>
                    <a:pt x="10921" y="11435"/>
                  </a:cubicBezTo>
                  <a:cubicBezTo>
                    <a:pt x="18244" y="3855"/>
                    <a:pt x="28266" y="0"/>
                    <a:pt x="40986" y="0"/>
                  </a:cubicBezTo>
                  <a:cubicBezTo>
                    <a:pt x="53705" y="0"/>
                    <a:pt x="63792" y="3726"/>
                    <a:pt x="70794" y="11114"/>
                  </a:cubicBezTo>
                  <a:cubicBezTo>
                    <a:pt x="77796" y="18502"/>
                    <a:pt x="81329" y="28973"/>
                    <a:pt x="81329" y="42399"/>
                  </a:cubicBezTo>
                  <a:cubicBezTo>
                    <a:pt x="81329" y="55826"/>
                    <a:pt x="77732" y="66297"/>
                    <a:pt x="70473" y="73942"/>
                  </a:cubicBezTo>
                  <a:cubicBezTo>
                    <a:pt x="63214" y="81586"/>
                    <a:pt x="53192" y="85441"/>
                    <a:pt x="40343" y="85441"/>
                  </a:cubicBezTo>
                  <a:cubicBezTo>
                    <a:pt x="27495" y="85441"/>
                    <a:pt x="17538" y="81715"/>
                    <a:pt x="10535" y="74263"/>
                  </a:cubicBezTo>
                  <a:cubicBezTo>
                    <a:pt x="3533" y="66811"/>
                    <a:pt x="0" y="56404"/>
                    <a:pt x="0" y="43042"/>
                  </a:cubicBezTo>
                  <a:close/>
                  <a:moveTo>
                    <a:pt x="23255" y="42720"/>
                  </a:moveTo>
                  <a:cubicBezTo>
                    <a:pt x="23255" y="50237"/>
                    <a:pt x="24668" y="56147"/>
                    <a:pt x="27431" y="60451"/>
                  </a:cubicBezTo>
                  <a:cubicBezTo>
                    <a:pt x="30193" y="64755"/>
                    <a:pt x="34561" y="66939"/>
                    <a:pt x="40536" y="66939"/>
                  </a:cubicBezTo>
                  <a:cubicBezTo>
                    <a:pt x="46510" y="66939"/>
                    <a:pt x="51072" y="64755"/>
                    <a:pt x="53898" y="60387"/>
                  </a:cubicBezTo>
                  <a:cubicBezTo>
                    <a:pt x="56725" y="56018"/>
                    <a:pt x="58138" y="50108"/>
                    <a:pt x="58138" y="42592"/>
                  </a:cubicBezTo>
                  <a:cubicBezTo>
                    <a:pt x="58138" y="35076"/>
                    <a:pt x="56725" y="29230"/>
                    <a:pt x="53898" y="24926"/>
                  </a:cubicBezTo>
                  <a:cubicBezTo>
                    <a:pt x="51072" y="20686"/>
                    <a:pt x="46639" y="18502"/>
                    <a:pt x="40536" y="18502"/>
                  </a:cubicBezTo>
                  <a:cubicBezTo>
                    <a:pt x="34433" y="18502"/>
                    <a:pt x="30193" y="20621"/>
                    <a:pt x="27431" y="24926"/>
                  </a:cubicBezTo>
                  <a:cubicBezTo>
                    <a:pt x="24668" y="29166"/>
                    <a:pt x="23255" y="35140"/>
                    <a:pt x="23255" y="427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D509CD4-0188-9C4D-75BF-6E43934516CA}"/>
                </a:ext>
              </a:extLst>
            </p:cNvPr>
            <p:cNvSpPr/>
            <p:nvPr/>
          </p:nvSpPr>
          <p:spPr>
            <a:xfrm>
              <a:off x="6900970" y="2183112"/>
              <a:ext cx="57559" cy="103428"/>
            </a:xfrm>
            <a:custGeom>
              <a:avLst/>
              <a:gdLst>
                <a:gd name="connsiteX0" fmla="*/ 12784 w 57559"/>
                <a:gd name="connsiteY0" fmla="*/ 73235 h 103428"/>
                <a:gd name="connsiteX1" fmla="*/ 12784 w 57559"/>
                <a:gd name="connsiteY1" fmla="*/ 39316 h 103428"/>
                <a:gd name="connsiteX2" fmla="*/ 0 w 57559"/>
                <a:gd name="connsiteY2" fmla="*/ 39316 h 103428"/>
                <a:gd name="connsiteX3" fmla="*/ 0 w 57559"/>
                <a:gd name="connsiteY3" fmla="*/ 21457 h 103428"/>
                <a:gd name="connsiteX4" fmla="*/ 12784 w 57559"/>
                <a:gd name="connsiteY4" fmla="*/ 21457 h 103428"/>
                <a:gd name="connsiteX5" fmla="*/ 12784 w 57559"/>
                <a:gd name="connsiteY5" fmla="*/ 0 h 103428"/>
                <a:gd name="connsiteX6" fmla="*/ 35782 w 57559"/>
                <a:gd name="connsiteY6" fmla="*/ 0 h 103428"/>
                <a:gd name="connsiteX7" fmla="*/ 35782 w 57559"/>
                <a:gd name="connsiteY7" fmla="*/ 21457 h 103428"/>
                <a:gd name="connsiteX8" fmla="*/ 54734 w 57559"/>
                <a:gd name="connsiteY8" fmla="*/ 21457 h 103428"/>
                <a:gd name="connsiteX9" fmla="*/ 54734 w 57559"/>
                <a:gd name="connsiteY9" fmla="*/ 39316 h 103428"/>
                <a:gd name="connsiteX10" fmla="*/ 35782 w 57559"/>
                <a:gd name="connsiteY10" fmla="*/ 39316 h 103428"/>
                <a:gd name="connsiteX11" fmla="*/ 35782 w 57559"/>
                <a:gd name="connsiteY11" fmla="*/ 74134 h 103428"/>
                <a:gd name="connsiteX12" fmla="*/ 38095 w 57559"/>
                <a:gd name="connsiteY12" fmla="*/ 82100 h 103428"/>
                <a:gd name="connsiteX13" fmla="*/ 45354 w 57559"/>
                <a:gd name="connsiteY13" fmla="*/ 84927 h 103428"/>
                <a:gd name="connsiteX14" fmla="*/ 50236 w 57559"/>
                <a:gd name="connsiteY14" fmla="*/ 84541 h 103428"/>
                <a:gd name="connsiteX15" fmla="*/ 54476 w 57559"/>
                <a:gd name="connsiteY15" fmla="*/ 83514 h 103428"/>
                <a:gd name="connsiteX16" fmla="*/ 57560 w 57559"/>
                <a:gd name="connsiteY16" fmla="*/ 100473 h 103428"/>
                <a:gd name="connsiteX17" fmla="*/ 48952 w 57559"/>
                <a:gd name="connsiteY17" fmla="*/ 102657 h 103428"/>
                <a:gd name="connsiteX18" fmla="*/ 39251 w 57559"/>
                <a:gd name="connsiteY18" fmla="*/ 103428 h 103428"/>
                <a:gd name="connsiteX19" fmla="*/ 18566 w 57559"/>
                <a:gd name="connsiteY19" fmla="*/ 95720 h 103428"/>
                <a:gd name="connsiteX20" fmla="*/ 12848 w 57559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59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7"/>
                  </a:lnTo>
                  <a:lnTo>
                    <a:pt x="12784" y="21457"/>
                  </a:lnTo>
                  <a:lnTo>
                    <a:pt x="12784" y="0"/>
                  </a:lnTo>
                  <a:lnTo>
                    <a:pt x="35782" y="0"/>
                  </a:lnTo>
                  <a:lnTo>
                    <a:pt x="35782" y="21457"/>
                  </a:lnTo>
                  <a:lnTo>
                    <a:pt x="54734" y="21457"/>
                  </a:lnTo>
                  <a:lnTo>
                    <a:pt x="54734" y="39316"/>
                  </a:lnTo>
                  <a:lnTo>
                    <a:pt x="35782" y="39316"/>
                  </a:lnTo>
                  <a:lnTo>
                    <a:pt x="35782" y="74134"/>
                  </a:lnTo>
                  <a:cubicBezTo>
                    <a:pt x="35782" y="77539"/>
                    <a:pt x="36553" y="80173"/>
                    <a:pt x="38095" y="82100"/>
                  </a:cubicBezTo>
                  <a:cubicBezTo>
                    <a:pt x="39636" y="84028"/>
                    <a:pt x="42078" y="84927"/>
                    <a:pt x="45354" y="84927"/>
                  </a:cubicBezTo>
                  <a:cubicBezTo>
                    <a:pt x="47089" y="84927"/>
                    <a:pt x="48695" y="84798"/>
                    <a:pt x="50236" y="84541"/>
                  </a:cubicBezTo>
                  <a:cubicBezTo>
                    <a:pt x="51714" y="84285"/>
                    <a:pt x="53128" y="83963"/>
                    <a:pt x="54476" y="83514"/>
                  </a:cubicBezTo>
                  <a:lnTo>
                    <a:pt x="57560" y="100473"/>
                  </a:lnTo>
                  <a:cubicBezTo>
                    <a:pt x="54669" y="101373"/>
                    <a:pt x="51778" y="102144"/>
                    <a:pt x="48952" y="102657"/>
                  </a:cubicBezTo>
                  <a:cubicBezTo>
                    <a:pt x="46060" y="103171"/>
                    <a:pt x="42848" y="103428"/>
                    <a:pt x="39251" y="103428"/>
                  </a:cubicBezTo>
                  <a:cubicBezTo>
                    <a:pt x="29294" y="103428"/>
                    <a:pt x="22420" y="100859"/>
                    <a:pt x="18566" y="95720"/>
                  </a:cubicBezTo>
                  <a:cubicBezTo>
                    <a:pt x="14775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BA735E2-2467-442E-2755-2FDA4DB48DD0}"/>
                </a:ext>
              </a:extLst>
            </p:cNvPr>
            <p:cNvSpPr/>
            <p:nvPr/>
          </p:nvSpPr>
          <p:spPr>
            <a:xfrm>
              <a:off x="7004013" y="2183112"/>
              <a:ext cx="57559" cy="103428"/>
            </a:xfrm>
            <a:custGeom>
              <a:avLst/>
              <a:gdLst>
                <a:gd name="connsiteX0" fmla="*/ 12784 w 57559"/>
                <a:gd name="connsiteY0" fmla="*/ 73235 h 103428"/>
                <a:gd name="connsiteX1" fmla="*/ 12784 w 57559"/>
                <a:gd name="connsiteY1" fmla="*/ 39316 h 103428"/>
                <a:gd name="connsiteX2" fmla="*/ 0 w 57559"/>
                <a:gd name="connsiteY2" fmla="*/ 39316 h 103428"/>
                <a:gd name="connsiteX3" fmla="*/ 0 w 57559"/>
                <a:gd name="connsiteY3" fmla="*/ 21457 h 103428"/>
                <a:gd name="connsiteX4" fmla="*/ 12784 w 57559"/>
                <a:gd name="connsiteY4" fmla="*/ 21457 h 103428"/>
                <a:gd name="connsiteX5" fmla="*/ 12784 w 57559"/>
                <a:gd name="connsiteY5" fmla="*/ 0 h 103428"/>
                <a:gd name="connsiteX6" fmla="*/ 35782 w 57559"/>
                <a:gd name="connsiteY6" fmla="*/ 0 h 103428"/>
                <a:gd name="connsiteX7" fmla="*/ 35782 w 57559"/>
                <a:gd name="connsiteY7" fmla="*/ 21457 h 103428"/>
                <a:gd name="connsiteX8" fmla="*/ 54733 w 57559"/>
                <a:gd name="connsiteY8" fmla="*/ 21457 h 103428"/>
                <a:gd name="connsiteX9" fmla="*/ 54733 w 57559"/>
                <a:gd name="connsiteY9" fmla="*/ 39316 h 103428"/>
                <a:gd name="connsiteX10" fmla="*/ 35782 w 57559"/>
                <a:gd name="connsiteY10" fmla="*/ 39316 h 103428"/>
                <a:gd name="connsiteX11" fmla="*/ 35782 w 57559"/>
                <a:gd name="connsiteY11" fmla="*/ 74134 h 103428"/>
                <a:gd name="connsiteX12" fmla="*/ 38095 w 57559"/>
                <a:gd name="connsiteY12" fmla="*/ 82100 h 103428"/>
                <a:gd name="connsiteX13" fmla="*/ 45354 w 57559"/>
                <a:gd name="connsiteY13" fmla="*/ 84927 h 103428"/>
                <a:gd name="connsiteX14" fmla="*/ 50236 w 57559"/>
                <a:gd name="connsiteY14" fmla="*/ 84541 h 103428"/>
                <a:gd name="connsiteX15" fmla="*/ 54476 w 57559"/>
                <a:gd name="connsiteY15" fmla="*/ 83514 h 103428"/>
                <a:gd name="connsiteX16" fmla="*/ 57560 w 57559"/>
                <a:gd name="connsiteY16" fmla="*/ 100473 h 103428"/>
                <a:gd name="connsiteX17" fmla="*/ 48952 w 57559"/>
                <a:gd name="connsiteY17" fmla="*/ 102657 h 103428"/>
                <a:gd name="connsiteX18" fmla="*/ 39251 w 57559"/>
                <a:gd name="connsiteY18" fmla="*/ 103428 h 103428"/>
                <a:gd name="connsiteX19" fmla="*/ 18565 w 57559"/>
                <a:gd name="connsiteY19" fmla="*/ 95720 h 103428"/>
                <a:gd name="connsiteX20" fmla="*/ 12848 w 57559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59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7"/>
                  </a:lnTo>
                  <a:lnTo>
                    <a:pt x="12784" y="21457"/>
                  </a:lnTo>
                  <a:lnTo>
                    <a:pt x="12784" y="0"/>
                  </a:lnTo>
                  <a:lnTo>
                    <a:pt x="35782" y="0"/>
                  </a:lnTo>
                  <a:lnTo>
                    <a:pt x="35782" y="21457"/>
                  </a:lnTo>
                  <a:lnTo>
                    <a:pt x="54733" y="21457"/>
                  </a:lnTo>
                  <a:lnTo>
                    <a:pt x="54733" y="39316"/>
                  </a:lnTo>
                  <a:lnTo>
                    <a:pt x="35782" y="39316"/>
                  </a:lnTo>
                  <a:lnTo>
                    <a:pt x="35782" y="74134"/>
                  </a:lnTo>
                  <a:cubicBezTo>
                    <a:pt x="35782" y="77539"/>
                    <a:pt x="36553" y="80173"/>
                    <a:pt x="38095" y="82100"/>
                  </a:cubicBezTo>
                  <a:cubicBezTo>
                    <a:pt x="39636" y="84028"/>
                    <a:pt x="42078" y="84927"/>
                    <a:pt x="45354" y="84927"/>
                  </a:cubicBezTo>
                  <a:cubicBezTo>
                    <a:pt x="47089" y="84927"/>
                    <a:pt x="48695" y="84798"/>
                    <a:pt x="50236" y="84541"/>
                  </a:cubicBezTo>
                  <a:cubicBezTo>
                    <a:pt x="51714" y="84285"/>
                    <a:pt x="53127" y="83963"/>
                    <a:pt x="54476" y="83514"/>
                  </a:cubicBezTo>
                  <a:lnTo>
                    <a:pt x="57560" y="100473"/>
                  </a:lnTo>
                  <a:cubicBezTo>
                    <a:pt x="54669" y="101373"/>
                    <a:pt x="51778" y="102144"/>
                    <a:pt x="48952" y="102657"/>
                  </a:cubicBezTo>
                  <a:cubicBezTo>
                    <a:pt x="46060" y="103171"/>
                    <a:pt x="42848" y="103428"/>
                    <a:pt x="39251" y="103428"/>
                  </a:cubicBezTo>
                  <a:cubicBezTo>
                    <a:pt x="29294" y="103428"/>
                    <a:pt x="22420" y="100859"/>
                    <a:pt x="18565" y="95720"/>
                  </a:cubicBezTo>
                  <a:cubicBezTo>
                    <a:pt x="14775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11D5E5F-4C7C-9631-69AB-0DD20B5CD0DB}"/>
                </a:ext>
              </a:extLst>
            </p:cNvPr>
            <p:cNvSpPr/>
            <p:nvPr/>
          </p:nvSpPr>
          <p:spPr>
            <a:xfrm>
              <a:off x="7070695" y="2204569"/>
              <a:ext cx="85119" cy="112100"/>
            </a:xfrm>
            <a:custGeom>
              <a:avLst/>
              <a:gdLst>
                <a:gd name="connsiteX0" fmla="*/ 9893 w 85119"/>
                <a:gd name="connsiteY0" fmla="*/ 92315 h 112100"/>
                <a:gd name="connsiteX1" fmla="*/ 15033 w 85119"/>
                <a:gd name="connsiteY1" fmla="*/ 93407 h 112100"/>
                <a:gd name="connsiteX2" fmla="*/ 19145 w 85119"/>
                <a:gd name="connsiteY2" fmla="*/ 93728 h 112100"/>
                <a:gd name="connsiteX3" fmla="*/ 26147 w 85119"/>
                <a:gd name="connsiteY3" fmla="*/ 91030 h 112100"/>
                <a:gd name="connsiteX4" fmla="*/ 31158 w 85119"/>
                <a:gd name="connsiteY4" fmla="*/ 81522 h 112100"/>
                <a:gd name="connsiteX5" fmla="*/ 33470 w 85119"/>
                <a:gd name="connsiteY5" fmla="*/ 75227 h 112100"/>
                <a:gd name="connsiteX6" fmla="*/ 0 w 85119"/>
                <a:gd name="connsiteY6" fmla="*/ 0 h 112100"/>
                <a:gd name="connsiteX7" fmla="*/ 24798 w 85119"/>
                <a:gd name="connsiteY7" fmla="*/ 0 h 112100"/>
                <a:gd name="connsiteX8" fmla="*/ 43942 w 85119"/>
                <a:gd name="connsiteY8" fmla="*/ 51779 h 112100"/>
                <a:gd name="connsiteX9" fmla="*/ 61222 w 85119"/>
                <a:gd name="connsiteY9" fmla="*/ 0 h 112100"/>
                <a:gd name="connsiteX10" fmla="*/ 85120 w 85119"/>
                <a:gd name="connsiteY10" fmla="*/ 0 h 112100"/>
                <a:gd name="connsiteX11" fmla="*/ 51522 w 85119"/>
                <a:gd name="connsiteY11" fmla="*/ 83706 h 112100"/>
                <a:gd name="connsiteX12" fmla="*/ 43749 w 85119"/>
                <a:gd name="connsiteY12" fmla="*/ 100152 h 112100"/>
                <a:gd name="connsiteX13" fmla="*/ 35141 w 85119"/>
                <a:gd name="connsiteY13" fmla="*/ 109274 h 112100"/>
                <a:gd name="connsiteX14" fmla="*/ 22870 w 85119"/>
                <a:gd name="connsiteY14" fmla="*/ 112101 h 112100"/>
                <a:gd name="connsiteX15" fmla="*/ 14391 w 85119"/>
                <a:gd name="connsiteY15" fmla="*/ 111459 h 112100"/>
                <a:gd name="connsiteX16" fmla="*/ 6232 w 85119"/>
                <a:gd name="connsiteY16" fmla="*/ 109274 h 112100"/>
                <a:gd name="connsiteX17" fmla="*/ 9958 w 85119"/>
                <a:gd name="connsiteY17" fmla="*/ 92315 h 1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119" h="112100">
                  <a:moveTo>
                    <a:pt x="9893" y="92315"/>
                  </a:moveTo>
                  <a:cubicBezTo>
                    <a:pt x="11950" y="92829"/>
                    <a:pt x="13683" y="93214"/>
                    <a:pt x="15033" y="93407"/>
                  </a:cubicBezTo>
                  <a:cubicBezTo>
                    <a:pt x="16446" y="93599"/>
                    <a:pt x="17795" y="93728"/>
                    <a:pt x="19145" y="93728"/>
                  </a:cubicBezTo>
                  <a:cubicBezTo>
                    <a:pt x="22099" y="93728"/>
                    <a:pt x="24476" y="92829"/>
                    <a:pt x="26147" y="91030"/>
                  </a:cubicBezTo>
                  <a:cubicBezTo>
                    <a:pt x="27817" y="89231"/>
                    <a:pt x="29487" y="86083"/>
                    <a:pt x="31158" y="81522"/>
                  </a:cubicBezTo>
                  <a:lnTo>
                    <a:pt x="33470" y="75227"/>
                  </a:lnTo>
                  <a:lnTo>
                    <a:pt x="0" y="0"/>
                  </a:lnTo>
                  <a:lnTo>
                    <a:pt x="24798" y="0"/>
                  </a:lnTo>
                  <a:lnTo>
                    <a:pt x="43942" y="51779"/>
                  </a:lnTo>
                  <a:lnTo>
                    <a:pt x="61222" y="0"/>
                  </a:lnTo>
                  <a:lnTo>
                    <a:pt x="85120" y="0"/>
                  </a:lnTo>
                  <a:lnTo>
                    <a:pt x="51522" y="83706"/>
                  </a:lnTo>
                  <a:cubicBezTo>
                    <a:pt x="48824" y="90516"/>
                    <a:pt x="46254" y="95976"/>
                    <a:pt x="43749" y="100152"/>
                  </a:cubicBezTo>
                  <a:cubicBezTo>
                    <a:pt x="41243" y="104328"/>
                    <a:pt x="38353" y="107347"/>
                    <a:pt x="35141" y="109274"/>
                  </a:cubicBezTo>
                  <a:cubicBezTo>
                    <a:pt x="31928" y="111202"/>
                    <a:pt x="27817" y="112101"/>
                    <a:pt x="22870" y="112101"/>
                  </a:cubicBezTo>
                  <a:cubicBezTo>
                    <a:pt x="19980" y="112101"/>
                    <a:pt x="17153" y="111908"/>
                    <a:pt x="14391" y="111459"/>
                  </a:cubicBezTo>
                  <a:cubicBezTo>
                    <a:pt x="11628" y="111073"/>
                    <a:pt x="8865" y="110302"/>
                    <a:pt x="6232" y="109274"/>
                  </a:cubicBezTo>
                  <a:lnTo>
                    <a:pt x="9958" y="9231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8B2D60D-9AD5-818C-649A-644A94F4434C}"/>
                </a:ext>
              </a:extLst>
            </p:cNvPr>
            <p:cNvSpPr/>
            <p:nvPr/>
          </p:nvSpPr>
          <p:spPr>
            <a:xfrm>
              <a:off x="7170012" y="2202063"/>
              <a:ext cx="79787" cy="112807"/>
            </a:xfrm>
            <a:custGeom>
              <a:avLst/>
              <a:gdLst>
                <a:gd name="connsiteX0" fmla="*/ 0 w 79787"/>
                <a:gd name="connsiteY0" fmla="*/ 2441 h 112807"/>
                <a:gd name="connsiteX1" fmla="*/ 22227 w 79787"/>
                <a:gd name="connsiteY1" fmla="*/ 2441 h 112807"/>
                <a:gd name="connsiteX2" fmla="*/ 22227 w 79787"/>
                <a:gd name="connsiteY2" fmla="*/ 12013 h 112807"/>
                <a:gd name="connsiteX3" fmla="*/ 46768 w 79787"/>
                <a:gd name="connsiteY3" fmla="*/ 0 h 112807"/>
                <a:gd name="connsiteX4" fmla="*/ 71436 w 79787"/>
                <a:gd name="connsiteY4" fmla="*/ 11242 h 112807"/>
                <a:gd name="connsiteX5" fmla="*/ 79787 w 79787"/>
                <a:gd name="connsiteY5" fmla="*/ 41757 h 112807"/>
                <a:gd name="connsiteX6" fmla="*/ 70601 w 79787"/>
                <a:gd name="connsiteY6" fmla="*/ 73685 h 112807"/>
                <a:gd name="connsiteX7" fmla="*/ 45418 w 79787"/>
                <a:gd name="connsiteY7" fmla="*/ 85377 h 112807"/>
                <a:gd name="connsiteX8" fmla="*/ 32956 w 79787"/>
                <a:gd name="connsiteY8" fmla="*/ 82743 h 112807"/>
                <a:gd name="connsiteX9" fmla="*/ 22934 w 79787"/>
                <a:gd name="connsiteY9" fmla="*/ 74391 h 112807"/>
                <a:gd name="connsiteX10" fmla="*/ 22934 w 79787"/>
                <a:gd name="connsiteY10" fmla="*/ 112808 h 112807"/>
                <a:gd name="connsiteX11" fmla="*/ 129 w 79787"/>
                <a:gd name="connsiteY11" fmla="*/ 112808 h 112807"/>
                <a:gd name="connsiteX12" fmla="*/ 129 w 79787"/>
                <a:gd name="connsiteY12" fmla="*/ 2441 h 112807"/>
                <a:gd name="connsiteX13" fmla="*/ 56404 w 79787"/>
                <a:gd name="connsiteY13" fmla="*/ 42528 h 112807"/>
                <a:gd name="connsiteX14" fmla="*/ 51649 w 79787"/>
                <a:gd name="connsiteY14" fmla="*/ 23898 h 112807"/>
                <a:gd name="connsiteX15" fmla="*/ 40086 w 79787"/>
                <a:gd name="connsiteY15" fmla="*/ 18502 h 112807"/>
                <a:gd name="connsiteX16" fmla="*/ 27045 w 79787"/>
                <a:gd name="connsiteY16" fmla="*/ 24669 h 112807"/>
                <a:gd name="connsiteX17" fmla="*/ 22805 w 79787"/>
                <a:gd name="connsiteY17" fmla="*/ 40536 h 112807"/>
                <a:gd name="connsiteX18" fmla="*/ 22805 w 79787"/>
                <a:gd name="connsiteY18" fmla="*/ 44391 h 112807"/>
                <a:gd name="connsiteX19" fmla="*/ 26788 w 79787"/>
                <a:gd name="connsiteY19" fmla="*/ 60836 h 112807"/>
                <a:gd name="connsiteX20" fmla="*/ 39573 w 79787"/>
                <a:gd name="connsiteY20" fmla="*/ 66939 h 112807"/>
                <a:gd name="connsiteX21" fmla="*/ 51842 w 79787"/>
                <a:gd name="connsiteY21" fmla="*/ 61286 h 112807"/>
                <a:gd name="connsiteX22" fmla="*/ 56404 w 79787"/>
                <a:gd name="connsiteY22" fmla="*/ 42528 h 11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787" h="112807">
                  <a:moveTo>
                    <a:pt x="0" y="2441"/>
                  </a:moveTo>
                  <a:lnTo>
                    <a:pt x="22227" y="2441"/>
                  </a:lnTo>
                  <a:lnTo>
                    <a:pt x="22227" y="12013"/>
                  </a:lnTo>
                  <a:cubicBezTo>
                    <a:pt x="28266" y="3983"/>
                    <a:pt x="36489" y="0"/>
                    <a:pt x="46768" y="0"/>
                  </a:cubicBezTo>
                  <a:cubicBezTo>
                    <a:pt x="57689" y="0"/>
                    <a:pt x="65912" y="3726"/>
                    <a:pt x="71436" y="11242"/>
                  </a:cubicBezTo>
                  <a:cubicBezTo>
                    <a:pt x="76961" y="18759"/>
                    <a:pt x="79787" y="28909"/>
                    <a:pt x="79787" y="41757"/>
                  </a:cubicBezTo>
                  <a:cubicBezTo>
                    <a:pt x="79787" y="54605"/>
                    <a:pt x="76704" y="65847"/>
                    <a:pt x="70601" y="73685"/>
                  </a:cubicBezTo>
                  <a:cubicBezTo>
                    <a:pt x="64498" y="81522"/>
                    <a:pt x="56082" y="85377"/>
                    <a:pt x="45418" y="85377"/>
                  </a:cubicBezTo>
                  <a:cubicBezTo>
                    <a:pt x="40986" y="85377"/>
                    <a:pt x="36810" y="84477"/>
                    <a:pt x="32956" y="82743"/>
                  </a:cubicBezTo>
                  <a:cubicBezTo>
                    <a:pt x="29037" y="81008"/>
                    <a:pt x="25696" y="78246"/>
                    <a:pt x="22934" y="74391"/>
                  </a:cubicBezTo>
                  <a:lnTo>
                    <a:pt x="22934" y="112808"/>
                  </a:lnTo>
                  <a:lnTo>
                    <a:pt x="129" y="112808"/>
                  </a:lnTo>
                  <a:lnTo>
                    <a:pt x="129" y="2441"/>
                  </a:lnTo>
                  <a:close/>
                  <a:moveTo>
                    <a:pt x="56404" y="42528"/>
                  </a:moveTo>
                  <a:cubicBezTo>
                    <a:pt x="56404" y="33662"/>
                    <a:pt x="54798" y="27495"/>
                    <a:pt x="51649" y="23898"/>
                  </a:cubicBezTo>
                  <a:cubicBezTo>
                    <a:pt x="48502" y="20300"/>
                    <a:pt x="44583" y="18502"/>
                    <a:pt x="40086" y="18502"/>
                  </a:cubicBezTo>
                  <a:cubicBezTo>
                    <a:pt x="34240" y="18502"/>
                    <a:pt x="29872" y="20557"/>
                    <a:pt x="27045" y="24669"/>
                  </a:cubicBezTo>
                  <a:cubicBezTo>
                    <a:pt x="24219" y="28780"/>
                    <a:pt x="22805" y="34048"/>
                    <a:pt x="22805" y="40536"/>
                  </a:cubicBezTo>
                  <a:lnTo>
                    <a:pt x="22805" y="44391"/>
                  </a:lnTo>
                  <a:cubicBezTo>
                    <a:pt x="22805" y="51265"/>
                    <a:pt x="24155" y="56725"/>
                    <a:pt x="26788" y="60836"/>
                  </a:cubicBezTo>
                  <a:cubicBezTo>
                    <a:pt x="29487" y="64884"/>
                    <a:pt x="33727" y="66939"/>
                    <a:pt x="39573" y="66939"/>
                  </a:cubicBezTo>
                  <a:cubicBezTo>
                    <a:pt x="44712" y="66939"/>
                    <a:pt x="48823" y="65076"/>
                    <a:pt x="51842" y="61286"/>
                  </a:cubicBezTo>
                  <a:cubicBezTo>
                    <a:pt x="54861" y="57560"/>
                    <a:pt x="56404" y="51265"/>
                    <a:pt x="56404" y="42528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C60692C-4CE2-B762-4CAC-F363A66B4CF0}"/>
                </a:ext>
              </a:extLst>
            </p:cNvPr>
            <p:cNvSpPr/>
            <p:nvPr/>
          </p:nvSpPr>
          <p:spPr>
            <a:xfrm>
              <a:off x="7266759" y="2202128"/>
              <a:ext cx="77475" cy="85440"/>
            </a:xfrm>
            <a:custGeom>
              <a:avLst/>
              <a:gdLst>
                <a:gd name="connsiteX0" fmla="*/ 64 w 77475"/>
                <a:gd name="connsiteY0" fmla="*/ 43427 h 85440"/>
                <a:gd name="connsiteX1" fmla="*/ 5011 w 77475"/>
                <a:gd name="connsiteY1" fmla="*/ 19851 h 85440"/>
                <a:gd name="connsiteX2" fmla="*/ 18887 w 77475"/>
                <a:gd name="connsiteY2" fmla="*/ 5075 h 85440"/>
                <a:gd name="connsiteX3" fmla="*/ 39830 w 77475"/>
                <a:gd name="connsiteY3" fmla="*/ 0 h 85440"/>
                <a:gd name="connsiteX4" fmla="*/ 67968 w 77475"/>
                <a:gd name="connsiteY4" fmla="*/ 10921 h 85440"/>
                <a:gd name="connsiteX5" fmla="*/ 77475 w 77475"/>
                <a:gd name="connsiteY5" fmla="*/ 40215 h 85440"/>
                <a:gd name="connsiteX6" fmla="*/ 77475 w 77475"/>
                <a:gd name="connsiteY6" fmla="*/ 47796 h 85440"/>
                <a:gd name="connsiteX7" fmla="*/ 22292 w 77475"/>
                <a:gd name="connsiteY7" fmla="*/ 47796 h 85440"/>
                <a:gd name="connsiteX8" fmla="*/ 39701 w 77475"/>
                <a:gd name="connsiteY8" fmla="*/ 68931 h 85440"/>
                <a:gd name="connsiteX9" fmla="*/ 50494 w 77475"/>
                <a:gd name="connsiteY9" fmla="*/ 66169 h 85440"/>
                <a:gd name="connsiteX10" fmla="*/ 55248 w 77475"/>
                <a:gd name="connsiteY10" fmla="*/ 58459 h 85440"/>
                <a:gd name="connsiteX11" fmla="*/ 76704 w 77475"/>
                <a:gd name="connsiteY11" fmla="*/ 58459 h 85440"/>
                <a:gd name="connsiteX12" fmla="*/ 65269 w 77475"/>
                <a:gd name="connsiteY12" fmla="*/ 78439 h 85440"/>
                <a:gd name="connsiteX13" fmla="*/ 39959 w 77475"/>
                <a:gd name="connsiteY13" fmla="*/ 85441 h 85440"/>
                <a:gd name="connsiteX14" fmla="*/ 10343 w 77475"/>
                <a:gd name="connsiteY14" fmla="*/ 74520 h 85440"/>
                <a:gd name="connsiteX15" fmla="*/ 0 w 77475"/>
                <a:gd name="connsiteY15" fmla="*/ 43556 h 85440"/>
                <a:gd name="connsiteX16" fmla="*/ 52100 w 77475"/>
                <a:gd name="connsiteY16" fmla="*/ 20814 h 85440"/>
                <a:gd name="connsiteX17" fmla="*/ 39830 w 77475"/>
                <a:gd name="connsiteY17" fmla="*/ 16125 h 85440"/>
                <a:gd name="connsiteX18" fmla="*/ 27174 w 77475"/>
                <a:gd name="connsiteY18" fmla="*/ 21007 h 85440"/>
                <a:gd name="connsiteX19" fmla="*/ 22420 w 77475"/>
                <a:gd name="connsiteY19" fmla="*/ 34626 h 85440"/>
                <a:gd name="connsiteX20" fmla="*/ 55890 w 77475"/>
                <a:gd name="connsiteY20" fmla="*/ 34626 h 85440"/>
                <a:gd name="connsiteX21" fmla="*/ 52100 w 77475"/>
                <a:gd name="connsiteY21" fmla="*/ 2081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75" h="85440">
                  <a:moveTo>
                    <a:pt x="64" y="43427"/>
                  </a:moveTo>
                  <a:cubicBezTo>
                    <a:pt x="64" y="34176"/>
                    <a:pt x="1735" y="26339"/>
                    <a:pt x="5011" y="19851"/>
                  </a:cubicBezTo>
                  <a:cubicBezTo>
                    <a:pt x="8287" y="13362"/>
                    <a:pt x="12913" y="8416"/>
                    <a:pt x="18887" y="5075"/>
                  </a:cubicBezTo>
                  <a:cubicBezTo>
                    <a:pt x="24861" y="1670"/>
                    <a:pt x="31864" y="0"/>
                    <a:pt x="39830" y="0"/>
                  </a:cubicBezTo>
                  <a:cubicBezTo>
                    <a:pt x="52292" y="0"/>
                    <a:pt x="61672" y="3662"/>
                    <a:pt x="67968" y="10921"/>
                  </a:cubicBezTo>
                  <a:cubicBezTo>
                    <a:pt x="74263" y="18245"/>
                    <a:pt x="77475" y="28009"/>
                    <a:pt x="77475" y="40215"/>
                  </a:cubicBezTo>
                  <a:lnTo>
                    <a:pt x="77475" y="47796"/>
                  </a:lnTo>
                  <a:lnTo>
                    <a:pt x="22292" y="47796"/>
                  </a:lnTo>
                  <a:cubicBezTo>
                    <a:pt x="23191" y="61864"/>
                    <a:pt x="29037" y="68931"/>
                    <a:pt x="39701" y="68931"/>
                  </a:cubicBezTo>
                  <a:cubicBezTo>
                    <a:pt x="44520" y="68931"/>
                    <a:pt x="48117" y="68032"/>
                    <a:pt x="50494" y="66169"/>
                  </a:cubicBezTo>
                  <a:cubicBezTo>
                    <a:pt x="52870" y="64305"/>
                    <a:pt x="54476" y="61736"/>
                    <a:pt x="55248" y="58459"/>
                  </a:cubicBezTo>
                  <a:lnTo>
                    <a:pt x="76704" y="58459"/>
                  </a:lnTo>
                  <a:cubicBezTo>
                    <a:pt x="75163" y="67068"/>
                    <a:pt x="71372" y="73749"/>
                    <a:pt x="65269" y="78439"/>
                  </a:cubicBezTo>
                  <a:cubicBezTo>
                    <a:pt x="59231" y="83128"/>
                    <a:pt x="50751" y="85441"/>
                    <a:pt x="39959" y="85441"/>
                  </a:cubicBezTo>
                  <a:cubicBezTo>
                    <a:pt x="27110" y="85441"/>
                    <a:pt x="17217" y="81779"/>
                    <a:pt x="10343" y="74520"/>
                  </a:cubicBezTo>
                  <a:cubicBezTo>
                    <a:pt x="3469" y="67196"/>
                    <a:pt x="0" y="56918"/>
                    <a:pt x="0" y="43556"/>
                  </a:cubicBezTo>
                  <a:close/>
                  <a:moveTo>
                    <a:pt x="52100" y="20814"/>
                  </a:moveTo>
                  <a:cubicBezTo>
                    <a:pt x="49916" y="17666"/>
                    <a:pt x="45804" y="16125"/>
                    <a:pt x="39830" y="16125"/>
                  </a:cubicBezTo>
                  <a:cubicBezTo>
                    <a:pt x="33855" y="16125"/>
                    <a:pt x="29744" y="17731"/>
                    <a:pt x="27174" y="21007"/>
                  </a:cubicBezTo>
                  <a:cubicBezTo>
                    <a:pt x="24605" y="24219"/>
                    <a:pt x="22999" y="28780"/>
                    <a:pt x="22420" y="34626"/>
                  </a:cubicBezTo>
                  <a:lnTo>
                    <a:pt x="55890" y="34626"/>
                  </a:lnTo>
                  <a:cubicBezTo>
                    <a:pt x="55569" y="28587"/>
                    <a:pt x="54349" y="23962"/>
                    <a:pt x="52100" y="208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1239B7E-22D1-6021-3226-B09774A8DAC2}"/>
                </a:ext>
              </a:extLst>
            </p:cNvPr>
            <p:cNvSpPr/>
            <p:nvPr/>
          </p:nvSpPr>
          <p:spPr>
            <a:xfrm>
              <a:off x="7358753" y="2202063"/>
              <a:ext cx="73363" cy="85376"/>
            </a:xfrm>
            <a:custGeom>
              <a:avLst/>
              <a:gdLst>
                <a:gd name="connsiteX0" fmla="*/ 51007 w 73363"/>
                <a:gd name="connsiteY0" fmla="*/ 60258 h 85376"/>
                <a:gd name="connsiteX1" fmla="*/ 48952 w 73363"/>
                <a:gd name="connsiteY1" fmla="*/ 54412 h 85376"/>
                <a:gd name="connsiteX2" fmla="*/ 40536 w 73363"/>
                <a:gd name="connsiteY2" fmla="*/ 51008 h 85376"/>
                <a:gd name="connsiteX3" fmla="*/ 31414 w 73363"/>
                <a:gd name="connsiteY3" fmla="*/ 49466 h 85376"/>
                <a:gd name="connsiteX4" fmla="*/ 9057 w 73363"/>
                <a:gd name="connsiteY4" fmla="*/ 41307 h 85376"/>
                <a:gd name="connsiteX5" fmla="*/ 1799 w 73363"/>
                <a:gd name="connsiteY5" fmla="*/ 24669 h 85376"/>
                <a:gd name="connsiteX6" fmla="*/ 11307 w 73363"/>
                <a:gd name="connsiteY6" fmla="*/ 6488 h 85376"/>
                <a:gd name="connsiteX7" fmla="*/ 36489 w 73363"/>
                <a:gd name="connsiteY7" fmla="*/ 0 h 85376"/>
                <a:gd name="connsiteX8" fmla="*/ 61800 w 73363"/>
                <a:gd name="connsiteY8" fmla="*/ 6296 h 85376"/>
                <a:gd name="connsiteX9" fmla="*/ 72143 w 73363"/>
                <a:gd name="connsiteY9" fmla="*/ 23255 h 85376"/>
                <a:gd name="connsiteX10" fmla="*/ 50879 w 73363"/>
                <a:gd name="connsiteY10" fmla="*/ 25568 h 85376"/>
                <a:gd name="connsiteX11" fmla="*/ 46382 w 73363"/>
                <a:gd name="connsiteY11" fmla="*/ 18116 h 85376"/>
                <a:gd name="connsiteX12" fmla="*/ 36489 w 73363"/>
                <a:gd name="connsiteY12" fmla="*/ 15546 h 85376"/>
                <a:gd name="connsiteX13" fmla="*/ 26339 w 73363"/>
                <a:gd name="connsiteY13" fmla="*/ 17987 h 85376"/>
                <a:gd name="connsiteX14" fmla="*/ 23384 w 73363"/>
                <a:gd name="connsiteY14" fmla="*/ 23833 h 85376"/>
                <a:gd name="connsiteX15" fmla="*/ 25696 w 73363"/>
                <a:gd name="connsiteY15" fmla="*/ 29487 h 85376"/>
                <a:gd name="connsiteX16" fmla="*/ 34626 w 73363"/>
                <a:gd name="connsiteY16" fmla="*/ 32827 h 85376"/>
                <a:gd name="connsiteX17" fmla="*/ 44647 w 73363"/>
                <a:gd name="connsiteY17" fmla="*/ 34498 h 85376"/>
                <a:gd name="connsiteX18" fmla="*/ 66939 w 73363"/>
                <a:gd name="connsiteY18" fmla="*/ 43106 h 85376"/>
                <a:gd name="connsiteX19" fmla="*/ 73363 w 73363"/>
                <a:gd name="connsiteY19" fmla="*/ 60066 h 85376"/>
                <a:gd name="connsiteX20" fmla="*/ 64498 w 73363"/>
                <a:gd name="connsiteY20" fmla="*/ 78567 h 85376"/>
                <a:gd name="connsiteX21" fmla="*/ 38223 w 73363"/>
                <a:gd name="connsiteY21" fmla="*/ 85377 h 85376"/>
                <a:gd name="connsiteX22" fmla="*/ 11242 w 73363"/>
                <a:gd name="connsiteY22" fmla="*/ 78888 h 85376"/>
                <a:gd name="connsiteX23" fmla="*/ 0 w 73363"/>
                <a:gd name="connsiteY23" fmla="*/ 58203 h 85376"/>
                <a:gd name="connsiteX24" fmla="*/ 21906 w 73363"/>
                <a:gd name="connsiteY24" fmla="*/ 58203 h 85376"/>
                <a:gd name="connsiteX25" fmla="*/ 26917 w 73363"/>
                <a:gd name="connsiteY25" fmla="*/ 66554 h 85376"/>
                <a:gd name="connsiteX26" fmla="*/ 37966 w 73363"/>
                <a:gd name="connsiteY26" fmla="*/ 68995 h 85376"/>
                <a:gd name="connsiteX27" fmla="*/ 48117 w 73363"/>
                <a:gd name="connsiteY27" fmla="*/ 66618 h 85376"/>
                <a:gd name="connsiteX28" fmla="*/ 51071 w 73363"/>
                <a:gd name="connsiteY28" fmla="*/ 60194 h 8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363" h="85376">
                  <a:moveTo>
                    <a:pt x="51007" y="60258"/>
                  </a:moveTo>
                  <a:cubicBezTo>
                    <a:pt x="51007" y="57881"/>
                    <a:pt x="50301" y="55954"/>
                    <a:pt x="48952" y="54412"/>
                  </a:cubicBezTo>
                  <a:cubicBezTo>
                    <a:pt x="47539" y="52871"/>
                    <a:pt x="44776" y="51714"/>
                    <a:pt x="40536" y="51008"/>
                  </a:cubicBezTo>
                  <a:lnTo>
                    <a:pt x="31414" y="49466"/>
                  </a:lnTo>
                  <a:cubicBezTo>
                    <a:pt x="21328" y="47731"/>
                    <a:pt x="13876" y="44969"/>
                    <a:pt x="9057" y="41307"/>
                  </a:cubicBezTo>
                  <a:cubicBezTo>
                    <a:pt x="4239" y="37581"/>
                    <a:pt x="1799" y="32056"/>
                    <a:pt x="1799" y="24669"/>
                  </a:cubicBezTo>
                  <a:cubicBezTo>
                    <a:pt x="1799" y="16831"/>
                    <a:pt x="4947" y="10792"/>
                    <a:pt x="11307" y="6488"/>
                  </a:cubicBezTo>
                  <a:cubicBezTo>
                    <a:pt x="17602" y="2184"/>
                    <a:pt x="26017" y="0"/>
                    <a:pt x="36489" y="0"/>
                  </a:cubicBezTo>
                  <a:cubicBezTo>
                    <a:pt x="47924" y="0"/>
                    <a:pt x="56340" y="2120"/>
                    <a:pt x="61800" y="6296"/>
                  </a:cubicBezTo>
                  <a:cubicBezTo>
                    <a:pt x="67260" y="10536"/>
                    <a:pt x="70665" y="16189"/>
                    <a:pt x="72143" y="23255"/>
                  </a:cubicBezTo>
                  <a:lnTo>
                    <a:pt x="50879" y="25568"/>
                  </a:lnTo>
                  <a:cubicBezTo>
                    <a:pt x="49980" y="22292"/>
                    <a:pt x="48437" y="19786"/>
                    <a:pt x="46382" y="18116"/>
                  </a:cubicBezTo>
                  <a:cubicBezTo>
                    <a:pt x="44327" y="16446"/>
                    <a:pt x="41050" y="15546"/>
                    <a:pt x="36489" y="15546"/>
                  </a:cubicBezTo>
                  <a:cubicBezTo>
                    <a:pt x="31670" y="15546"/>
                    <a:pt x="28266" y="16381"/>
                    <a:pt x="26339" y="17987"/>
                  </a:cubicBezTo>
                  <a:cubicBezTo>
                    <a:pt x="24411" y="19658"/>
                    <a:pt x="23384" y="21585"/>
                    <a:pt x="23384" y="23833"/>
                  </a:cubicBezTo>
                  <a:cubicBezTo>
                    <a:pt x="23384" y="26082"/>
                    <a:pt x="24155" y="28073"/>
                    <a:pt x="25696" y="29487"/>
                  </a:cubicBezTo>
                  <a:cubicBezTo>
                    <a:pt x="27238" y="30900"/>
                    <a:pt x="30193" y="31992"/>
                    <a:pt x="34626" y="32827"/>
                  </a:cubicBezTo>
                  <a:lnTo>
                    <a:pt x="44647" y="34498"/>
                  </a:lnTo>
                  <a:cubicBezTo>
                    <a:pt x="55247" y="36425"/>
                    <a:pt x="62635" y="39316"/>
                    <a:pt x="66939" y="43106"/>
                  </a:cubicBezTo>
                  <a:cubicBezTo>
                    <a:pt x="71243" y="46896"/>
                    <a:pt x="73363" y="52549"/>
                    <a:pt x="73363" y="60066"/>
                  </a:cubicBezTo>
                  <a:cubicBezTo>
                    <a:pt x="73363" y="67582"/>
                    <a:pt x="70408" y="74070"/>
                    <a:pt x="64498" y="78567"/>
                  </a:cubicBezTo>
                  <a:cubicBezTo>
                    <a:pt x="58588" y="83064"/>
                    <a:pt x="49851" y="85377"/>
                    <a:pt x="38223" y="85377"/>
                  </a:cubicBezTo>
                  <a:cubicBezTo>
                    <a:pt x="26596" y="85377"/>
                    <a:pt x="18051" y="83193"/>
                    <a:pt x="11242" y="78888"/>
                  </a:cubicBezTo>
                  <a:cubicBezTo>
                    <a:pt x="4432" y="74584"/>
                    <a:pt x="707" y="67710"/>
                    <a:pt x="0" y="58203"/>
                  </a:cubicBezTo>
                  <a:lnTo>
                    <a:pt x="21906" y="58203"/>
                  </a:lnTo>
                  <a:cubicBezTo>
                    <a:pt x="22613" y="62121"/>
                    <a:pt x="24283" y="64884"/>
                    <a:pt x="26917" y="66554"/>
                  </a:cubicBezTo>
                  <a:cubicBezTo>
                    <a:pt x="29551" y="68224"/>
                    <a:pt x="33212" y="68995"/>
                    <a:pt x="37966" y="68995"/>
                  </a:cubicBezTo>
                  <a:cubicBezTo>
                    <a:pt x="42721" y="68995"/>
                    <a:pt x="46189" y="68224"/>
                    <a:pt x="48117" y="66618"/>
                  </a:cubicBezTo>
                  <a:cubicBezTo>
                    <a:pt x="50043" y="65012"/>
                    <a:pt x="51071" y="62892"/>
                    <a:pt x="51071" y="6019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54" name="Graphic 93">
            <a:extLst>
              <a:ext uri="{FF2B5EF4-FFF2-40B4-BE49-F238E27FC236}">
                <a16:creationId xmlns:a16="http://schemas.microsoft.com/office/drawing/2014/main" id="{49367A00-0504-3E21-BB17-1EB4D0F2E4D1}"/>
              </a:ext>
            </a:extLst>
          </p:cNvPr>
          <p:cNvGrpSpPr/>
          <p:nvPr userDrawn="1"/>
        </p:nvGrpSpPr>
        <p:grpSpPr>
          <a:xfrm>
            <a:off x="437912" y="7514166"/>
            <a:ext cx="389751" cy="144542"/>
            <a:chOff x="6602633" y="2794560"/>
            <a:chExt cx="389751" cy="144542"/>
          </a:xfrm>
          <a:solidFill>
            <a:srgbClr val="000000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EC9401C-5819-C56B-3221-F37CAAB8B771}"/>
                </a:ext>
              </a:extLst>
            </p:cNvPr>
            <p:cNvSpPr/>
            <p:nvPr/>
          </p:nvSpPr>
          <p:spPr>
            <a:xfrm>
              <a:off x="6602633" y="2794560"/>
              <a:ext cx="99059" cy="115698"/>
            </a:xfrm>
            <a:custGeom>
              <a:avLst/>
              <a:gdLst>
                <a:gd name="connsiteX0" fmla="*/ 0 w 99059"/>
                <a:gd name="connsiteY0" fmla="*/ 58459 h 115698"/>
                <a:gd name="connsiteX1" fmla="*/ 6488 w 99059"/>
                <a:gd name="connsiteY1" fmla="*/ 26788 h 115698"/>
                <a:gd name="connsiteX2" fmla="*/ 24668 w 99059"/>
                <a:gd name="connsiteY2" fmla="*/ 6874 h 115698"/>
                <a:gd name="connsiteX3" fmla="*/ 52100 w 99059"/>
                <a:gd name="connsiteY3" fmla="*/ 0 h 115698"/>
                <a:gd name="connsiteX4" fmla="*/ 83449 w 99059"/>
                <a:gd name="connsiteY4" fmla="*/ 10022 h 115698"/>
                <a:gd name="connsiteX5" fmla="*/ 97582 w 99059"/>
                <a:gd name="connsiteY5" fmla="*/ 37902 h 115698"/>
                <a:gd name="connsiteX6" fmla="*/ 73556 w 99059"/>
                <a:gd name="connsiteY6" fmla="*/ 40857 h 115698"/>
                <a:gd name="connsiteX7" fmla="*/ 66361 w 99059"/>
                <a:gd name="connsiteY7" fmla="*/ 26082 h 115698"/>
                <a:gd name="connsiteX8" fmla="*/ 51329 w 99059"/>
                <a:gd name="connsiteY8" fmla="*/ 21007 h 115698"/>
                <a:gd name="connsiteX9" fmla="*/ 32185 w 99059"/>
                <a:gd name="connsiteY9" fmla="*/ 30707 h 115698"/>
                <a:gd name="connsiteX10" fmla="*/ 25568 w 99059"/>
                <a:gd name="connsiteY10" fmla="*/ 57689 h 115698"/>
                <a:gd name="connsiteX11" fmla="*/ 32249 w 99059"/>
                <a:gd name="connsiteY11" fmla="*/ 84991 h 115698"/>
                <a:gd name="connsiteX12" fmla="*/ 51907 w 99059"/>
                <a:gd name="connsiteY12" fmla="*/ 94692 h 115698"/>
                <a:gd name="connsiteX13" fmla="*/ 68096 w 99059"/>
                <a:gd name="connsiteY13" fmla="*/ 89038 h 115698"/>
                <a:gd name="connsiteX14" fmla="*/ 74713 w 99059"/>
                <a:gd name="connsiteY14" fmla="*/ 73877 h 115698"/>
                <a:gd name="connsiteX15" fmla="*/ 99060 w 99059"/>
                <a:gd name="connsiteY15" fmla="*/ 73877 h 115698"/>
                <a:gd name="connsiteX16" fmla="*/ 85505 w 99059"/>
                <a:gd name="connsiteY16" fmla="*/ 104199 h 115698"/>
                <a:gd name="connsiteX17" fmla="*/ 51457 w 99059"/>
                <a:gd name="connsiteY17" fmla="*/ 115698 h 115698"/>
                <a:gd name="connsiteX18" fmla="*/ 13619 w 99059"/>
                <a:gd name="connsiteY18" fmla="*/ 100730 h 115698"/>
                <a:gd name="connsiteX19" fmla="*/ 0 w 99059"/>
                <a:gd name="connsiteY19" fmla="*/ 58459 h 11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59" h="115698">
                  <a:moveTo>
                    <a:pt x="0" y="58459"/>
                  </a:moveTo>
                  <a:cubicBezTo>
                    <a:pt x="0" y="45997"/>
                    <a:pt x="2184" y="35461"/>
                    <a:pt x="6488" y="26788"/>
                  </a:cubicBezTo>
                  <a:cubicBezTo>
                    <a:pt x="10792" y="18116"/>
                    <a:pt x="16895" y="11499"/>
                    <a:pt x="24668" y="6874"/>
                  </a:cubicBezTo>
                  <a:cubicBezTo>
                    <a:pt x="32442" y="2248"/>
                    <a:pt x="41628" y="0"/>
                    <a:pt x="52100" y="0"/>
                  </a:cubicBezTo>
                  <a:cubicBezTo>
                    <a:pt x="65847" y="0"/>
                    <a:pt x="76319" y="3340"/>
                    <a:pt x="83449" y="10022"/>
                  </a:cubicBezTo>
                  <a:cubicBezTo>
                    <a:pt x="90580" y="16703"/>
                    <a:pt x="95269" y="26018"/>
                    <a:pt x="97582" y="37902"/>
                  </a:cubicBezTo>
                  <a:lnTo>
                    <a:pt x="73556" y="40857"/>
                  </a:lnTo>
                  <a:cubicBezTo>
                    <a:pt x="72143" y="34369"/>
                    <a:pt x="69702" y="29422"/>
                    <a:pt x="66361" y="26082"/>
                  </a:cubicBezTo>
                  <a:cubicBezTo>
                    <a:pt x="63021" y="22677"/>
                    <a:pt x="58010" y="21007"/>
                    <a:pt x="51329" y="21007"/>
                  </a:cubicBezTo>
                  <a:cubicBezTo>
                    <a:pt x="42977" y="21007"/>
                    <a:pt x="36618" y="24219"/>
                    <a:pt x="32185" y="30707"/>
                  </a:cubicBezTo>
                  <a:cubicBezTo>
                    <a:pt x="27752" y="37196"/>
                    <a:pt x="25568" y="46189"/>
                    <a:pt x="25568" y="57689"/>
                  </a:cubicBezTo>
                  <a:cubicBezTo>
                    <a:pt x="25568" y="69188"/>
                    <a:pt x="27816" y="78503"/>
                    <a:pt x="32249" y="84991"/>
                  </a:cubicBezTo>
                  <a:cubicBezTo>
                    <a:pt x="36746" y="91479"/>
                    <a:pt x="43299" y="94692"/>
                    <a:pt x="51907" y="94692"/>
                  </a:cubicBezTo>
                  <a:cubicBezTo>
                    <a:pt x="59230" y="94692"/>
                    <a:pt x="64627" y="92828"/>
                    <a:pt x="68096" y="89038"/>
                  </a:cubicBezTo>
                  <a:cubicBezTo>
                    <a:pt x="71564" y="85312"/>
                    <a:pt x="73813" y="80237"/>
                    <a:pt x="74713" y="73877"/>
                  </a:cubicBezTo>
                  <a:lnTo>
                    <a:pt x="99060" y="73877"/>
                  </a:lnTo>
                  <a:cubicBezTo>
                    <a:pt x="98032" y="86404"/>
                    <a:pt x="93535" y="96490"/>
                    <a:pt x="85505" y="104199"/>
                  </a:cubicBezTo>
                  <a:cubicBezTo>
                    <a:pt x="77475" y="111908"/>
                    <a:pt x="66104" y="115698"/>
                    <a:pt x="51457" y="115698"/>
                  </a:cubicBezTo>
                  <a:cubicBezTo>
                    <a:pt x="35333" y="115698"/>
                    <a:pt x="22677" y="110688"/>
                    <a:pt x="13619" y="100730"/>
                  </a:cubicBezTo>
                  <a:cubicBezTo>
                    <a:pt x="4497" y="90773"/>
                    <a:pt x="0" y="76704"/>
                    <a:pt x="0" y="58459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4B86F48-9551-ACC4-D09C-2589B69C39DA}"/>
                </a:ext>
              </a:extLst>
            </p:cNvPr>
            <p:cNvSpPr/>
            <p:nvPr/>
          </p:nvSpPr>
          <p:spPr>
            <a:xfrm>
              <a:off x="6717497" y="2824433"/>
              <a:ext cx="81329" cy="85440"/>
            </a:xfrm>
            <a:custGeom>
              <a:avLst/>
              <a:gdLst>
                <a:gd name="connsiteX0" fmla="*/ 0 w 81329"/>
                <a:gd name="connsiteY0" fmla="*/ 43042 h 85440"/>
                <a:gd name="connsiteX1" fmla="*/ 10921 w 81329"/>
                <a:gd name="connsiteY1" fmla="*/ 11435 h 85440"/>
                <a:gd name="connsiteX2" fmla="*/ 40986 w 81329"/>
                <a:gd name="connsiteY2" fmla="*/ 0 h 85440"/>
                <a:gd name="connsiteX3" fmla="*/ 70794 w 81329"/>
                <a:gd name="connsiteY3" fmla="*/ 11114 h 85440"/>
                <a:gd name="connsiteX4" fmla="*/ 81329 w 81329"/>
                <a:gd name="connsiteY4" fmla="*/ 42399 h 85440"/>
                <a:gd name="connsiteX5" fmla="*/ 70472 w 81329"/>
                <a:gd name="connsiteY5" fmla="*/ 73942 h 85440"/>
                <a:gd name="connsiteX6" fmla="*/ 40343 w 81329"/>
                <a:gd name="connsiteY6" fmla="*/ 85441 h 85440"/>
                <a:gd name="connsiteX7" fmla="*/ 10535 w 81329"/>
                <a:gd name="connsiteY7" fmla="*/ 74263 h 85440"/>
                <a:gd name="connsiteX8" fmla="*/ 0 w 81329"/>
                <a:gd name="connsiteY8" fmla="*/ 43042 h 85440"/>
                <a:gd name="connsiteX9" fmla="*/ 23255 w 81329"/>
                <a:gd name="connsiteY9" fmla="*/ 42720 h 85440"/>
                <a:gd name="connsiteX10" fmla="*/ 27431 w 81329"/>
                <a:gd name="connsiteY10" fmla="*/ 60451 h 85440"/>
                <a:gd name="connsiteX11" fmla="*/ 40536 w 81329"/>
                <a:gd name="connsiteY11" fmla="*/ 66939 h 85440"/>
                <a:gd name="connsiteX12" fmla="*/ 53898 w 81329"/>
                <a:gd name="connsiteY12" fmla="*/ 60387 h 85440"/>
                <a:gd name="connsiteX13" fmla="*/ 58138 w 81329"/>
                <a:gd name="connsiteY13" fmla="*/ 42592 h 85440"/>
                <a:gd name="connsiteX14" fmla="*/ 53898 w 81329"/>
                <a:gd name="connsiteY14" fmla="*/ 24926 h 85440"/>
                <a:gd name="connsiteX15" fmla="*/ 40536 w 81329"/>
                <a:gd name="connsiteY15" fmla="*/ 18502 h 85440"/>
                <a:gd name="connsiteX16" fmla="*/ 27431 w 81329"/>
                <a:gd name="connsiteY16" fmla="*/ 24926 h 85440"/>
                <a:gd name="connsiteX17" fmla="*/ 23255 w 81329"/>
                <a:gd name="connsiteY17" fmla="*/ 42720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0">
                  <a:moveTo>
                    <a:pt x="0" y="43042"/>
                  </a:moveTo>
                  <a:cubicBezTo>
                    <a:pt x="0" y="29551"/>
                    <a:pt x="3662" y="19015"/>
                    <a:pt x="10921" y="11435"/>
                  </a:cubicBezTo>
                  <a:cubicBezTo>
                    <a:pt x="18244" y="3855"/>
                    <a:pt x="28266" y="0"/>
                    <a:pt x="40986" y="0"/>
                  </a:cubicBezTo>
                  <a:cubicBezTo>
                    <a:pt x="53706" y="0"/>
                    <a:pt x="63792" y="3726"/>
                    <a:pt x="70794" y="11114"/>
                  </a:cubicBezTo>
                  <a:cubicBezTo>
                    <a:pt x="77796" y="18502"/>
                    <a:pt x="81329" y="28973"/>
                    <a:pt x="81329" y="42399"/>
                  </a:cubicBezTo>
                  <a:cubicBezTo>
                    <a:pt x="81329" y="55826"/>
                    <a:pt x="77732" y="66297"/>
                    <a:pt x="70472" y="73942"/>
                  </a:cubicBezTo>
                  <a:cubicBezTo>
                    <a:pt x="63213" y="81586"/>
                    <a:pt x="53192" y="85441"/>
                    <a:pt x="40343" y="85441"/>
                  </a:cubicBezTo>
                  <a:cubicBezTo>
                    <a:pt x="27495" y="85441"/>
                    <a:pt x="17538" y="81715"/>
                    <a:pt x="10535" y="74263"/>
                  </a:cubicBezTo>
                  <a:cubicBezTo>
                    <a:pt x="3533" y="66811"/>
                    <a:pt x="0" y="56404"/>
                    <a:pt x="0" y="43042"/>
                  </a:cubicBezTo>
                  <a:close/>
                  <a:moveTo>
                    <a:pt x="23255" y="42720"/>
                  </a:moveTo>
                  <a:cubicBezTo>
                    <a:pt x="23255" y="50237"/>
                    <a:pt x="24668" y="56147"/>
                    <a:pt x="27431" y="60451"/>
                  </a:cubicBezTo>
                  <a:cubicBezTo>
                    <a:pt x="30193" y="64755"/>
                    <a:pt x="34562" y="66939"/>
                    <a:pt x="40536" y="66939"/>
                  </a:cubicBezTo>
                  <a:cubicBezTo>
                    <a:pt x="46511" y="66939"/>
                    <a:pt x="51071" y="64755"/>
                    <a:pt x="53898" y="60387"/>
                  </a:cubicBezTo>
                  <a:cubicBezTo>
                    <a:pt x="56725" y="56018"/>
                    <a:pt x="58138" y="50108"/>
                    <a:pt x="58138" y="42592"/>
                  </a:cubicBezTo>
                  <a:cubicBezTo>
                    <a:pt x="58138" y="35076"/>
                    <a:pt x="56725" y="29230"/>
                    <a:pt x="53898" y="24926"/>
                  </a:cubicBezTo>
                  <a:cubicBezTo>
                    <a:pt x="51071" y="20686"/>
                    <a:pt x="46639" y="18502"/>
                    <a:pt x="40536" y="18502"/>
                  </a:cubicBezTo>
                  <a:cubicBezTo>
                    <a:pt x="34433" y="18502"/>
                    <a:pt x="30193" y="20621"/>
                    <a:pt x="27431" y="24926"/>
                  </a:cubicBezTo>
                  <a:cubicBezTo>
                    <a:pt x="24668" y="29166"/>
                    <a:pt x="23255" y="35140"/>
                    <a:pt x="23255" y="427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7BAD83C-E09E-C2FE-D29A-3524EECC0F92}"/>
                </a:ext>
              </a:extLst>
            </p:cNvPr>
            <p:cNvSpPr/>
            <p:nvPr/>
          </p:nvSpPr>
          <p:spPr>
            <a:xfrm>
              <a:off x="6818484" y="2824497"/>
              <a:ext cx="79787" cy="112807"/>
            </a:xfrm>
            <a:custGeom>
              <a:avLst/>
              <a:gdLst>
                <a:gd name="connsiteX0" fmla="*/ 0 w 79787"/>
                <a:gd name="connsiteY0" fmla="*/ 2441 h 112807"/>
                <a:gd name="connsiteX1" fmla="*/ 22228 w 79787"/>
                <a:gd name="connsiteY1" fmla="*/ 2441 h 112807"/>
                <a:gd name="connsiteX2" fmla="*/ 22228 w 79787"/>
                <a:gd name="connsiteY2" fmla="*/ 12013 h 112807"/>
                <a:gd name="connsiteX3" fmla="*/ 46767 w 79787"/>
                <a:gd name="connsiteY3" fmla="*/ 0 h 112807"/>
                <a:gd name="connsiteX4" fmla="*/ 71437 w 79787"/>
                <a:gd name="connsiteY4" fmla="*/ 11242 h 112807"/>
                <a:gd name="connsiteX5" fmla="*/ 79788 w 79787"/>
                <a:gd name="connsiteY5" fmla="*/ 41757 h 112807"/>
                <a:gd name="connsiteX6" fmla="*/ 70601 w 79787"/>
                <a:gd name="connsiteY6" fmla="*/ 73685 h 112807"/>
                <a:gd name="connsiteX7" fmla="*/ 45419 w 79787"/>
                <a:gd name="connsiteY7" fmla="*/ 85376 h 112807"/>
                <a:gd name="connsiteX8" fmla="*/ 32956 w 79787"/>
                <a:gd name="connsiteY8" fmla="*/ 82743 h 112807"/>
                <a:gd name="connsiteX9" fmla="*/ 22934 w 79787"/>
                <a:gd name="connsiteY9" fmla="*/ 74391 h 112807"/>
                <a:gd name="connsiteX10" fmla="*/ 22934 w 79787"/>
                <a:gd name="connsiteY10" fmla="*/ 112808 h 112807"/>
                <a:gd name="connsiteX11" fmla="*/ 129 w 79787"/>
                <a:gd name="connsiteY11" fmla="*/ 112808 h 112807"/>
                <a:gd name="connsiteX12" fmla="*/ 129 w 79787"/>
                <a:gd name="connsiteY12" fmla="*/ 2441 h 112807"/>
                <a:gd name="connsiteX13" fmla="*/ 56404 w 79787"/>
                <a:gd name="connsiteY13" fmla="*/ 42528 h 112807"/>
                <a:gd name="connsiteX14" fmla="*/ 51650 w 79787"/>
                <a:gd name="connsiteY14" fmla="*/ 23898 h 112807"/>
                <a:gd name="connsiteX15" fmla="*/ 40087 w 79787"/>
                <a:gd name="connsiteY15" fmla="*/ 18501 h 112807"/>
                <a:gd name="connsiteX16" fmla="*/ 27046 w 79787"/>
                <a:gd name="connsiteY16" fmla="*/ 24669 h 112807"/>
                <a:gd name="connsiteX17" fmla="*/ 22806 w 79787"/>
                <a:gd name="connsiteY17" fmla="*/ 40536 h 112807"/>
                <a:gd name="connsiteX18" fmla="*/ 22806 w 79787"/>
                <a:gd name="connsiteY18" fmla="*/ 44391 h 112807"/>
                <a:gd name="connsiteX19" fmla="*/ 26788 w 79787"/>
                <a:gd name="connsiteY19" fmla="*/ 60836 h 112807"/>
                <a:gd name="connsiteX20" fmla="*/ 39572 w 79787"/>
                <a:gd name="connsiteY20" fmla="*/ 66939 h 112807"/>
                <a:gd name="connsiteX21" fmla="*/ 51843 w 79787"/>
                <a:gd name="connsiteY21" fmla="*/ 61286 h 112807"/>
                <a:gd name="connsiteX22" fmla="*/ 56404 w 79787"/>
                <a:gd name="connsiteY22" fmla="*/ 42528 h 11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787" h="112807">
                  <a:moveTo>
                    <a:pt x="0" y="2441"/>
                  </a:moveTo>
                  <a:lnTo>
                    <a:pt x="22228" y="2441"/>
                  </a:lnTo>
                  <a:lnTo>
                    <a:pt x="22228" y="12013"/>
                  </a:lnTo>
                  <a:cubicBezTo>
                    <a:pt x="28266" y="3983"/>
                    <a:pt x="36489" y="0"/>
                    <a:pt x="46767" y="0"/>
                  </a:cubicBezTo>
                  <a:cubicBezTo>
                    <a:pt x="57689" y="0"/>
                    <a:pt x="65911" y="3726"/>
                    <a:pt x="71437" y="11242"/>
                  </a:cubicBezTo>
                  <a:cubicBezTo>
                    <a:pt x="76961" y="18758"/>
                    <a:pt x="79788" y="28909"/>
                    <a:pt x="79788" y="41757"/>
                  </a:cubicBezTo>
                  <a:cubicBezTo>
                    <a:pt x="79788" y="54605"/>
                    <a:pt x="76704" y="65847"/>
                    <a:pt x="70601" y="73685"/>
                  </a:cubicBezTo>
                  <a:cubicBezTo>
                    <a:pt x="64498" y="81522"/>
                    <a:pt x="56083" y="85376"/>
                    <a:pt x="45419" y="85376"/>
                  </a:cubicBezTo>
                  <a:cubicBezTo>
                    <a:pt x="40986" y="85376"/>
                    <a:pt x="36811" y="84477"/>
                    <a:pt x="32956" y="82743"/>
                  </a:cubicBezTo>
                  <a:cubicBezTo>
                    <a:pt x="29037" y="81008"/>
                    <a:pt x="25697" y="78246"/>
                    <a:pt x="22934" y="74391"/>
                  </a:cubicBezTo>
                  <a:lnTo>
                    <a:pt x="22934" y="112808"/>
                  </a:lnTo>
                  <a:lnTo>
                    <a:pt x="129" y="112808"/>
                  </a:lnTo>
                  <a:lnTo>
                    <a:pt x="129" y="2441"/>
                  </a:lnTo>
                  <a:close/>
                  <a:moveTo>
                    <a:pt x="56404" y="42528"/>
                  </a:moveTo>
                  <a:cubicBezTo>
                    <a:pt x="56404" y="33662"/>
                    <a:pt x="54798" y="27495"/>
                    <a:pt x="51650" y="23898"/>
                  </a:cubicBezTo>
                  <a:cubicBezTo>
                    <a:pt x="48502" y="20300"/>
                    <a:pt x="44583" y="18501"/>
                    <a:pt x="40087" y="18501"/>
                  </a:cubicBezTo>
                  <a:cubicBezTo>
                    <a:pt x="34241" y="18501"/>
                    <a:pt x="29872" y="20557"/>
                    <a:pt x="27046" y="24669"/>
                  </a:cubicBezTo>
                  <a:cubicBezTo>
                    <a:pt x="24219" y="28780"/>
                    <a:pt x="22806" y="34048"/>
                    <a:pt x="22806" y="40536"/>
                  </a:cubicBezTo>
                  <a:lnTo>
                    <a:pt x="22806" y="44391"/>
                  </a:lnTo>
                  <a:cubicBezTo>
                    <a:pt x="22806" y="51264"/>
                    <a:pt x="24154" y="56725"/>
                    <a:pt x="26788" y="60836"/>
                  </a:cubicBezTo>
                  <a:cubicBezTo>
                    <a:pt x="29487" y="64884"/>
                    <a:pt x="33727" y="66939"/>
                    <a:pt x="39572" y="66939"/>
                  </a:cubicBezTo>
                  <a:cubicBezTo>
                    <a:pt x="44712" y="66939"/>
                    <a:pt x="48824" y="65076"/>
                    <a:pt x="51843" y="61286"/>
                  </a:cubicBezTo>
                  <a:cubicBezTo>
                    <a:pt x="54862" y="57560"/>
                    <a:pt x="56404" y="51264"/>
                    <a:pt x="56404" y="42528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33592B0-5D08-A59C-6003-EFD1EFB92FA4}"/>
                </a:ext>
              </a:extLst>
            </p:cNvPr>
            <p:cNvSpPr/>
            <p:nvPr/>
          </p:nvSpPr>
          <p:spPr>
            <a:xfrm>
              <a:off x="6907265" y="2827002"/>
              <a:ext cx="85119" cy="112101"/>
            </a:xfrm>
            <a:custGeom>
              <a:avLst/>
              <a:gdLst>
                <a:gd name="connsiteX0" fmla="*/ 9893 w 85119"/>
                <a:gd name="connsiteY0" fmla="*/ 92315 h 112101"/>
                <a:gd name="connsiteX1" fmla="*/ 15032 w 85119"/>
                <a:gd name="connsiteY1" fmla="*/ 93407 h 112101"/>
                <a:gd name="connsiteX2" fmla="*/ 19144 w 85119"/>
                <a:gd name="connsiteY2" fmla="*/ 93728 h 112101"/>
                <a:gd name="connsiteX3" fmla="*/ 26146 w 85119"/>
                <a:gd name="connsiteY3" fmla="*/ 91030 h 112101"/>
                <a:gd name="connsiteX4" fmla="*/ 31157 w 85119"/>
                <a:gd name="connsiteY4" fmla="*/ 81522 h 112101"/>
                <a:gd name="connsiteX5" fmla="*/ 33469 w 85119"/>
                <a:gd name="connsiteY5" fmla="*/ 75226 h 112101"/>
                <a:gd name="connsiteX6" fmla="*/ 0 w 85119"/>
                <a:gd name="connsiteY6" fmla="*/ 0 h 112101"/>
                <a:gd name="connsiteX7" fmla="*/ 24797 w 85119"/>
                <a:gd name="connsiteY7" fmla="*/ 0 h 112101"/>
                <a:gd name="connsiteX8" fmla="*/ 43941 w 85119"/>
                <a:gd name="connsiteY8" fmla="*/ 51778 h 112101"/>
                <a:gd name="connsiteX9" fmla="*/ 61222 w 85119"/>
                <a:gd name="connsiteY9" fmla="*/ 0 h 112101"/>
                <a:gd name="connsiteX10" fmla="*/ 85120 w 85119"/>
                <a:gd name="connsiteY10" fmla="*/ 0 h 112101"/>
                <a:gd name="connsiteX11" fmla="*/ 51522 w 85119"/>
                <a:gd name="connsiteY11" fmla="*/ 83706 h 112101"/>
                <a:gd name="connsiteX12" fmla="*/ 43749 w 85119"/>
                <a:gd name="connsiteY12" fmla="*/ 100152 h 112101"/>
                <a:gd name="connsiteX13" fmla="*/ 35140 w 85119"/>
                <a:gd name="connsiteY13" fmla="*/ 109274 h 112101"/>
                <a:gd name="connsiteX14" fmla="*/ 22870 w 85119"/>
                <a:gd name="connsiteY14" fmla="*/ 112101 h 112101"/>
                <a:gd name="connsiteX15" fmla="*/ 14390 w 85119"/>
                <a:gd name="connsiteY15" fmla="*/ 111459 h 112101"/>
                <a:gd name="connsiteX16" fmla="*/ 6231 w 85119"/>
                <a:gd name="connsiteY16" fmla="*/ 109274 h 112101"/>
                <a:gd name="connsiteX17" fmla="*/ 9958 w 85119"/>
                <a:gd name="connsiteY17" fmla="*/ 92315 h 11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119" h="112101">
                  <a:moveTo>
                    <a:pt x="9893" y="92315"/>
                  </a:moveTo>
                  <a:cubicBezTo>
                    <a:pt x="11949" y="92829"/>
                    <a:pt x="13683" y="93214"/>
                    <a:pt x="15032" y="93407"/>
                  </a:cubicBezTo>
                  <a:cubicBezTo>
                    <a:pt x="16446" y="93600"/>
                    <a:pt x="17795" y="93728"/>
                    <a:pt x="19144" y="93728"/>
                  </a:cubicBezTo>
                  <a:cubicBezTo>
                    <a:pt x="22099" y="93728"/>
                    <a:pt x="24476" y="92829"/>
                    <a:pt x="26146" y="91030"/>
                  </a:cubicBezTo>
                  <a:cubicBezTo>
                    <a:pt x="27816" y="89231"/>
                    <a:pt x="29487" y="86083"/>
                    <a:pt x="31157" y="81522"/>
                  </a:cubicBezTo>
                  <a:lnTo>
                    <a:pt x="33469" y="75226"/>
                  </a:lnTo>
                  <a:lnTo>
                    <a:pt x="0" y="0"/>
                  </a:lnTo>
                  <a:lnTo>
                    <a:pt x="24797" y="0"/>
                  </a:lnTo>
                  <a:lnTo>
                    <a:pt x="43941" y="51778"/>
                  </a:lnTo>
                  <a:lnTo>
                    <a:pt x="61222" y="0"/>
                  </a:lnTo>
                  <a:lnTo>
                    <a:pt x="85120" y="0"/>
                  </a:lnTo>
                  <a:lnTo>
                    <a:pt x="51522" y="83706"/>
                  </a:lnTo>
                  <a:cubicBezTo>
                    <a:pt x="48823" y="90516"/>
                    <a:pt x="46253" y="95976"/>
                    <a:pt x="43749" y="100152"/>
                  </a:cubicBezTo>
                  <a:cubicBezTo>
                    <a:pt x="41243" y="104328"/>
                    <a:pt x="38352" y="107347"/>
                    <a:pt x="35140" y="109274"/>
                  </a:cubicBezTo>
                  <a:cubicBezTo>
                    <a:pt x="31928" y="111202"/>
                    <a:pt x="27816" y="112101"/>
                    <a:pt x="22870" y="112101"/>
                  </a:cubicBezTo>
                  <a:cubicBezTo>
                    <a:pt x="19979" y="112101"/>
                    <a:pt x="17153" y="111908"/>
                    <a:pt x="14390" y="111459"/>
                  </a:cubicBezTo>
                  <a:cubicBezTo>
                    <a:pt x="11628" y="111073"/>
                    <a:pt x="8865" y="110302"/>
                    <a:pt x="6231" y="109274"/>
                  </a:cubicBezTo>
                  <a:lnTo>
                    <a:pt x="9958" y="9231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59" name="Graphic 93">
            <a:extLst>
              <a:ext uri="{FF2B5EF4-FFF2-40B4-BE49-F238E27FC236}">
                <a16:creationId xmlns:a16="http://schemas.microsoft.com/office/drawing/2014/main" id="{BFCB6D2A-2D58-E31D-33D7-EF3331DDFB8B}"/>
              </a:ext>
            </a:extLst>
          </p:cNvPr>
          <p:cNvGrpSpPr/>
          <p:nvPr userDrawn="1"/>
        </p:nvGrpSpPr>
        <p:grpSpPr>
          <a:xfrm>
            <a:off x="3528109" y="7515163"/>
            <a:ext cx="658344" cy="112614"/>
            <a:chOff x="6602633" y="4433291"/>
            <a:chExt cx="658344" cy="112614"/>
          </a:xfrm>
          <a:solidFill>
            <a:srgbClr val="000000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EE3CAF0-469F-F429-A1C9-5E23833396CA}"/>
                </a:ext>
              </a:extLst>
            </p:cNvPr>
            <p:cNvSpPr/>
            <p:nvPr/>
          </p:nvSpPr>
          <p:spPr>
            <a:xfrm>
              <a:off x="6602633" y="4433291"/>
              <a:ext cx="72913" cy="110173"/>
            </a:xfrm>
            <a:custGeom>
              <a:avLst/>
              <a:gdLst>
                <a:gd name="connsiteX0" fmla="*/ 0 w 72913"/>
                <a:gd name="connsiteY0" fmla="*/ 0 h 110173"/>
                <a:gd name="connsiteX1" fmla="*/ 72914 w 72913"/>
                <a:gd name="connsiteY1" fmla="*/ 0 h 110173"/>
                <a:gd name="connsiteX2" fmla="*/ 72914 w 72913"/>
                <a:gd name="connsiteY2" fmla="*/ 19915 h 110173"/>
                <a:gd name="connsiteX3" fmla="*/ 23898 w 72913"/>
                <a:gd name="connsiteY3" fmla="*/ 19915 h 110173"/>
                <a:gd name="connsiteX4" fmla="*/ 23898 w 72913"/>
                <a:gd name="connsiteY4" fmla="*/ 47217 h 110173"/>
                <a:gd name="connsiteX5" fmla="*/ 70023 w 72913"/>
                <a:gd name="connsiteY5" fmla="*/ 47217 h 110173"/>
                <a:gd name="connsiteX6" fmla="*/ 70023 w 72913"/>
                <a:gd name="connsiteY6" fmla="*/ 67132 h 110173"/>
                <a:gd name="connsiteX7" fmla="*/ 23898 w 72913"/>
                <a:gd name="connsiteY7" fmla="*/ 67132 h 110173"/>
                <a:gd name="connsiteX8" fmla="*/ 23898 w 72913"/>
                <a:gd name="connsiteY8" fmla="*/ 110174 h 110173"/>
                <a:gd name="connsiteX9" fmla="*/ 0 w 72913"/>
                <a:gd name="connsiteY9" fmla="*/ 110174 h 110173"/>
                <a:gd name="connsiteX10" fmla="*/ 0 w 72913"/>
                <a:gd name="connsiteY10" fmla="*/ 64 h 1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13" h="110173">
                  <a:moveTo>
                    <a:pt x="0" y="0"/>
                  </a:moveTo>
                  <a:lnTo>
                    <a:pt x="72914" y="0"/>
                  </a:lnTo>
                  <a:lnTo>
                    <a:pt x="72914" y="19915"/>
                  </a:lnTo>
                  <a:lnTo>
                    <a:pt x="23898" y="19915"/>
                  </a:lnTo>
                  <a:lnTo>
                    <a:pt x="23898" y="47217"/>
                  </a:lnTo>
                  <a:lnTo>
                    <a:pt x="70023" y="47217"/>
                  </a:lnTo>
                  <a:lnTo>
                    <a:pt x="70023" y="67132"/>
                  </a:lnTo>
                  <a:lnTo>
                    <a:pt x="23898" y="67132"/>
                  </a:lnTo>
                  <a:lnTo>
                    <a:pt x="23898" y="110174"/>
                  </a:lnTo>
                  <a:lnTo>
                    <a:pt x="0" y="11017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74835CA-275B-5140-CDED-AFB9BCC612DE}"/>
                </a:ext>
              </a:extLst>
            </p:cNvPr>
            <p:cNvSpPr/>
            <p:nvPr/>
          </p:nvSpPr>
          <p:spPr>
            <a:xfrm>
              <a:off x="6683834" y="4462906"/>
              <a:ext cx="82871" cy="80494"/>
            </a:xfrm>
            <a:custGeom>
              <a:avLst/>
              <a:gdLst>
                <a:gd name="connsiteX0" fmla="*/ 42335 w 82871"/>
                <a:gd name="connsiteY0" fmla="*/ 23127 h 80494"/>
                <a:gd name="connsiteX1" fmla="*/ 57303 w 82871"/>
                <a:gd name="connsiteY1" fmla="*/ 0 h 80494"/>
                <a:gd name="connsiteX2" fmla="*/ 80430 w 82871"/>
                <a:gd name="connsiteY2" fmla="*/ 0 h 80494"/>
                <a:gd name="connsiteX3" fmla="*/ 54669 w 82871"/>
                <a:gd name="connsiteY3" fmla="*/ 38095 h 80494"/>
                <a:gd name="connsiteX4" fmla="*/ 82871 w 82871"/>
                <a:gd name="connsiteY4" fmla="*/ 80494 h 80494"/>
                <a:gd name="connsiteX5" fmla="*/ 57881 w 82871"/>
                <a:gd name="connsiteY5" fmla="*/ 80494 h 80494"/>
                <a:gd name="connsiteX6" fmla="*/ 41050 w 82871"/>
                <a:gd name="connsiteY6" fmla="*/ 54605 h 80494"/>
                <a:gd name="connsiteX7" fmla="*/ 24219 w 82871"/>
                <a:gd name="connsiteY7" fmla="*/ 80494 h 80494"/>
                <a:gd name="connsiteX8" fmla="*/ 0 w 82871"/>
                <a:gd name="connsiteY8" fmla="*/ 80494 h 80494"/>
                <a:gd name="connsiteX9" fmla="*/ 28845 w 82871"/>
                <a:gd name="connsiteY9" fmla="*/ 39509 h 80494"/>
                <a:gd name="connsiteX10" fmla="*/ 2763 w 82871"/>
                <a:gd name="connsiteY10" fmla="*/ 64 h 80494"/>
                <a:gd name="connsiteX11" fmla="*/ 28331 w 82871"/>
                <a:gd name="connsiteY11" fmla="*/ 64 h 80494"/>
                <a:gd name="connsiteX12" fmla="*/ 42207 w 82871"/>
                <a:gd name="connsiteY12" fmla="*/ 23191 h 8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71" h="80494">
                  <a:moveTo>
                    <a:pt x="42335" y="23127"/>
                  </a:moveTo>
                  <a:lnTo>
                    <a:pt x="57303" y="0"/>
                  </a:lnTo>
                  <a:lnTo>
                    <a:pt x="80430" y="0"/>
                  </a:lnTo>
                  <a:lnTo>
                    <a:pt x="54669" y="38095"/>
                  </a:lnTo>
                  <a:lnTo>
                    <a:pt x="82871" y="80494"/>
                  </a:lnTo>
                  <a:lnTo>
                    <a:pt x="57881" y="80494"/>
                  </a:lnTo>
                  <a:lnTo>
                    <a:pt x="41050" y="54605"/>
                  </a:lnTo>
                  <a:lnTo>
                    <a:pt x="24219" y="80494"/>
                  </a:lnTo>
                  <a:lnTo>
                    <a:pt x="0" y="80494"/>
                  </a:lnTo>
                  <a:lnTo>
                    <a:pt x="28845" y="39509"/>
                  </a:lnTo>
                  <a:lnTo>
                    <a:pt x="2763" y="64"/>
                  </a:lnTo>
                  <a:lnTo>
                    <a:pt x="28331" y="64"/>
                  </a:lnTo>
                  <a:lnTo>
                    <a:pt x="42207" y="2319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1B31CEA-5C9D-F940-A671-EDC3665415E5}"/>
                </a:ext>
              </a:extLst>
            </p:cNvPr>
            <p:cNvSpPr/>
            <p:nvPr/>
          </p:nvSpPr>
          <p:spPr>
            <a:xfrm>
              <a:off x="6819640" y="4433291"/>
              <a:ext cx="90515" cy="110109"/>
            </a:xfrm>
            <a:custGeom>
              <a:avLst/>
              <a:gdLst>
                <a:gd name="connsiteX0" fmla="*/ 64 w 90515"/>
                <a:gd name="connsiteY0" fmla="*/ 0 h 110109"/>
                <a:gd name="connsiteX1" fmla="*/ 21778 w 90515"/>
                <a:gd name="connsiteY1" fmla="*/ 0 h 110109"/>
                <a:gd name="connsiteX2" fmla="*/ 67711 w 90515"/>
                <a:gd name="connsiteY2" fmla="*/ 72336 h 110109"/>
                <a:gd name="connsiteX3" fmla="*/ 67711 w 90515"/>
                <a:gd name="connsiteY3" fmla="*/ 0 h 110109"/>
                <a:gd name="connsiteX4" fmla="*/ 90516 w 90515"/>
                <a:gd name="connsiteY4" fmla="*/ 0 h 110109"/>
                <a:gd name="connsiteX5" fmla="*/ 90516 w 90515"/>
                <a:gd name="connsiteY5" fmla="*/ 110110 h 110109"/>
                <a:gd name="connsiteX6" fmla="*/ 69059 w 90515"/>
                <a:gd name="connsiteY6" fmla="*/ 110110 h 110109"/>
                <a:gd name="connsiteX7" fmla="*/ 22806 w 90515"/>
                <a:gd name="connsiteY7" fmla="*/ 37966 h 110109"/>
                <a:gd name="connsiteX8" fmla="*/ 22806 w 90515"/>
                <a:gd name="connsiteY8" fmla="*/ 110110 h 110109"/>
                <a:gd name="connsiteX9" fmla="*/ 0 w 90515"/>
                <a:gd name="connsiteY9" fmla="*/ 110110 h 110109"/>
                <a:gd name="connsiteX10" fmla="*/ 0 w 90515"/>
                <a:gd name="connsiteY10" fmla="*/ 0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515" h="110109">
                  <a:moveTo>
                    <a:pt x="64" y="0"/>
                  </a:moveTo>
                  <a:lnTo>
                    <a:pt x="21778" y="0"/>
                  </a:lnTo>
                  <a:lnTo>
                    <a:pt x="67711" y="72336"/>
                  </a:lnTo>
                  <a:lnTo>
                    <a:pt x="67711" y="0"/>
                  </a:lnTo>
                  <a:lnTo>
                    <a:pt x="90516" y="0"/>
                  </a:lnTo>
                  <a:lnTo>
                    <a:pt x="90516" y="110110"/>
                  </a:lnTo>
                  <a:lnTo>
                    <a:pt x="69059" y="110110"/>
                  </a:lnTo>
                  <a:lnTo>
                    <a:pt x="22806" y="37966"/>
                  </a:lnTo>
                  <a:lnTo>
                    <a:pt x="22806" y="110110"/>
                  </a:lnTo>
                  <a:lnTo>
                    <a:pt x="0" y="11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A49FE51-F709-087F-4CF4-A026C6096A25}"/>
                </a:ext>
              </a:extLst>
            </p:cNvPr>
            <p:cNvSpPr/>
            <p:nvPr/>
          </p:nvSpPr>
          <p:spPr>
            <a:xfrm>
              <a:off x="6931484" y="4460400"/>
              <a:ext cx="81329" cy="85441"/>
            </a:xfrm>
            <a:custGeom>
              <a:avLst/>
              <a:gdLst>
                <a:gd name="connsiteX0" fmla="*/ 0 w 81329"/>
                <a:gd name="connsiteY0" fmla="*/ 43042 h 85441"/>
                <a:gd name="connsiteX1" fmla="*/ 10921 w 81329"/>
                <a:gd name="connsiteY1" fmla="*/ 11435 h 85441"/>
                <a:gd name="connsiteX2" fmla="*/ 40986 w 81329"/>
                <a:gd name="connsiteY2" fmla="*/ 0 h 85441"/>
                <a:gd name="connsiteX3" fmla="*/ 70794 w 81329"/>
                <a:gd name="connsiteY3" fmla="*/ 11114 h 85441"/>
                <a:gd name="connsiteX4" fmla="*/ 81330 w 81329"/>
                <a:gd name="connsiteY4" fmla="*/ 42399 h 85441"/>
                <a:gd name="connsiteX5" fmla="*/ 70472 w 81329"/>
                <a:gd name="connsiteY5" fmla="*/ 73942 h 85441"/>
                <a:gd name="connsiteX6" fmla="*/ 40344 w 81329"/>
                <a:gd name="connsiteY6" fmla="*/ 85441 h 85441"/>
                <a:gd name="connsiteX7" fmla="*/ 10536 w 81329"/>
                <a:gd name="connsiteY7" fmla="*/ 74263 h 85441"/>
                <a:gd name="connsiteX8" fmla="*/ 0 w 81329"/>
                <a:gd name="connsiteY8" fmla="*/ 43042 h 85441"/>
                <a:gd name="connsiteX9" fmla="*/ 23255 w 81329"/>
                <a:gd name="connsiteY9" fmla="*/ 42721 h 85441"/>
                <a:gd name="connsiteX10" fmla="*/ 27431 w 81329"/>
                <a:gd name="connsiteY10" fmla="*/ 60451 h 85441"/>
                <a:gd name="connsiteX11" fmla="*/ 40536 w 81329"/>
                <a:gd name="connsiteY11" fmla="*/ 66940 h 85441"/>
                <a:gd name="connsiteX12" fmla="*/ 53899 w 81329"/>
                <a:gd name="connsiteY12" fmla="*/ 60387 h 85441"/>
                <a:gd name="connsiteX13" fmla="*/ 58138 w 81329"/>
                <a:gd name="connsiteY13" fmla="*/ 42592 h 85441"/>
                <a:gd name="connsiteX14" fmla="*/ 53899 w 81329"/>
                <a:gd name="connsiteY14" fmla="*/ 24926 h 85441"/>
                <a:gd name="connsiteX15" fmla="*/ 40536 w 81329"/>
                <a:gd name="connsiteY15" fmla="*/ 18502 h 85441"/>
                <a:gd name="connsiteX16" fmla="*/ 27431 w 81329"/>
                <a:gd name="connsiteY16" fmla="*/ 24926 h 85441"/>
                <a:gd name="connsiteX17" fmla="*/ 23255 w 81329"/>
                <a:gd name="connsiteY17" fmla="*/ 42721 h 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29" h="85441">
                  <a:moveTo>
                    <a:pt x="0" y="43042"/>
                  </a:moveTo>
                  <a:cubicBezTo>
                    <a:pt x="0" y="29551"/>
                    <a:pt x="3661" y="19016"/>
                    <a:pt x="10921" y="11435"/>
                  </a:cubicBezTo>
                  <a:cubicBezTo>
                    <a:pt x="18244" y="3855"/>
                    <a:pt x="28266" y="0"/>
                    <a:pt x="40986" y="0"/>
                  </a:cubicBezTo>
                  <a:cubicBezTo>
                    <a:pt x="53706" y="0"/>
                    <a:pt x="63791" y="3726"/>
                    <a:pt x="70794" y="11114"/>
                  </a:cubicBezTo>
                  <a:cubicBezTo>
                    <a:pt x="77860" y="18502"/>
                    <a:pt x="81330" y="28973"/>
                    <a:pt x="81330" y="42399"/>
                  </a:cubicBezTo>
                  <a:cubicBezTo>
                    <a:pt x="81330" y="55826"/>
                    <a:pt x="77732" y="66297"/>
                    <a:pt x="70472" y="73942"/>
                  </a:cubicBezTo>
                  <a:cubicBezTo>
                    <a:pt x="63213" y="81586"/>
                    <a:pt x="53192" y="85441"/>
                    <a:pt x="40344" y="85441"/>
                  </a:cubicBezTo>
                  <a:cubicBezTo>
                    <a:pt x="27495" y="85441"/>
                    <a:pt x="17538" y="81715"/>
                    <a:pt x="10536" y="74263"/>
                  </a:cubicBezTo>
                  <a:cubicBezTo>
                    <a:pt x="3533" y="66811"/>
                    <a:pt x="0" y="56404"/>
                    <a:pt x="0" y="43042"/>
                  </a:cubicBezTo>
                  <a:close/>
                  <a:moveTo>
                    <a:pt x="23255" y="42721"/>
                  </a:moveTo>
                  <a:cubicBezTo>
                    <a:pt x="23255" y="50237"/>
                    <a:pt x="24668" y="56147"/>
                    <a:pt x="27431" y="60451"/>
                  </a:cubicBezTo>
                  <a:cubicBezTo>
                    <a:pt x="30193" y="64755"/>
                    <a:pt x="34562" y="66940"/>
                    <a:pt x="40536" y="66940"/>
                  </a:cubicBezTo>
                  <a:cubicBezTo>
                    <a:pt x="46511" y="66940"/>
                    <a:pt x="51071" y="64755"/>
                    <a:pt x="53899" y="60387"/>
                  </a:cubicBezTo>
                  <a:cubicBezTo>
                    <a:pt x="56725" y="56019"/>
                    <a:pt x="58138" y="50108"/>
                    <a:pt x="58138" y="42592"/>
                  </a:cubicBezTo>
                  <a:cubicBezTo>
                    <a:pt x="58138" y="35076"/>
                    <a:pt x="56725" y="29230"/>
                    <a:pt x="53899" y="24926"/>
                  </a:cubicBezTo>
                  <a:cubicBezTo>
                    <a:pt x="51071" y="20686"/>
                    <a:pt x="46639" y="18502"/>
                    <a:pt x="40536" y="18502"/>
                  </a:cubicBezTo>
                  <a:cubicBezTo>
                    <a:pt x="34433" y="18502"/>
                    <a:pt x="30193" y="20622"/>
                    <a:pt x="27431" y="24926"/>
                  </a:cubicBezTo>
                  <a:cubicBezTo>
                    <a:pt x="24668" y="29166"/>
                    <a:pt x="23255" y="35140"/>
                    <a:pt x="23255" y="4272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513139-6887-767A-CB8A-8246139ACD9E}"/>
                </a:ext>
              </a:extLst>
            </p:cNvPr>
            <p:cNvSpPr/>
            <p:nvPr/>
          </p:nvSpPr>
          <p:spPr>
            <a:xfrm>
              <a:off x="7025854" y="4441449"/>
              <a:ext cx="57560" cy="103428"/>
            </a:xfrm>
            <a:custGeom>
              <a:avLst/>
              <a:gdLst>
                <a:gd name="connsiteX0" fmla="*/ 12784 w 57560"/>
                <a:gd name="connsiteY0" fmla="*/ 73235 h 103428"/>
                <a:gd name="connsiteX1" fmla="*/ 12784 w 57560"/>
                <a:gd name="connsiteY1" fmla="*/ 39316 h 103428"/>
                <a:gd name="connsiteX2" fmla="*/ 0 w 57560"/>
                <a:gd name="connsiteY2" fmla="*/ 39316 h 103428"/>
                <a:gd name="connsiteX3" fmla="*/ 0 w 57560"/>
                <a:gd name="connsiteY3" fmla="*/ 21456 h 103428"/>
                <a:gd name="connsiteX4" fmla="*/ 12784 w 57560"/>
                <a:gd name="connsiteY4" fmla="*/ 21456 h 103428"/>
                <a:gd name="connsiteX5" fmla="*/ 12784 w 57560"/>
                <a:gd name="connsiteY5" fmla="*/ 0 h 103428"/>
                <a:gd name="connsiteX6" fmla="*/ 35783 w 57560"/>
                <a:gd name="connsiteY6" fmla="*/ 0 h 103428"/>
                <a:gd name="connsiteX7" fmla="*/ 35783 w 57560"/>
                <a:gd name="connsiteY7" fmla="*/ 21456 h 103428"/>
                <a:gd name="connsiteX8" fmla="*/ 54734 w 57560"/>
                <a:gd name="connsiteY8" fmla="*/ 21456 h 103428"/>
                <a:gd name="connsiteX9" fmla="*/ 54734 w 57560"/>
                <a:gd name="connsiteY9" fmla="*/ 39316 h 103428"/>
                <a:gd name="connsiteX10" fmla="*/ 35783 w 57560"/>
                <a:gd name="connsiteY10" fmla="*/ 39316 h 103428"/>
                <a:gd name="connsiteX11" fmla="*/ 35783 w 57560"/>
                <a:gd name="connsiteY11" fmla="*/ 74134 h 103428"/>
                <a:gd name="connsiteX12" fmla="*/ 38095 w 57560"/>
                <a:gd name="connsiteY12" fmla="*/ 82100 h 103428"/>
                <a:gd name="connsiteX13" fmla="*/ 45355 w 57560"/>
                <a:gd name="connsiteY13" fmla="*/ 84927 h 103428"/>
                <a:gd name="connsiteX14" fmla="*/ 50237 w 57560"/>
                <a:gd name="connsiteY14" fmla="*/ 84541 h 103428"/>
                <a:gd name="connsiteX15" fmla="*/ 54476 w 57560"/>
                <a:gd name="connsiteY15" fmla="*/ 83514 h 103428"/>
                <a:gd name="connsiteX16" fmla="*/ 57561 w 57560"/>
                <a:gd name="connsiteY16" fmla="*/ 100473 h 103428"/>
                <a:gd name="connsiteX17" fmla="*/ 48952 w 57560"/>
                <a:gd name="connsiteY17" fmla="*/ 102657 h 103428"/>
                <a:gd name="connsiteX18" fmla="*/ 39251 w 57560"/>
                <a:gd name="connsiteY18" fmla="*/ 103428 h 103428"/>
                <a:gd name="connsiteX19" fmla="*/ 18566 w 57560"/>
                <a:gd name="connsiteY19" fmla="*/ 95719 h 103428"/>
                <a:gd name="connsiteX20" fmla="*/ 12848 w 57560"/>
                <a:gd name="connsiteY20" fmla="*/ 73235 h 10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60" h="103428">
                  <a:moveTo>
                    <a:pt x="12784" y="73235"/>
                  </a:moveTo>
                  <a:lnTo>
                    <a:pt x="12784" y="39316"/>
                  </a:lnTo>
                  <a:lnTo>
                    <a:pt x="0" y="39316"/>
                  </a:lnTo>
                  <a:lnTo>
                    <a:pt x="0" y="21456"/>
                  </a:lnTo>
                  <a:lnTo>
                    <a:pt x="12784" y="21456"/>
                  </a:lnTo>
                  <a:lnTo>
                    <a:pt x="12784" y="0"/>
                  </a:lnTo>
                  <a:lnTo>
                    <a:pt x="35783" y="0"/>
                  </a:lnTo>
                  <a:lnTo>
                    <a:pt x="35783" y="21456"/>
                  </a:lnTo>
                  <a:lnTo>
                    <a:pt x="54734" y="21456"/>
                  </a:lnTo>
                  <a:lnTo>
                    <a:pt x="54734" y="39316"/>
                  </a:lnTo>
                  <a:lnTo>
                    <a:pt x="35783" y="39316"/>
                  </a:lnTo>
                  <a:lnTo>
                    <a:pt x="35783" y="74134"/>
                  </a:lnTo>
                  <a:cubicBezTo>
                    <a:pt x="35783" y="77539"/>
                    <a:pt x="36554" y="80173"/>
                    <a:pt x="38095" y="82100"/>
                  </a:cubicBezTo>
                  <a:cubicBezTo>
                    <a:pt x="39637" y="84027"/>
                    <a:pt x="42078" y="84927"/>
                    <a:pt x="45355" y="84927"/>
                  </a:cubicBezTo>
                  <a:cubicBezTo>
                    <a:pt x="47089" y="84927"/>
                    <a:pt x="48695" y="84798"/>
                    <a:pt x="50237" y="84541"/>
                  </a:cubicBezTo>
                  <a:cubicBezTo>
                    <a:pt x="51715" y="84284"/>
                    <a:pt x="53128" y="83963"/>
                    <a:pt x="54476" y="83514"/>
                  </a:cubicBezTo>
                  <a:lnTo>
                    <a:pt x="57561" y="100473"/>
                  </a:lnTo>
                  <a:cubicBezTo>
                    <a:pt x="54669" y="101372"/>
                    <a:pt x="51779" y="102143"/>
                    <a:pt x="48952" y="102657"/>
                  </a:cubicBezTo>
                  <a:cubicBezTo>
                    <a:pt x="46061" y="103171"/>
                    <a:pt x="42849" y="103428"/>
                    <a:pt x="39251" y="103428"/>
                  </a:cubicBezTo>
                  <a:cubicBezTo>
                    <a:pt x="29294" y="103428"/>
                    <a:pt x="22420" y="100858"/>
                    <a:pt x="18566" y="95719"/>
                  </a:cubicBezTo>
                  <a:cubicBezTo>
                    <a:pt x="14776" y="90580"/>
                    <a:pt x="12848" y="83064"/>
                    <a:pt x="12848" y="7323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9D74DF6-6D22-6248-83C3-D771B6AB02EB}"/>
                </a:ext>
              </a:extLst>
            </p:cNvPr>
            <p:cNvSpPr/>
            <p:nvPr/>
          </p:nvSpPr>
          <p:spPr>
            <a:xfrm>
              <a:off x="7095620" y="4460464"/>
              <a:ext cx="77475" cy="85440"/>
            </a:xfrm>
            <a:custGeom>
              <a:avLst/>
              <a:gdLst>
                <a:gd name="connsiteX0" fmla="*/ 64 w 77475"/>
                <a:gd name="connsiteY0" fmla="*/ 43427 h 85440"/>
                <a:gd name="connsiteX1" fmla="*/ 5011 w 77475"/>
                <a:gd name="connsiteY1" fmla="*/ 19851 h 85440"/>
                <a:gd name="connsiteX2" fmla="*/ 18887 w 77475"/>
                <a:gd name="connsiteY2" fmla="*/ 5075 h 85440"/>
                <a:gd name="connsiteX3" fmla="*/ 39830 w 77475"/>
                <a:gd name="connsiteY3" fmla="*/ 0 h 85440"/>
                <a:gd name="connsiteX4" fmla="*/ 67968 w 77475"/>
                <a:gd name="connsiteY4" fmla="*/ 10921 h 85440"/>
                <a:gd name="connsiteX5" fmla="*/ 77475 w 77475"/>
                <a:gd name="connsiteY5" fmla="*/ 40215 h 85440"/>
                <a:gd name="connsiteX6" fmla="*/ 77475 w 77475"/>
                <a:gd name="connsiteY6" fmla="*/ 47796 h 85440"/>
                <a:gd name="connsiteX7" fmla="*/ 22292 w 77475"/>
                <a:gd name="connsiteY7" fmla="*/ 47796 h 85440"/>
                <a:gd name="connsiteX8" fmla="*/ 39701 w 77475"/>
                <a:gd name="connsiteY8" fmla="*/ 68931 h 85440"/>
                <a:gd name="connsiteX9" fmla="*/ 50494 w 77475"/>
                <a:gd name="connsiteY9" fmla="*/ 66168 h 85440"/>
                <a:gd name="connsiteX10" fmla="*/ 55248 w 77475"/>
                <a:gd name="connsiteY10" fmla="*/ 58460 h 85440"/>
                <a:gd name="connsiteX11" fmla="*/ 76704 w 77475"/>
                <a:gd name="connsiteY11" fmla="*/ 58460 h 85440"/>
                <a:gd name="connsiteX12" fmla="*/ 65269 w 77475"/>
                <a:gd name="connsiteY12" fmla="*/ 78439 h 85440"/>
                <a:gd name="connsiteX13" fmla="*/ 39959 w 77475"/>
                <a:gd name="connsiteY13" fmla="*/ 85441 h 85440"/>
                <a:gd name="connsiteX14" fmla="*/ 10344 w 77475"/>
                <a:gd name="connsiteY14" fmla="*/ 74520 h 85440"/>
                <a:gd name="connsiteX15" fmla="*/ 0 w 77475"/>
                <a:gd name="connsiteY15" fmla="*/ 43556 h 85440"/>
                <a:gd name="connsiteX16" fmla="*/ 52100 w 77475"/>
                <a:gd name="connsiteY16" fmla="*/ 20814 h 85440"/>
                <a:gd name="connsiteX17" fmla="*/ 39830 w 77475"/>
                <a:gd name="connsiteY17" fmla="*/ 16125 h 85440"/>
                <a:gd name="connsiteX18" fmla="*/ 27175 w 77475"/>
                <a:gd name="connsiteY18" fmla="*/ 21007 h 85440"/>
                <a:gd name="connsiteX19" fmla="*/ 22421 w 77475"/>
                <a:gd name="connsiteY19" fmla="*/ 34626 h 85440"/>
                <a:gd name="connsiteX20" fmla="*/ 55890 w 77475"/>
                <a:gd name="connsiteY20" fmla="*/ 34626 h 85440"/>
                <a:gd name="connsiteX21" fmla="*/ 52100 w 77475"/>
                <a:gd name="connsiteY21" fmla="*/ 20814 h 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75" h="85440">
                  <a:moveTo>
                    <a:pt x="64" y="43427"/>
                  </a:moveTo>
                  <a:cubicBezTo>
                    <a:pt x="64" y="34176"/>
                    <a:pt x="1735" y="26339"/>
                    <a:pt x="5011" y="19851"/>
                  </a:cubicBezTo>
                  <a:cubicBezTo>
                    <a:pt x="8287" y="13362"/>
                    <a:pt x="12913" y="8416"/>
                    <a:pt x="18887" y="5075"/>
                  </a:cubicBezTo>
                  <a:cubicBezTo>
                    <a:pt x="24861" y="1670"/>
                    <a:pt x="31864" y="0"/>
                    <a:pt x="39830" y="0"/>
                  </a:cubicBezTo>
                  <a:cubicBezTo>
                    <a:pt x="52292" y="0"/>
                    <a:pt x="61672" y="3662"/>
                    <a:pt x="67968" y="10921"/>
                  </a:cubicBezTo>
                  <a:cubicBezTo>
                    <a:pt x="74263" y="18245"/>
                    <a:pt x="77475" y="28009"/>
                    <a:pt x="77475" y="40215"/>
                  </a:cubicBezTo>
                  <a:lnTo>
                    <a:pt x="77475" y="47796"/>
                  </a:lnTo>
                  <a:lnTo>
                    <a:pt x="22292" y="47796"/>
                  </a:lnTo>
                  <a:cubicBezTo>
                    <a:pt x="23192" y="61864"/>
                    <a:pt x="29037" y="68931"/>
                    <a:pt x="39701" y="68931"/>
                  </a:cubicBezTo>
                  <a:cubicBezTo>
                    <a:pt x="44520" y="68931"/>
                    <a:pt x="48117" y="68032"/>
                    <a:pt x="50494" y="66168"/>
                  </a:cubicBezTo>
                  <a:cubicBezTo>
                    <a:pt x="52871" y="64306"/>
                    <a:pt x="54477" y="61736"/>
                    <a:pt x="55248" y="58460"/>
                  </a:cubicBezTo>
                  <a:lnTo>
                    <a:pt x="76704" y="58460"/>
                  </a:lnTo>
                  <a:cubicBezTo>
                    <a:pt x="75163" y="67068"/>
                    <a:pt x="71373" y="73749"/>
                    <a:pt x="65269" y="78439"/>
                  </a:cubicBezTo>
                  <a:cubicBezTo>
                    <a:pt x="59231" y="83128"/>
                    <a:pt x="50751" y="85441"/>
                    <a:pt x="39959" y="85441"/>
                  </a:cubicBezTo>
                  <a:cubicBezTo>
                    <a:pt x="27110" y="85441"/>
                    <a:pt x="17217" y="81779"/>
                    <a:pt x="10344" y="74520"/>
                  </a:cubicBezTo>
                  <a:cubicBezTo>
                    <a:pt x="3469" y="67196"/>
                    <a:pt x="0" y="56918"/>
                    <a:pt x="0" y="43556"/>
                  </a:cubicBezTo>
                  <a:close/>
                  <a:moveTo>
                    <a:pt x="52100" y="20814"/>
                  </a:moveTo>
                  <a:cubicBezTo>
                    <a:pt x="49916" y="17666"/>
                    <a:pt x="45804" y="16125"/>
                    <a:pt x="39830" y="16125"/>
                  </a:cubicBezTo>
                  <a:cubicBezTo>
                    <a:pt x="33855" y="16125"/>
                    <a:pt x="29744" y="17731"/>
                    <a:pt x="27175" y="21007"/>
                  </a:cubicBezTo>
                  <a:cubicBezTo>
                    <a:pt x="24605" y="24219"/>
                    <a:pt x="22999" y="28780"/>
                    <a:pt x="22421" y="34626"/>
                  </a:cubicBezTo>
                  <a:lnTo>
                    <a:pt x="55890" y="34626"/>
                  </a:lnTo>
                  <a:cubicBezTo>
                    <a:pt x="55569" y="28587"/>
                    <a:pt x="54349" y="23962"/>
                    <a:pt x="52100" y="208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7EAC125-10B7-2DC5-94E0-530EB7D2028A}"/>
                </a:ext>
              </a:extLst>
            </p:cNvPr>
            <p:cNvSpPr/>
            <p:nvPr/>
          </p:nvSpPr>
          <p:spPr>
            <a:xfrm>
              <a:off x="7187614" y="4460464"/>
              <a:ext cx="73363" cy="85376"/>
            </a:xfrm>
            <a:custGeom>
              <a:avLst/>
              <a:gdLst>
                <a:gd name="connsiteX0" fmla="*/ 51007 w 73363"/>
                <a:gd name="connsiteY0" fmla="*/ 60258 h 85376"/>
                <a:gd name="connsiteX1" fmla="*/ 48952 w 73363"/>
                <a:gd name="connsiteY1" fmla="*/ 54413 h 85376"/>
                <a:gd name="connsiteX2" fmla="*/ 40536 w 73363"/>
                <a:gd name="connsiteY2" fmla="*/ 51008 h 85376"/>
                <a:gd name="connsiteX3" fmla="*/ 31414 w 73363"/>
                <a:gd name="connsiteY3" fmla="*/ 49466 h 85376"/>
                <a:gd name="connsiteX4" fmla="*/ 9058 w 73363"/>
                <a:gd name="connsiteY4" fmla="*/ 41307 h 85376"/>
                <a:gd name="connsiteX5" fmla="*/ 1799 w 73363"/>
                <a:gd name="connsiteY5" fmla="*/ 24669 h 85376"/>
                <a:gd name="connsiteX6" fmla="*/ 11307 w 73363"/>
                <a:gd name="connsiteY6" fmla="*/ 6488 h 85376"/>
                <a:gd name="connsiteX7" fmla="*/ 36489 w 73363"/>
                <a:gd name="connsiteY7" fmla="*/ 0 h 85376"/>
                <a:gd name="connsiteX8" fmla="*/ 61800 w 73363"/>
                <a:gd name="connsiteY8" fmla="*/ 6296 h 85376"/>
                <a:gd name="connsiteX9" fmla="*/ 72143 w 73363"/>
                <a:gd name="connsiteY9" fmla="*/ 23255 h 85376"/>
                <a:gd name="connsiteX10" fmla="*/ 50879 w 73363"/>
                <a:gd name="connsiteY10" fmla="*/ 25568 h 85376"/>
                <a:gd name="connsiteX11" fmla="*/ 46382 w 73363"/>
                <a:gd name="connsiteY11" fmla="*/ 18116 h 85376"/>
                <a:gd name="connsiteX12" fmla="*/ 36489 w 73363"/>
                <a:gd name="connsiteY12" fmla="*/ 15546 h 85376"/>
                <a:gd name="connsiteX13" fmla="*/ 26339 w 73363"/>
                <a:gd name="connsiteY13" fmla="*/ 17987 h 85376"/>
                <a:gd name="connsiteX14" fmla="*/ 23384 w 73363"/>
                <a:gd name="connsiteY14" fmla="*/ 23834 h 85376"/>
                <a:gd name="connsiteX15" fmla="*/ 25696 w 73363"/>
                <a:gd name="connsiteY15" fmla="*/ 29487 h 85376"/>
                <a:gd name="connsiteX16" fmla="*/ 34626 w 73363"/>
                <a:gd name="connsiteY16" fmla="*/ 32827 h 85376"/>
                <a:gd name="connsiteX17" fmla="*/ 44647 w 73363"/>
                <a:gd name="connsiteY17" fmla="*/ 34498 h 85376"/>
                <a:gd name="connsiteX18" fmla="*/ 66940 w 73363"/>
                <a:gd name="connsiteY18" fmla="*/ 43106 h 85376"/>
                <a:gd name="connsiteX19" fmla="*/ 73364 w 73363"/>
                <a:gd name="connsiteY19" fmla="*/ 60066 h 85376"/>
                <a:gd name="connsiteX20" fmla="*/ 64498 w 73363"/>
                <a:gd name="connsiteY20" fmla="*/ 78567 h 85376"/>
                <a:gd name="connsiteX21" fmla="*/ 38223 w 73363"/>
                <a:gd name="connsiteY21" fmla="*/ 85377 h 85376"/>
                <a:gd name="connsiteX22" fmla="*/ 11242 w 73363"/>
                <a:gd name="connsiteY22" fmla="*/ 78888 h 85376"/>
                <a:gd name="connsiteX23" fmla="*/ 0 w 73363"/>
                <a:gd name="connsiteY23" fmla="*/ 58203 h 85376"/>
                <a:gd name="connsiteX24" fmla="*/ 21906 w 73363"/>
                <a:gd name="connsiteY24" fmla="*/ 58203 h 85376"/>
                <a:gd name="connsiteX25" fmla="*/ 26917 w 73363"/>
                <a:gd name="connsiteY25" fmla="*/ 66554 h 85376"/>
                <a:gd name="connsiteX26" fmla="*/ 37967 w 73363"/>
                <a:gd name="connsiteY26" fmla="*/ 68995 h 85376"/>
                <a:gd name="connsiteX27" fmla="*/ 48117 w 73363"/>
                <a:gd name="connsiteY27" fmla="*/ 66618 h 85376"/>
                <a:gd name="connsiteX28" fmla="*/ 51071 w 73363"/>
                <a:gd name="connsiteY28" fmla="*/ 60194 h 8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363" h="85376">
                  <a:moveTo>
                    <a:pt x="51007" y="60258"/>
                  </a:moveTo>
                  <a:cubicBezTo>
                    <a:pt x="51007" y="57881"/>
                    <a:pt x="50301" y="55954"/>
                    <a:pt x="48952" y="54413"/>
                  </a:cubicBezTo>
                  <a:cubicBezTo>
                    <a:pt x="47539" y="52871"/>
                    <a:pt x="44776" y="51714"/>
                    <a:pt x="40536" y="51008"/>
                  </a:cubicBezTo>
                  <a:lnTo>
                    <a:pt x="31414" y="49466"/>
                  </a:lnTo>
                  <a:cubicBezTo>
                    <a:pt x="21328" y="47731"/>
                    <a:pt x="13876" y="44969"/>
                    <a:pt x="9058" y="41307"/>
                  </a:cubicBezTo>
                  <a:cubicBezTo>
                    <a:pt x="4240" y="37581"/>
                    <a:pt x="1799" y="32056"/>
                    <a:pt x="1799" y="24669"/>
                  </a:cubicBezTo>
                  <a:cubicBezTo>
                    <a:pt x="1799" y="16831"/>
                    <a:pt x="4947" y="10792"/>
                    <a:pt x="11307" y="6488"/>
                  </a:cubicBezTo>
                  <a:cubicBezTo>
                    <a:pt x="17602" y="2184"/>
                    <a:pt x="26017" y="0"/>
                    <a:pt x="36489" y="0"/>
                  </a:cubicBezTo>
                  <a:cubicBezTo>
                    <a:pt x="47924" y="0"/>
                    <a:pt x="56340" y="2120"/>
                    <a:pt x="61800" y="6296"/>
                  </a:cubicBezTo>
                  <a:cubicBezTo>
                    <a:pt x="67260" y="10536"/>
                    <a:pt x="70665" y="16189"/>
                    <a:pt x="72143" y="23255"/>
                  </a:cubicBezTo>
                  <a:lnTo>
                    <a:pt x="50879" y="25568"/>
                  </a:lnTo>
                  <a:cubicBezTo>
                    <a:pt x="49980" y="22292"/>
                    <a:pt x="48438" y="19786"/>
                    <a:pt x="46382" y="18116"/>
                  </a:cubicBezTo>
                  <a:cubicBezTo>
                    <a:pt x="44327" y="16446"/>
                    <a:pt x="41050" y="15546"/>
                    <a:pt x="36489" y="15546"/>
                  </a:cubicBezTo>
                  <a:cubicBezTo>
                    <a:pt x="31670" y="15546"/>
                    <a:pt x="28266" y="16381"/>
                    <a:pt x="26339" y="17987"/>
                  </a:cubicBezTo>
                  <a:cubicBezTo>
                    <a:pt x="24411" y="19594"/>
                    <a:pt x="23384" y="21585"/>
                    <a:pt x="23384" y="23834"/>
                  </a:cubicBezTo>
                  <a:cubicBezTo>
                    <a:pt x="23384" y="26082"/>
                    <a:pt x="24155" y="28073"/>
                    <a:pt x="25696" y="29487"/>
                  </a:cubicBezTo>
                  <a:cubicBezTo>
                    <a:pt x="27238" y="30900"/>
                    <a:pt x="30193" y="31992"/>
                    <a:pt x="34626" y="32827"/>
                  </a:cubicBezTo>
                  <a:lnTo>
                    <a:pt x="44647" y="34498"/>
                  </a:lnTo>
                  <a:cubicBezTo>
                    <a:pt x="55247" y="36425"/>
                    <a:pt x="62635" y="39316"/>
                    <a:pt x="66940" y="43106"/>
                  </a:cubicBezTo>
                  <a:cubicBezTo>
                    <a:pt x="71243" y="46896"/>
                    <a:pt x="73364" y="52549"/>
                    <a:pt x="73364" y="60066"/>
                  </a:cubicBezTo>
                  <a:cubicBezTo>
                    <a:pt x="73364" y="67582"/>
                    <a:pt x="70408" y="74070"/>
                    <a:pt x="64498" y="78567"/>
                  </a:cubicBezTo>
                  <a:cubicBezTo>
                    <a:pt x="58588" y="83064"/>
                    <a:pt x="49851" y="85377"/>
                    <a:pt x="38223" y="85377"/>
                  </a:cubicBezTo>
                  <a:cubicBezTo>
                    <a:pt x="26596" y="85377"/>
                    <a:pt x="18051" y="83193"/>
                    <a:pt x="11242" y="78888"/>
                  </a:cubicBezTo>
                  <a:cubicBezTo>
                    <a:pt x="4432" y="74584"/>
                    <a:pt x="707" y="67711"/>
                    <a:pt x="0" y="58203"/>
                  </a:cubicBezTo>
                  <a:lnTo>
                    <a:pt x="21906" y="58203"/>
                  </a:lnTo>
                  <a:cubicBezTo>
                    <a:pt x="22613" y="62121"/>
                    <a:pt x="24283" y="64884"/>
                    <a:pt x="26917" y="66554"/>
                  </a:cubicBezTo>
                  <a:cubicBezTo>
                    <a:pt x="29551" y="68224"/>
                    <a:pt x="33213" y="68995"/>
                    <a:pt x="37967" y="68995"/>
                  </a:cubicBezTo>
                  <a:cubicBezTo>
                    <a:pt x="42721" y="68995"/>
                    <a:pt x="46189" y="68224"/>
                    <a:pt x="48117" y="66618"/>
                  </a:cubicBezTo>
                  <a:cubicBezTo>
                    <a:pt x="50044" y="65012"/>
                    <a:pt x="51071" y="62892"/>
                    <a:pt x="51071" y="6019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D9EB746-755D-2B48-6C79-E3011623FF17}"/>
              </a:ext>
            </a:extLst>
          </p:cNvPr>
          <p:cNvCxnSpPr>
            <a:cxnSpLocks/>
          </p:cNvCxnSpPr>
          <p:nvPr userDrawn="1"/>
        </p:nvCxnSpPr>
        <p:spPr>
          <a:xfrm>
            <a:off x="-63549" y="6384637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C760DD8-0BC0-09A8-E7D3-2515503A04D1}"/>
              </a:ext>
            </a:extLst>
          </p:cNvPr>
          <p:cNvCxnSpPr>
            <a:cxnSpLocks/>
          </p:cNvCxnSpPr>
          <p:nvPr userDrawn="1"/>
        </p:nvCxnSpPr>
        <p:spPr>
          <a:xfrm>
            <a:off x="9547" y="8575770"/>
            <a:ext cx="6784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91226EA-B199-EFFD-6A86-45204A86CEDF}"/>
              </a:ext>
            </a:extLst>
          </p:cNvPr>
          <p:cNvCxnSpPr>
            <a:cxnSpLocks/>
          </p:cNvCxnSpPr>
          <p:nvPr userDrawn="1"/>
        </p:nvCxnSpPr>
        <p:spPr>
          <a:xfrm>
            <a:off x="1417336" y="8600032"/>
            <a:ext cx="0" cy="1360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" name="Graphic 93">
            <a:extLst>
              <a:ext uri="{FF2B5EF4-FFF2-40B4-BE49-F238E27FC236}">
                <a16:creationId xmlns:a16="http://schemas.microsoft.com/office/drawing/2014/main" id="{40D95F44-09A3-9B2C-0523-6F7268C16918}"/>
              </a:ext>
            </a:extLst>
          </p:cNvPr>
          <p:cNvGrpSpPr/>
          <p:nvPr userDrawn="1"/>
        </p:nvGrpSpPr>
        <p:grpSpPr>
          <a:xfrm>
            <a:off x="1796486" y="8884117"/>
            <a:ext cx="948200" cy="141716"/>
            <a:chOff x="3603788" y="6535007"/>
            <a:chExt cx="948200" cy="141716"/>
          </a:xfrm>
          <a:solidFill>
            <a:srgbClr val="000000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35E11AE-6561-166A-7373-92B2AA63F2D3}"/>
                </a:ext>
              </a:extLst>
            </p:cNvPr>
            <p:cNvSpPr/>
            <p:nvPr/>
          </p:nvSpPr>
          <p:spPr>
            <a:xfrm>
              <a:off x="3603788" y="6535007"/>
              <a:ext cx="9571" cy="110109"/>
            </a:xfrm>
            <a:custGeom>
              <a:avLst/>
              <a:gdLst>
                <a:gd name="connsiteX0" fmla="*/ 0 w 9571"/>
                <a:gd name="connsiteY0" fmla="*/ 0 h 110109"/>
                <a:gd name="connsiteX1" fmla="*/ 9572 w 9571"/>
                <a:gd name="connsiteY1" fmla="*/ 0 h 110109"/>
                <a:gd name="connsiteX2" fmla="*/ 9572 w 9571"/>
                <a:gd name="connsiteY2" fmla="*/ 110110 h 110109"/>
                <a:gd name="connsiteX3" fmla="*/ 0 w 9571"/>
                <a:gd name="connsiteY3" fmla="*/ 110110 h 110109"/>
                <a:gd name="connsiteX4" fmla="*/ 0 w 9571"/>
                <a:gd name="connsiteY4" fmla="*/ 0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1" h="110109">
                  <a:moveTo>
                    <a:pt x="0" y="0"/>
                  </a:moveTo>
                  <a:lnTo>
                    <a:pt x="9572" y="0"/>
                  </a:lnTo>
                  <a:lnTo>
                    <a:pt x="9572" y="110110"/>
                  </a:lnTo>
                  <a:lnTo>
                    <a:pt x="0" y="11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E7835B1-665E-9407-EC74-7360CCE8CB72}"/>
                </a:ext>
              </a:extLst>
            </p:cNvPr>
            <p:cNvSpPr/>
            <p:nvPr/>
          </p:nvSpPr>
          <p:spPr>
            <a:xfrm>
              <a:off x="3640662" y="6563338"/>
              <a:ext cx="110302" cy="81714"/>
            </a:xfrm>
            <a:custGeom>
              <a:avLst/>
              <a:gdLst>
                <a:gd name="connsiteX0" fmla="*/ 0 w 110302"/>
                <a:gd name="connsiteY0" fmla="*/ 2506 h 81714"/>
                <a:gd name="connsiteX1" fmla="*/ 8930 w 110302"/>
                <a:gd name="connsiteY1" fmla="*/ 2506 h 81714"/>
                <a:gd name="connsiteX2" fmla="*/ 8930 w 110302"/>
                <a:gd name="connsiteY2" fmla="*/ 15161 h 81714"/>
                <a:gd name="connsiteX3" fmla="*/ 21007 w 110302"/>
                <a:gd name="connsiteY3" fmla="*/ 3919 h 81714"/>
                <a:gd name="connsiteX4" fmla="*/ 35268 w 110302"/>
                <a:gd name="connsiteY4" fmla="*/ 64 h 81714"/>
                <a:gd name="connsiteX5" fmla="*/ 58074 w 110302"/>
                <a:gd name="connsiteY5" fmla="*/ 15932 h 81714"/>
                <a:gd name="connsiteX6" fmla="*/ 70537 w 110302"/>
                <a:gd name="connsiteY6" fmla="*/ 4112 h 81714"/>
                <a:gd name="connsiteX7" fmla="*/ 85955 w 110302"/>
                <a:gd name="connsiteY7" fmla="*/ 0 h 81714"/>
                <a:gd name="connsiteX8" fmla="*/ 104071 w 110302"/>
                <a:gd name="connsiteY8" fmla="*/ 6617 h 81714"/>
                <a:gd name="connsiteX9" fmla="*/ 110302 w 110302"/>
                <a:gd name="connsiteY9" fmla="*/ 26981 h 81714"/>
                <a:gd name="connsiteX10" fmla="*/ 110302 w 110302"/>
                <a:gd name="connsiteY10" fmla="*/ 81715 h 81714"/>
                <a:gd name="connsiteX11" fmla="*/ 101180 w 110302"/>
                <a:gd name="connsiteY11" fmla="*/ 81715 h 81714"/>
                <a:gd name="connsiteX12" fmla="*/ 101180 w 110302"/>
                <a:gd name="connsiteY12" fmla="*/ 28973 h 81714"/>
                <a:gd name="connsiteX13" fmla="*/ 96940 w 110302"/>
                <a:gd name="connsiteY13" fmla="*/ 12655 h 81714"/>
                <a:gd name="connsiteX14" fmla="*/ 84092 w 110302"/>
                <a:gd name="connsiteY14" fmla="*/ 7902 h 81714"/>
                <a:gd name="connsiteX15" fmla="*/ 74841 w 110302"/>
                <a:gd name="connsiteY15" fmla="*/ 9572 h 81714"/>
                <a:gd name="connsiteX16" fmla="*/ 66233 w 110302"/>
                <a:gd name="connsiteY16" fmla="*/ 15289 h 81714"/>
                <a:gd name="connsiteX17" fmla="*/ 61222 w 110302"/>
                <a:gd name="connsiteY17" fmla="*/ 22163 h 81714"/>
                <a:gd name="connsiteX18" fmla="*/ 59616 w 110302"/>
                <a:gd name="connsiteY18" fmla="*/ 31928 h 81714"/>
                <a:gd name="connsiteX19" fmla="*/ 59616 w 110302"/>
                <a:gd name="connsiteY19" fmla="*/ 81715 h 81714"/>
                <a:gd name="connsiteX20" fmla="*/ 50686 w 110302"/>
                <a:gd name="connsiteY20" fmla="*/ 81715 h 81714"/>
                <a:gd name="connsiteX21" fmla="*/ 50686 w 110302"/>
                <a:gd name="connsiteY21" fmla="*/ 28973 h 81714"/>
                <a:gd name="connsiteX22" fmla="*/ 46382 w 110302"/>
                <a:gd name="connsiteY22" fmla="*/ 12784 h 81714"/>
                <a:gd name="connsiteX23" fmla="*/ 33598 w 110302"/>
                <a:gd name="connsiteY23" fmla="*/ 7837 h 81714"/>
                <a:gd name="connsiteX24" fmla="*/ 15739 w 110302"/>
                <a:gd name="connsiteY24" fmla="*/ 15675 h 81714"/>
                <a:gd name="connsiteX25" fmla="*/ 10792 w 110302"/>
                <a:gd name="connsiteY25" fmla="*/ 22549 h 81714"/>
                <a:gd name="connsiteX26" fmla="*/ 8930 w 110302"/>
                <a:gd name="connsiteY26" fmla="*/ 33406 h 81714"/>
                <a:gd name="connsiteX27" fmla="*/ 8930 w 110302"/>
                <a:gd name="connsiteY27" fmla="*/ 81650 h 81714"/>
                <a:gd name="connsiteX28" fmla="*/ 0 w 110302"/>
                <a:gd name="connsiteY28" fmla="*/ 81650 h 81714"/>
                <a:gd name="connsiteX29" fmla="*/ 0 w 110302"/>
                <a:gd name="connsiteY29" fmla="*/ 2377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302" h="81714">
                  <a:moveTo>
                    <a:pt x="0" y="2506"/>
                  </a:moveTo>
                  <a:lnTo>
                    <a:pt x="8930" y="2506"/>
                  </a:lnTo>
                  <a:lnTo>
                    <a:pt x="8930" y="15161"/>
                  </a:lnTo>
                  <a:cubicBezTo>
                    <a:pt x="12399" y="10214"/>
                    <a:pt x="16446" y="6488"/>
                    <a:pt x="21007" y="3919"/>
                  </a:cubicBezTo>
                  <a:cubicBezTo>
                    <a:pt x="25568" y="1349"/>
                    <a:pt x="30322" y="64"/>
                    <a:pt x="35268" y="64"/>
                  </a:cubicBezTo>
                  <a:cubicBezTo>
                    <a:pt x="47281" y="64"/>
                    <a:pt x="54926" y="5332"/>
                    <a:pt x="58074" y="15932"/>
                  </a:cubicBezTo>
                  <a:cubicBezTo>
                    <a:pt x="61543" y="10792"/>
                    <a:pt x="65719" y="6874"/>
                    <a:pt x="70537" y="4112"/>
                  </a:cubicBezTo>
                  <a:cubicBezTo>
                    <a:pt x="75355" y="1349"/>
                    <a:pt x="80494" y="0"/>
                    <a:pt x="85955" y="0"/>
                  </a:cubicBezTo>
                  <a:cubicBezTo>
                    <a:pt x="93856" y="0"/>
                    <a:pt x="99895" y="2184"/>
                    <a:pt x="104071" y="6617"/>
                  </a:cubicBezTo>
                  <a:cubicBezTo>
                    <a:pt x="108246" y="11049"/>
                    <a:pt x="110302" y="17795"/>
                    <a:pt x="110302" y="26981"/>
                  </a:cubicBezTo>
                  <a:lnTo>
                    <a:pt x="110302" y="81715"/>
                  </a:lnTo>
                  <a:lnTo>
                    <a:pt x="101180" y="81715"/>
                  </a:lnTo>
                  <a:lnTo>
                    <a:pt x="101180" y="28973"/>
                  </a:lnTo>
                  <a:cubicBezTo>
                    <a:pt x="101180" y="21264"/>
                    <a:pt x="99766" y="15803"/>
                    <a:pt x="96940" y="12655"/>
                  </a:cubicBezTo>
                  <a:cubicBezTo>
                    <a:pt x="94113" y="9443"/>
                    <a:pt x="89809" y="7902"/>
                    <a:pt x="84092" y="7902"/>
                  </a:cubicBezTo>
                  <a:cubicBezTo>
                    <a:pt x="81008" y="7902"/>
                    <a:pt x="77925" y="8480"/>
                    <a:pt x="74841" y="9572"/>
                  </a:cubicBezTo>
                  <a:cubicBezTo>
                    <a:pt x="71757" y="10728"/>
                    <a:pt x="68866" y="12591"/>
                    <a:pt x="66233" y="15289"/>
                  </a:cubicBezTo>
                  <a:cubicBezTo>
                    <a:pt x="63984" y="17538"/>
                    <a:pt x="62314" y="19850"/>
                    <a:pt x="61222" y="22163"/>
                  </a:cubicBezTo>
                  <a:cubicBezTo>
                    <a:pt x="60130" y="24476"/>
                    <a:pt x="59616" y="27752"/>
                    <a:pt x="59616" y="31928"/>
                  </a:cubicBezTo>
                  <a:lnTo>
                    <a:pt x="59616" y="81715"/>
                  </a:lnTo>
                  <a:lnTo>
                    <a:pt x="50686" y="81715"/>
                  </a:lnTo>
                  <a:lnTo>
                    <a:pt x="50686" y="28973"/>
                  </a:lnTo>
                  <a:cubicBezTo>
                    <a:pt x="50686" y="21456"/>
                    <a:pt x="49273" y="16060"/>
                    <a:pt x="46382" y="12784"/>
                  </a:cubicBezTo>
                  <a:cubicBezTo>
                    <a:pt x="43491" y="9508"/>
                    <a:pt x="39251" y="7837"/>
                    <a:pt x="33598" y="7837"/>
                  </a:cubicBezTo>
                  <a:cubicBezTo>
                    <a:pt x="26788" y="7837"/>
                    <a:pt x="20878" y="10471"/>
                    <a:pt x="15739" y="15675"/>
                  </a:cubicBezTo>
                  <a:cubicBezTo>
                    <a:pt x="13683" y="17859"/>
                    <a:pt x="12013" y="20108"/>
                    <a:pt x="10792" y="22549"/>
                  </a:cubicBezTo>
                  <a:cubicBezTo>
                    <a:pt x="9572" y="24990"/>
                    <a:pt x="8930" y="28587"/>
                    <a:pt x="8930" y="33406"/>
                  </a:cubicBezTo>
                  <a:lnTo>
                    <a:pt x="8930" y="81650"/>
                  </a:lnTo>
                  <a:lnTo>
                    <a:pt x="0" y="81650"/>
                  </a:lnTo>
                  <a:lnTo>
                    <a:pt x="0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B21D684-E61E-8AAD-5046-45DBA27367B4}"/>
                </a:ext>
              </a:extLst>
            </p:cNvPr>
            <p:cNvSpPr/>
            <p:nvPr/>
          </p:nvSpPr>
          <p:spPr>
            <a:xfrm>
              <a:off x="3771201" y="6563338"/>
              <a:ext cx="64754" cy="83577"/>
            </a:xfrm>
            <a:custGeom>
              <a:avLst/>
              <a:gdLst>
                <a:gd name="connsiteX0" fmla="*/ 0 w 64754"/>
                <a:gd name="connsiteY0" fmla="*/ 59680 h 83577"/>
                <a:gd name="connsiteX1" fmla="*/ 5075 w 64754"/>
                <a:gd name="connsiteY1" fmla="*/ 44198 h 83577"/>
                <a:gd name="connsiteX2" fmla="*/ 19208 w 64754"/>
                <a:gd name="connsiteY2" fmla="*/ 36104 h 83577"/>
                <a:gd name="connsiteX3" fmla="*/ 39958 w 64754"/>
                <a:gd name="connsiteY3" fmla="*/ 33148 h 83577"/>
                <a:gd name="connsiteX4" fmla="*/ 55826 w 64754"/>
                <a:gd name="connsiteY4" fmla="*/ 32506 h 83577"/>
                <a:gd name="connsiteX5" fmla="*/ 55826 w 64754"/>
                <a:gd name="connsiteY5" fmla="*/ 29101 h 83577"/>
                <a:gd name="connsiteX6" fmla="*/ 50943 w 64754"/>
                <a:gd name="connsiteY6" fmla="*/ 12206 h 83577"/>
                <a:gd name="connsiteX7" fmla="*/ 34690 w 64754"/>
                <a:gd name="connsiteY7" fmla="*/ 7195 h 83577"/>
                <a:gd name="connsiteX8" fmla="*/ 19015 w 64754"/>
                <a:gd name="connsiteY8" fmla="*/ 10664 h 83577"/>
                <a:gd name="connsiteX9" fmla="*/ 12013 w 64754"/>
                <a:gd name="connsiteY9" fmla="*/ 20943 h 83577"/>
                <a:gd name="connsiteX10" fmla="*/ 3854 w 64754"/>
                <a:gd name="connsiteY10" fmla="*/ 20043 h 83577"/>
                <a:gd name="connsiteX11" fmla="*/ 13812 w 64754"/>
                <a:gd name="connsiteY11" fmla="*/ 4882 h 83577"/>
                <a:gd name="connsiteX12" fmla="*/ 35012 w 64754"/>
                <a:gd name="connsiteY12" fmla="*/ 0 h 83577"/>
                <a:gd name="connsiteX13" fmla="*/ 57881 w 64754"/>
                <a:gd name="connsiteY13" fmla="*/ 7388 h 83577"/>
                <a:gd name="connsiteX14" fmla="*/ 64755 w 64754"/>
                <a:gd name="connsiteY14" fmla="*/ 29422 h 83577"/>
                <a:gd name="connsiteX15" fmla="*/ 64755 w 64754"/>
                <a:gd name="connsiteY15" fmla="*/ 81715 h 83577"/>
                <a:gd name="connsiteX16" fmla="*/ 55954 w 64754"/>
                <a:gd name="connsiteY16" fmla="*/ 81715 h 83577"/>
                <a:gd name="connsiteX17" fmla="*/ 55954 w 64754"/>
                <a:gd name="connsiteY17" fmla="*/ 69252 h 83577"/>
                <a:gd name="connsiteX18" fmla="*/ 44455 w 64754"/>
                <a:gd name="connsiteY18" fmla="*/ 79595 h 83577"/>
                <a:gd name="connsiteX19" fmla="*/ 27559 w 64754"/>
                <a:gd name="connsiteY19" fmla="*/ 83578 h 83577"/>
                <a:gd name="connsiteX20" fmla="*/ 7452 w 64754"/>
                <a:gd name="connsiteY20" fmla="*/ 77475 h 83577"/>
                <a:gd name="connsiteX21" fmla="*/ 0 w 64754"/>
                <a:gd name="connsiteY21" fmla="*/ 59680 h 83577"/>
                <a:gd name="connsiteX22" fmla="*/ 9251 w 64754"/>
                <a:gd name="connsiteY22" fmla="*/ 59359 h 83577"/>
                <a:gd name="connsiteX23" fmla="*/ 14005 w 64754"/>
                <a:gd name="connsiteY23" fmla="*/ 71629 h 83577"/>
                <a:gd name="connsiteX24" fmla="*/ 28651 w 64754"/>
                <a:gd name="connsiteY24" fmla="*/ 75997 h 83577"/>
                <a:gd name="connsiteX25" fmla="*/ 47988 w 64754"/>
                <a:gd name="connsiteY25" fmla="*/ 69959 h 83577"/>
                <a:gd name="connsiteX26" fmla="*/ 55761 w 64754"/>
                <a:gd name="connsiteY26" fmla="*/ 52678 h 83577"/>
                <a:gd name="connsiteX27" fmla="*/ 55761 w 64754"/>
                <a:gd name="connsiteY27" fmla="*/ 39251 h 83577"/>
                <a:gd name="connsiteX28" fmla="*/ 40664 w 64754"/>
                <a:gd name="connsiteY28" fmla="*/ 39894 h 83577"/>
                <a:gd name="connsiteX29" fmla="*/ 21842 w 64754"/>
                <a:gd name="connsiteY29" fmla="*/ 42528 h 83577"/>
                <a:gd name="connsiteX30" fmla="*/ 12077 w 64754"/>
                <a:gd name="connsiteY30" fmla="*/ 48823 h 83577"/>
                <a:gd name="connsiteX31" fmla="*/ 9251 w 64754"/>
                <a:gd name="connsiteY31" fmla="*/ 59295 h 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4754" h="83577">
                  <a:moveTo>
                    <a:pt x="0" y="59680"/>
                  </a:moveTo>
                  <a:cubicBezTo>
                    <a:pt x="0" y="53127"/>
                    <a:pt x="1670" y="47924"/>
                    <a:pt x="5075" y="44198"/>
                  </a:cubicBezTo>
                  <a:cubicBezTo>
                    <a:pt x="8480" y="40472"/>
                    <a:pt x="13169" y="37774"/>
                    <a:pt x="19208" y="36104"/>
                  </a:cubicBezTo>
                  <a:cubicBezTo>
                    <a:pt x="25247" y="34433"/>
                    <a:pt x="32121" y="33469"/>
                    <a:pt x="39958" y="33148"/>
                  </a:cubicBezTo>
                  <a:lnTo>
                    <a:pt x="55826" y="32506"/>
                  </a:lnTo>
                  <a:lnTo>
                    <a:pt x="55826" y="29101"/>
                  </a:lnTo>
                  <a:cubicBezTo>
                    <a:pt x="55826" y="21200"/>
                    <a:pt x="54220" y="15546"/>
                    <a:pt x="50943" y="12206"/>
                  </a:cubicBezTo>
                  <a:cubicBezTo>
                    <a:pt x="47731" y="8865"/>
                    <a:pt x="42270" y="7195"/>
                    <a:pt x="34690" y="7195"/>
                  </a:cubicBezTo>
                  <a:cubicBezTo>
                    <a:pt x="27816" y="7195"/>
                    <a:pt x="22613" y="8351"/>
                    <a:pt x="19015" y="10664"/>
                  </a:cubicBezTo>
                  <a:cubicBezTo>
                    <a:pt x="15482" y="12976"/>
                    <a:pt x="13105" y="16381"/>
                    <a:pt x="12013" y="20943"/>
                  </a:cubicBezTo>
                  <a:lnTo>
                    <a:pt x="3854" y="20043"/>
                  </a:lnTo>
                  <a:cubicBezTo>
                    <a:pt x="5268" y="13169"/>
                    <a:pt x="8608" y="8094"/>
                    <a:pt x="13812" y="4882"/>
                  </a:cubicBezTo>
                  <a:cubicBezTo>
                    <a:pt x="19015" y="1670"/>
                    <a:pt x="26082" y="0"/>
                    <a:pt x="35012" y="0"/>
                  </a:cubicBezTo>
                  <a:cubicBezTo>
                    <a:pt x="45675" y="0"/>
                    <a:pt x="53320" y="2441"/>
                    <a:pt x="57881" y="7388"/>
                  </a:cubicBezTo>
                  <a:cubicBezTo>
                    <a:pt x="62442" y="12334"/>
                    <a:pt x="64755" y="19658"/>
                    <a:pt x="64755" y="29422"/>
                  </a:cubicBezTo>
                  <a:lnTo>
                    <a:pt x="64755" y="81715"/>
                  </a:lnTo>
                  <a:lnTo>
                    <a:pt x="55954" y="81715"/>
                  </a:lnTo>
                  <a:lnTo>
                    <a:pt x="55954" y="69252"/>
                  </a:lnTo>
                  <a:cubicBezTo>
                    <a:pt x="52999" y="73492"/>
                    <a:pt x="49144" y="76897"/>
                    <a:pt x="44455" y="79595"/>
                  </a:cubicBezTo>
                  <a:cubicBezTo>
                    <a:pt x="39765" y="82293"/>
                    <a:pt x="34176" y="83578"/>
                    <a:pt x="27559" y="83578"/>
                  </a:cubicBezTo>
                  <a:cubicBezTo>
                    <a:pt x="19144" y="83578"/>
                    <a:pt x="12399" y="81522"/>
                    <a:pt x="7452" y="77475"/>
                  </a:cubicBezTo>
                  <a:cubicBezTo>
                    <a:pt x="2441" y="73428"/>
                    <a:pt x="0" y="67453"/>
                    <a:pt x="0" y="59680"/>
                  </a:cubicBezTo>
                  <a:close/>
                  <a:moveTo>
                    <a:pt x="9251" y="59359"/>
                  </a:moveTo>
                  <a:cubicBezTo>
                    <a:pt x="9251" y="64627"/>
                    <a:pt x="10857" y="68674"/>
                    <a:pt x="14005" y="71629"/>
                  </a:cubicBezTo>
                  <a:cubicBezTo>
                    <a:pt x="17152" y="74584"/>
                    <a:pt x="22099" y="75997"/>
                    <a:pt x="28651" y="75997"/>
                  </a:cubicBezTo>
                  <a:cubicBezTo>
                    <a:pt x="36360" y="75997"/>
                    <a:pt x="42784" y="74006"/>
                    <a:pt x="47988" y="69959"/>
                  </a:cubicBezTo>
                  <a:cubicBezTo>
                    <a:pt x="53192" y="65976"/>
                    <a:pt x="55761" y="60194"/>
                    <a:pt x="55761" y="52678"/>
                  </a:cubicBezTo>
                  <a:lnTo>
                    <a:pt x="55761" y="39251"/>
                  </a:lnTo>
                  <a:lnTo>
                    <a:pt x="40664" y="39894"/>
                  </a:lnTo>
                  <a:cubicBezTo>
                    <a:pt x="32763" y="40215"/>
                    <a:pt x="26467" y="41050"/>
                    <a:pt x="21842" y="42528"/>
                  </a:cubicBezTo>
                  <a:cubicBezTo>
                    <a:pt x="17217" y="43941"/>
                    <a:pt x="13940" y="46061"/>
                    <a:pt x="12077" y="48823"/>
                  </a:cubicBezTo>
                  <a:cubicBezTo>
                    <a:pt x="10150" y="51586"/>
                    <a:pt x="9251" y="55119"/>
                    <a:pt x="9251" y="5929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CB34B93-EB1D-6D9D-E4EA-EEAC2BA02B86}"/>
                </a:ext>
              </a:extLst>
            </p:cNvPr>
            <p:cNvSpPr/>
            <p:nvPr/>
          </p:nvSpPr>
          <p:spPr>
            <a:xfrm>
              <a:off x="3857733" y="6563402"/>
              <a:ext cx="71500" cy="113321"/>
            </a:xfrm>
            <a:custGeom>
              <a:avLst/>
              <a:gdLst>
                <a:gd name="connsiteX0" fmla="*/ 62571 w 71500"/>
                <a:gd name="connsiteY0" fmla="*/ 77796 h 113321"/>
                <a:gd name="connsiteX1" fmla="*/ 62571 w 71500"/>
                <a:gd name="connsiteY1" fmla="*/ 63792 h 113321"/>
                <a:gd name="connsiteX2" fmla="*/ 51008 w 71500"/>
                <a:gd name="connsiteY2" fmla="*/ 75997 h 113321"/>
                <a:gd name="connsiteX3" fmla="*/ 34048 w 71500"/>
                <a:gd name="connsiteY3" fmla="*/ 80302 h 113321"/>
                <a:gd name="connsiteX4" fmla="*/ 15418 w 71500"/>
                <a:gd name="connsiteY4" fmla="*/ 75162 h 113321"/>
                <a:gd name="connsiteX5" fmla="*/ 3919 w 71500"/>
                <a:gd name="connsiteY5" fmla="*/ 60901 h 113321"/>
                <a:gd name="connsiteX6" fmla="*/ 0 w 71500"/>
                <a:gd name="connsiteY6" fmla="*/ 40215 h 113321"/>
                <a:gd name="connsiteX7" fmla="*/ 4304 w 71500"/>
                <a:gd name="connsiteY7" fmla="*/ 19015 h 113321"/>
                <a:gd name="connsiteX8" fmla="*/ 16639 w 71500"/>
                <a:gd name="connsiteY8" fmla="*/ 5011 h 113321"/>
                <a:gd name="connsiteX9" fmla="*/ 35590 w 71500"/>
                <a:gd name="connsiteY9" fmla="*/ 0 h 113321"/>
                <a:gd name="connsiteX10" fmla="*/ 51008 w 71500"/>
                <a:gd name="connsiteY10" fmla="*/ 3533 h 113321"/>
                <a:gd name="connsiteX11" fmla="*/ 62571 w 71500"/>
                <a:gd name="connsiteY11" fmla="*/ 15097 h 113321"/>
                <a:gd name="connsiteX12" fmla="*/ 62571 w 71500"/>
                <a:gd name="connsiteY12" fmla="*/ 2441 h 113321"/>
                <a:gd name="connsiteX13" fmla="*/ 71501 w 71500"/>
                <a:gd name="connsiteY13" fmla="*/ 2441 h 113321"/>
                <a:gd name="connsiteX14" fmla="*/ 71501 w 71500"/>
                <a:gd name="connsiteY14" fmla="*/ 74134 h 113321"/>
                <a:gd name="connsiteX15" fmla="*/ 68417 w 71500"/>
                <a:gd name="connsiteY15" fmla="*/ 95398 h 113321"/>
                <a:gd name="connsiteX16" fmla="*/ 57881 w 71500"/>
                <a:gd name="connsiteY16" fmla="*/ 108760 h 113321"/>
                <a:gd name="connsiteX17" fmla="*/ 37324 w 71500"/>
                <a:gd name="connsiteY17" fmla="*/ 113321 h 113321"/>
                <a:gd name="connsiteX18" fmla="*/ 13427 w 71500"/>
                <a:gd name="connsiteY18" fmla="*/ 107797 h 113321"/>
                <a:gd name="connsiteX19" fmla="*/ 3405 w 71500"/>
                <a:gd name="connsiteY19" fmla="*/ 90387 h 113321"/>
                <a:gd name="connsiteX20" fmla="*/ 12206 w 71500"/>
                <a:gd name="connsiteY20" fmla="*/ 90387 h 113321"/>
                <a:gd name="connsiteX21" fmla="*/ 19786 w 71500"/>
                <a:gd name="connsiteY21" fmla="*/ 102208 h 113321"/>
                <a:gd name="connsiteX22" fmla="*/ 37388 w 71500"/>
                <a:gd name="connsiteY22" fmla="*/ 105998 h 113321"/>
                <a:gd name="connsiteX23" fmla="*/ 56918 w 71500"/>
                <a:gd name="connsiteY23" fmla="*/ 99060 h 113321"/>
                <a:gd name="connsiteX24" fmla="*/ 62700 w 71500"/>
                <a:gd name="connsiteY24" fmla="*/ 77925 h 113321"/>
                <a:gd name="connsiteX25" fmla="*/ 56404 w 71500"/>
                <a:gd name="connsiteY25" fmla="*/ 15675 h 113321"/>
                <a:gd name="connsiteX26" fmla="*/ 36811 w 71500"/>
                <a:gd name="connsiteY26" fmla="*/ 7516 h 113321"/>
                <a:gd name="connsiteX27" fmla="*/ 17088 w 71500"/>
                <a:gd name="connsiteY27" fmla="*/ 15611 h 113321"/>
                <a:gd name="connsiteX28" fmla="*/ 9508 w 71500"/>
                <a:gd name="connsiteY28" fmla="*/ 40215 h 113321"/>
                <a:gd name="connsiteX29" fmla="*/ 16960 w 71500"/>
                <a:gd name="connsiteY29" fmla="*/ 64755 h 113321"/>
                <a:gd name="connsiteX30" fmla="*/ 35397 w 71500"/>
                <a:gd name="connsiteY30" fmla="*/ 72593 h 113321"/>
                <a:gd name="connsiteX31" fmla="*/ 55761 w 71500"/>
                <a:gd name="connsiteY31" fmla="*/ 64241 h 113321"/>
                <a:gd name="connsiteX32" fmla="*/ 62700 w 71500"/>
                <a:gd name="connsiteY32" fmla="*/ 42977 h 113321"/>
                <a:gd name="connsiteX33" fmla="*/ 62700 w 71500"/>
                <a:gd name="connsiteY33" fmla="*/ 37710 h 113321"/>
                <a:gd name="connsiteX34" fmla="*/ 56404 w 71500"/>
                <a:gd name="connsiteY34" fmla="*/ 15675 h 11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1500" h="113321">
                  <a:moveTo>
                    <a:pt x="62571" y="77796"/>
                  </a:moveTo>
                  <a:lnTo>
                    <a:pt x="62571" y="63792"/>
                  </a:lnTo>
                  <a:cubicBezTo>
                    <a:pt x="59616" y="69059"/>
                    <a:pt x="55761" y="73107"/>
                    <a:pt x="51008" y="75997"/>
                  </a:cubicBezTo>
                  <a:cubicBezTo>
                    <a:pt x="46254" y="78888"/>
                    <a:pt x="40601" y="80302"/>
                    <a:pt x="34048" y="80302"/>
                  </a:cubicBezTo>
                  <a:cubicBezTo>
                    <a:pt x="26660" y="80302"/>
                    <a:pt x="20429" y="78567"/>
                    <a:pt x="15418" y="75162"/>
                  </a:cubicBezTo>
                  <a:cubicBezTo>
                    <a:pt x="10407" y="71693"/>
                    <a:pt x="6553" y="66939"/>
                    <a:pt x="3919" y="60901"/>
                  </a:cubicBezTo>
                  <a:cubicBezTo>
                    <a:pt x="1285" y="54862"/>
                    <a:pt x="0" y="47924"/>
                    <a:pt x="0" y="40215"/>
                  </a:cubicBezTo>
                  <a:cubicBezTo>
                    <a:pt x="0" y="32121"/>
                    <a:pt x="1414" y="25054"/>
                    <a:pt x="4304" y="19015"/>
                  </a:cubicBezTo>
                  <a:cubicBezTo>
                    <a:pt x="7195" y="12976"/>
                    <a:pt x="11307" y="8351"/>
                    <a:pt x="16639" y="5011"/>
                  </a:cubicBezTo>
                  <a:cubicBezTo>
                    <a:pt x="21970" y="1670"/>
                    <a:pt x="28331" y="0"/>
                    <a:pt x="35590" y="0"/>
                  </a:cubicBezTo>
                  <a:cubicBezTo>
                    <a:pt x="41243" y="0"/>
                    <a:pt x="46382" y="1156"/>
                    <a:pt x="51008" y="3533"/>
                  </a:cubicBezTo>
                  <a:cubicBezTo>
                    <a:pt x="55633" y="5910"/>
                    <a:pt x="59487" y="9764"/>
                    <a:pt x="62571" y="15097"/>
                  </a:cubicBezTo>
                  <a:lnTo>
                    <a:pt x="62571" y="2441"/>
                  </a:lnTo>
                  <a:lnTo>
                    <a:pt x="71501" y="2441"/>
                  </a:lnTo>
                  <a:lnTo>
                    <a:pt x="71501" y="74134"/>
                  </a:lnTo>
                  <a:cubicBezTo>
                    <a:pt x="71501" y="82486"/>
                    <a:pt x="70473" y="89552"/>
                    <a:pt x="68417" y="95398"/>
                  </a:cubicBezTo>
                  <a:cubicBezTo>
                    <a:pt x="66361" y="101244"/>
                    <a:pt x="62828" y="105677"/>
                    <a:pt x="57881" y="108760"/>
                  </a:cubicBezTo>
                  <a:cubicBezTo>
                    <a:pt x="52871" y="111780"/>
                    <a:pt x="46061" y="113321"/>
                    <a:pt x="37324" y="113321"/>
                  </a:cubicBezTo>
                  <a:cubicBezTo>
                    <a:pt x="27174" y="113321"/>
                    <a:pt x="19208" y="111458"/>
                    <a:pt x="13427" y="107797"/>
                  </a:cubicBezTo>
                  <a:cubicBezTo>
                    <a:pt x="7645" y="104071"/>
                    <a:pt x="4304" y="98289"/>
                    <a:pt x="3405" y="90387"/>
                  </a:cubicBezTo>
                  <a:lnTo>
                    <a:pt x="12206" y="90387"/>
                  </a:lnTo>
                  <a:cubicBezTo>
                    <a:pt x="13362" y="95719"/>
                    <a:pt x="15868" y="99638"/>
                    <a:pt x="19786" y="102208"/>
                  </a:cubicBezTo>
                  <a:cubicBezTo>
                    <a:pt x="23705" y="104713"/>
                    <a:pt x="29551" y="105998"/>
                    <a:pt x="37388" y="105998"/>
                  </a:cubicBezTo>
                  <a:cubicBezTo>
                    <a:pt x="46511" y="105998"/>
                    <a:pt x="53063" y="103685"/>
                    <a:pt x="56918" y="99060"/>
                  </a:cubicBezTo>
                  <a:cubicBezTo>
                    <a:pt x="60772" y="94434"/>
                    <a:pt x="62700" y="87368"/>
                    <a:pt x="62700" y="77925"/>
                  </a:cubicBezTo>
                  <a:close/>
                  <a:moveTo>
                    <a:pt x="56404" y="15675"/>
                  </a:moveTo>
                  <a:cubicBezTo>
                    <a:pt x="52164" y="10214"/>
                    <a:pt x="45675" y="7516"/>
                    <a:pt x="36811" y="7516"/>
                  </a:cubicBezTo>
                  <a:cubicBezTo>
                    <a:pt x="28716" y="7516"/>
                    <a:pt x="22099" y="10214"/>
                    <a:pt x="17088" y="15611"/>
                  </a:cubicBezTo>
                  <a:cubicBezTo>
                    <a:pt x="12077" y="21007"/>
                    <a:pt x="9508" y="29230"/>
                    <a:pt x="9508" y="40215"/>
                  </a:cubicBezTo>
                  <a:cubicBezTo>
                    <a:pt x="9508" y="51200"/>
                    <a:pt x="12013" y="59487"/>
                    <a:pt x="16960" y="64755"/>
                  </a:cubicBezTo>
                  <a:cubicBezTo>
                    <a:pt x="21970" y="70023"/>
                    <a:pt x="28073" y="72593"/>
                    <a:pt x="35397" y="72593"/>
                  </a:cubicBezTo>
                  <a:cubicBezTo>
                    <a:pt x="44327" y="72593"/>
                    <a:pt x="51136" y="69830"/>
                    <a:pt x="55761" y="64241"/>
                  </a:cubicBezTo>
                  <a:cubicBezTo>
                    <a:pt x="60387" y="58716"/>
                    <a:pt x="62700" y="51586"/>
                    <a:pt x="62700" y="42977"/>
                  </a:cubicBezTo>
                  <a:lnTo>
                    <a:pt x="62700" y="37710"/>
                  </a:lnTo>
                  <a:cubicBezTo>
                    <a:pt x="62700" y="28459"/>
                    <a:pt x="60579" y="21135"/>
                    <a:pt x="56404" y="1567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7983875-453E-55B2-BBB5-5CD1A89BE92C}"/>
                </a:ext>
              </a:extLst>
            </p:cNvPr>
            <p:cNvSpPr/>
            <p:nvPr/>
          </p:nvSpPr>
          <p:spPr>
            <a:xfrm>
              <a:off x="3951590" y="6563338"/>
              <a:ext cx="70151" cy="84155"/>
            </a:xfrm>
            <a:custGeom>
              <a:avLst/>
              <a:gdLst>
                <a:gd name="connsiteX0" fmla="*/ 0 w 70151"/>
                <a:gd name="connsiteY0" fmla="*/ 42720 h 84155"/>
                <a:gd name="connsiteX1" fmla="*/ 10022 w 70151"/>
                <a:gd name="connsiteY1" fmla="*/ 11114 h 84155"/>
                <a:gd name="connsiteX2" fmla="*/ 36553 w 70151"/>
                <a:gd name="connsiteY2" fmla="*/ 0 h 84155"/>
                <a:gd name="connsiteX3" fmla="*/ 61929 w 70151"/>
                <a:gd name="connsiteY3" fmla="*/ 10664 h 84155"/>
                <a:gd name="connsiteX4" fmla="*/ 70152 w 70151"/>
                <a:gd name="connsiteY4" fmla="*/ 39316 h 84155"/>
                <a:gd name="connsiteX5" fmla="*/ 70152 w 70151"/>
                <a:gd name="connsiteY5" fmla="*/ 44262 h 84155"/>
                <a:gd name="connsiteX6" fmla="*/ 9123 w 70151"/>
                <a:gd name="connsiteY6" fmla="*/ 44262 h 84155"/>
                <a:gd name="connsiteX7" fmla="*/ 16574 w 70151"/>
                <a:gd name="connsiteY7" fmla="*/ 68288 h 84155"/>
                <a:gd name="connsiteX8" fmla="*/ 36553 w 70151"/>
                <a:gd name="connsiteY8" fmla="*/ 76768 h 84155"/>
                <a:gd name="connsiteX9" fmla="*/ 52421 w 70151"/>
                <a:gd name="connsiteY9" fmla="*/ 72593 h 84155"/>
                <a:gd name="connsiteX10" fmla="*/ 60001 w 70151"/>
                <a:gd name="connsiteY10" fmla="*/ 60901 h 84155"/>
                <a:gd name="connsiteX11" fmla="*/ 68610 w 70151"/>
                <a:gd name="connsiteY11" fmla="*/ 60901 h 84155"/>
                <a:gd name="connsiteX12" fmla="*/ 58524 w 70151"/>
                <a:gd name="connsiteY12" fmla="*/ 77925 h 84155"/>
                <a:gd name="connsiteX13" fmla="*/ 36553 w 70151"/>
                <a:gd name="connsiteY13" fmla="*/ 84156 h 84155"/>
                <a:gd name="connsiteX14" fmla="*/ 9508 w 70151"/>
                <a:gd name="connsiteY14" fmla="*/ 73235 h 84155"/>
                <a:gd name="connsiteX15" fmla="*/ 0 w 70151"/>
                <a:gd name="connsiteY15" fmla="*/ 42720 h 84155"/>
                <a:gd name="connsiteX16" fmla="*/ 16574 w 70151"/>
                <a:gd name="connsiteY16" fmla="*/ 15611 h 84155"/>
                <a:gd name="connsiteX17" fmla="*/ 9251 w 70151"/>
                <a:gd name="connsiteY17" fmla="*/ 37324 h 84155"/>
                <a:gd name="connsiteX18" fmla="*/ 61222 w 70151"/>
                <a:gd name="connsiteY18" fmla="*/ 37324 h 84155"/>
                <a:gd name="connsiteX19" fmla="*/ 55055 w 70151"/>
                <a:gd name="connsiteY19" fmla="*/ 14904 h 84155"/>
                <a:gd name="connsiteX20" fmla="*/ 36425 w 70151"/>
                <a:gd name="connsiteY20" fmla="*/ 7131 h 84155"/>
                <a:gd name="connsiteX21" fmla="*/ 16639 w 70151"/>
                <a:gd name="connsiteY21" fmla="*/ 15611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5">
                  <a:moveTo>
                    <a:pt x="0" y="42720"/>
                  </a:moveTo>
                  <a:cubicBezTo>
                    <a:pt x="0" y="29037"/>
                    <a:pt x="3341" y="18502"/>
                    <a:pt x="10022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2" y="27303"/>
                    <a:pt x="70152" y="39316"/>
                  </a:cubicBezTo>
                  <a:lnTo>
                    <a:pt x="70152" y="44262"/>
                  </a:lnTo>
                  <a:lnTo>
                    <a:pt x="9123" y="44262"/>
                  </a:lnTo>
                  <a:cubicBezTo>
                    <a:pt x="9444" y="54669"/>
                    <a:pt x="11949" y="62635"/>
                    <a:pt x="16574" y="68288"/>
                  </a:cubicBezTo>
                  <a:cubicBezTo>
                    <a:pt x="21264" y="73942"/>
                    <a:pt x="27881" y="76768"/>
                    <a:pt x="36553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1" y="68096"/>
                    <a:pt x="63920" y="73749"/>
                    <a:pt x="58524" y="77925"/>
                  </a:cubicBezTo>
                  <a:cubicBezTo>
                    <a:pt x="53128" y="82100"/>
                    <a:pt x="45804" y="84156"/>
                    <a:pt x="36553" y="84156"/>
                  </a:cubicBezTo>
                  <a:cubicBezTo>
                    <a:pt x="24862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5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59"/>
                    <a:pt x="58845" y="20108"/>
                    <a:pt x="55055" y="14904"/>
                  </a:cubicBezTo>
                  <a:cubicBezTo>
                    <a:pt x="51265" y="9700"/>
                    <a:pt x="45033" y="7131"/>
                    <a:pt x="36425" y="7131"/>
                  </a:cubicBezTo>
                  <a:cubicBezTo>
                    <a:pt x="27817" y="7131"/>
                    <a:pt x="20878" y="9957"/>
                    <a:pt x="16639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6337207-A2A7-CB72-F929-E8454F6CB351}"/>
                </a:ext>
              </a:extLst>
            </p:cNvPr>
            <p:cNvSpPr/>
            <p:nvPr/>
          </p:nvSpPr>
          <p:spPr>
            <a:xfrm>
              <a:off x="4078145" y="6563402"/>
              <a:ext cx="64755" cy="84091"/>
            </a:xfrm>
            <a:custGeom>
              <a:avLst/>
              <a:gdLst>
                <a:gd name="connsiteX0" fmla="*/ 55569 w 64755"/>
                <a:gd name="connsiteY0" fmla="*/ 61029 h 84091"/>
                <a:gd name="connsiteX1" fmla="*/ 51971 w 64755"/>
                <a:gd name="connsiteY1" fmla="*/ 51071 h 84091"/>
                <a:gd name="connsiteX2" fmla="*/ 37388 w 64755"/>
                <a:gd name="connsiteY2" fmla="*/ 45611 h 84091"/>
                <a:gd name="connsiteX3" fmla="*/ 28459 w 64755"/>
                <a:gd name="connsiteY3" fmla="*/ 44198 h 84091"/>
                <a:gd name="connsiteX4" fmla="*/ 8737 w 64755"/>
                <a:gd name="connsiteY4" fmla="*/ 37131 h 84091"/>
                <a:gd name="connsiteX5" fmla="*/ 2249 w 64755"/>
                <a:gd name="connsiteY5" fmla="*/ 22163 h 84091"/>
                <a:gd name="connsiteX6" fmla="*/ 10471 w 64755"/>
                <a:gd name="connsiteY6" fmla="*/ 5846 h 84091"/>
                <a:gd name="connsiteX7" fmla="*/ 32121 w 64755"/>
                <a:gd name="connsiteY7" fmla="*/ 0 h 84091"/>
                <a:gd name="connsiteX8" fmla="*/ 48438 w 64755"/>
                <a:gd name="connsiteY8" fmla="*/ 2441 h 84091"/>
                <a:gd name="connsiteX9" fmla="*/ 58010 w 64755"/>
                <a:gd name="connsiteY9" fmla="*/ 9508 h 84091"/>
                <a:gd name="connsiteX10" fmla="*/ 63085 w 64755"/>
                <a:gd name="connsiteY10" fmla="*/ 20429 h 84091"/>
                <a:gd name="connsiteX11" fmla="*/ 54926 w 64755"/>
                <a:gd name="connsiteY11" fmla="*/ 21842 h 84091"/>
                <a:gd name="connsiteX12" fmla="*/ 47667 w 64755"/>
                <a:gd name="connsiteY12" fmla="*/ 10728 h 84091"/>
                <a:gd name="connsiteX13" fmla="*/ 32378 w 64755"/>
                <a:gd name="connsiteY13" fmla="*/ 7195 h 84091"/>
                <a:gd name="connsiteX14" fmla="*/ 15803 w 64755"/>
                <a:gd name="connsiteY14" fmla="*/ 11178 h 84091"/>
                <a:gd name="connsiteX15" fmla="*/ 10792 w 64755"/>
                <a:gd name="connsiteY15" fmla="*/ 21649 h 84091"/>
                <a:gd name="connsiteX16" fmla="*/ 14583 w 64755"/>
                <a:gd name="connsiteY16" fmla="*/ 30964 h 84091"/>
                <a:gd name="connsiteX17" fmla="*/ 28395 w 64755"/>
                <a:gd name="connsiteY17" fmla="*/ 35975 h 84091"/>
                <a:gd name="connsiteX18" fmla="*/ 38417 w 64755"/>
                <a:gd name="connsiteY18" fmla="*/ 37517 h 84091"/>
                <a:gd name="connsiteX19" fmla="*/ 58845 w 64755"/>
                <a:gd name="connsiteY19" fmla="*/ 45226 h 84091"/>
                <a:gd name="connsiteX20" fmla="*/ 64755 w 64755"/>
                <a:gd name="connsiteY20" fmla="*/ 60965 h 84091"/>
                <a:gd name="connsiteX21" fmla="*/ 56982 w 64755"/>
                <a:gd name="connsiteY21" fmla="*/ 77796 h 84091"/>
                <a:gd name="connsiteX22" fmla="*/ 33920 w 64755"/>
                <a:gd name="connsiteY22" fmla="*/ 84092 h 84091"/>
                <a:gd name="connsiteX23" fmla="*/ 10343 w 64755"/>
                <a:gd name="connsiteY23" fmla="*/ 78310 h 84091"/>
                <a:gd name="connsiteX24" fmla="*/ 0 w 64755"/>
                <a:gd name="connsiteY24" fmla="*/ 59551 h 84091"/>
                <a:gd name="connsiteX25" fmla="*/ 8608 w 64755"/>
                <a:gd name="connsiteY25" fmla="*/ 59551 h 84091"/>
                <a:gd name="connsiteX26" fmla="*/ 16318 w 64755"/>
                <a:gd name="connsiteY26" fmla="*/ 72593 h 84091"/>
                <a:gd name="connsiteX27" fmla="*/ 33727 w 64755"/>
                <a:gd name="connsiteY27" fmla="*/ 76704 h 84091"/>
                <a:gd name="connsiteX28" fmla="*/ 50301 w 64755"/>
                <a:gd name="connsiteY28" fmla="*/ 72593 h 84091"/>
                <a:gd name="connsiteX29" fmla="*/ 55440 w 64755"/>
                <a:gd name="connsiteY29" fmla="*/ 60965 h 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755" h="84091">
                  <a:moveTo>
                    <a:pt x="55569" y="61029"/>
                  </a:moveTo>
                  <a:cubicBezTo>
                    <a:pt x="55569" y="56789"/>
                    <a:pt x="54348" y="53513"/>
                    <a:pt x="51971" y="51071"/>
                  </a:cubicBezTo>
                  <a:cubicBezTo>
                    <a:pt x="49530" y="48630"/>
                    <a:pt x="44712" y="46832"/>
                    <a:pt x="37388" y="45611"/>
                  </a:cubicBezTo>
                  <a:lnTo>
                    <a:pt x="28459" y="44198"/>
                  </a:lnTo>
                  <a:cubicBezTo>
                    <a:pt x="19594" y="42785"/>
                    <a:pt x="13041" y="40408"/>
                    <a:pt x="8737" y="37131"/>
                  </a:cubicBezTo>
                  <a:cubicBezTo>
                    <a:pt x="4433" y="33855"/>
                    <a:pt x="2249" y="28844"/>
                    <a:pt x="2249" y="22163"/>
                  </a:cubicBezTo>
                  <a:cubicBezTo>
                    <a:pt x="2249" y="15482"/>
                    <a:pt x="5011" y="9700"/>
                    <a:pt x="10471" y="5846"/>
                  </a:cubicBezTo>
                  <a:cubicBezTo>
                    <a:pt x="15996" y="1927"/>
                    <a:pt x="23191" y="0"/>
                    <a:pt x="32121" y="0"/>
                  </a:cubicBezTo>
                  <a:cubicBezTo>
                    <a:pt x="38930" y="0"/>
                    <a:pt x="44327" y="835"/>
                    <a:pt x="48438" y="2441"/>
                  </a:cubicBezTo>
                  <a:cubicBezTo>
                    <a:pt x="52549" y="4111"/>
                    <a:pt x="55761" y="6424"/>
                    <a:pt x="58010" y="9508"/>
                  </a:cubicBezTo>
                  <a:cubicBezTo>
                    <a:pt x="60258" y="12591"/>
                    <a:pt x="61993" y="16253"/>
                    <a:pt x="63085" y="20429"/>
                  </a:cubicBezTo>
                  <a:lnTo>
                    <a:pt x="54926" y="21842"/>
                  </a:lnTo>
                  <a:cubicBezTo>
                    <a:pt x="53256" y="16831"/>
                    <a:pt x="50879" y="13105"/>
                    <a:pt x="47667" y="10728"/>
                  </a:cubicBezTo>
                  <a:cubicBezTo>
                    <a:pt x="44455" y="8351"/>
                    <a:pt x="39380" y="7195"/>
                    <a:pt x="32378" y="7195"/>
                  </a:cubicBezTo>
                  <a:cubicBezTo>
                    <a:pt x="24669" y="7195"/>
                    <a:pt x="19144" y="8544"/>
                    <a:pt x="15803" y="11178"/>
                  </a:cubicBezTo>
                  <a:cubicBezTo>
                    <a:pt x="12463" y="13876"/>
                    <a:pt x="10792" y="17345"/>
                    <a:pt x="10792" y="21649"/>
                  </a:cubicBezTo>
                  <a:cubicBezTo>
                    <a:pt x="10792" y="25632"/>
                    <a:pt x="12077" y="28780"/>
                    <a:pt x="14583" y="30964"/>
                  </a:cubicBezTo>
                  <a:cubicBezTo>
                    <a:pt x="17088" y="33148"/>
                    <a:pt x="21714" y="34819"/>
                    <a:pt x="28395" y="35975"/>
                  </a:cubicBezTo>
                  <a:lnTo>
                    <a:pt x="38417" y="37517"/>
                  </a:lnTo>
                  <a:cubicBezTo>
                    <a:pt x="48053" y="39187"/>
                    <a:pt x="54862" y="41757"/>
                    <a:pt x="58845" y="45226"/>
                  </a:cubicBezTo>
                  <a:cubicBezTo>
                    <a:pt x="62828" y="48695"/>
                    <a:pt x="64755" y="53962"/>
                    <a:pt x="64755" y="60965"/>
                  </a:cubicBezTo>
                  <a:cubicBezTo>
                    <a:pt x="64755" y="67967"/>
                    <a:pt x="62185" y="73556"/>
                    <a:pt x="56982" y="77796"/>
                  </a:cubicBezTo>
                  <a:cubicBezTo>
                    <a:pt x="51778" y="82036"/>
                    <a:pt x="44134" y="84092"/>
                    <a:pt x="33920" y="84092"/>
                  </a:cubicBezTo>
                  <a:cubicBezTo>
                    <a:pt x="24348" y="84092"/>
                    <a:pt x="16510" y="82164"/>
                    <a:pt x="10343" y="78310"/>
                  </a:cubicBezTo>
                  <a:cubicBezTo>
                    <a:pt x="4176" y="74455"/>
                    <a:pt x="707" y="68224"/>
                    <a:pt x="0" y="59551"/>
                  </a:cubicBezTo>
                  <a:lnTo>
                    <a:pt x="8608" y="59551"/>
                  </a:lnTo>
                  <a:cubicBezTo>
                    <a:pt x="9508" y="65526"/>
                    <a:pt x="12077" y="69830"/>
                    <a:pt x="16318" y="72593"/>
                  </a:cubicBezTo>
                  <a:cubicBezTo>
                    <a:pt x="20557" y="75291"/>
                    <a:pt x="26339" y="76704"/>
                    <a:pt x="33727" y="76704"/>
                  </a:cubicBezTo>
                  <a:cubicBezTo>
                    <a:pt x="41115" y="76704"/>
                    <a:pt x="46832" y="75355"/>
                    <a:pt x="50301" y="72593"/>
                  </a:cubicBezTo>
                  <a:cubicBezTo>
                    <a:pt x="53770" y="69895"/>
                    <a:pt x="55440" y="65976"/>
                    <a:pt x="55440" y="6096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EE108D3-7C62-1AED-C1BD-906A3C29C3DA}"/>
                </a:ext>
              </a:extLst>
            </p:cNvPr>
            <p:cNvSpPr/>
            <p:nvPr/>
          </p:nvSpPr>
          <p:spPr>
            <a:xfrm>
              <a:off x="4161916" y="6563338"/>
              <a:ext cx="69572" cy="84220"/>
            </a:xfrm>
            <a:custGeom>
              <a:avLst/>
              <a:gdLst>
                <a:gd name="connsiteX0" fmla="*/ 0 w 69572"/>
                <a:gd name="connsiteY0" fmla="*/ 42592 h 84220"/>
                <a:gd name="connsiteX1" fmla="*/ 4497 w 69572"/>
                <a:gd name="connsiteY1" fmla="*/ 19979 h 84220"/>
                <a:gd name="connsiteX2" fmla="*/ 17345 w 69572"/>
                <a:gd name="connsiteY2" fmla="*/ 5268 h 84220"/>
                <a:gd name="connsiteX3" fmla="*/ 37131 w 69572"/>
                <a:gd name="connsiteY3" fmla="*/ 0 h 84220"/>
                <a:gd name="connsiteX4" fmla="*/ 58074 w 69572"/>
                <a:gd name="connsiteY4" fmla="*/ 6810 h 84220"/>
                <a:gd name="connsiteX5" fmla="*/ 68224 w 69572"/>
                <a:gd name="connsiteY5" fmla="*/ 25953 h 84220"/>
                <a:gd name="connsiteX6" fmla="*/ 59295 w 69572"/>
                <a:gd name="connsiteY6" fmla="*/ 27624 h 84220"/>
                <a:gd name="connsiteX7" fmla="*/ 52228 w 69572"/>
                <a:gd name="connsiteY7" fmla="*/ 12976 h 84220"/>
                <a:gd name="connsiteX8" fmla="*/ 36682 w 69572"/>
                <a:gd name="connsiteY8" fmla="*/ 7580 h 84220"/>
                <a:gd name="connsiteX9" fmla="*/ 21264 w 69572"/>
                <a:gd name="connsiteY9" fmla="*/ 12142 h 84220"/>
                <a:gd name="connsiteX10" fmla="*/ 12399 w 69572"/>
                <a:gd name="connsiteY10" fmla="*/ 24540 h 84220"/>
                <a:gd name="connsiteX11" fmla="*/ 9572 w 69572"/>
                <a:gd name="connsiteY11" fmla="*/ 42270 h 84220"/>
                <a:gd name="connsiteX12" fmla="*/ 12334 w 69572"/>
                <a:gd name="connsiteY12" fmla="*/ 59744 h 84220"/>
                <a:gd name="connsiteX13" fmla="*/ 21071 w 69572"/>
                <a:gd name="connsiteY13" fmla="*/ 72078 h 84220"/>
                <a:gd name="connsiteX14" fmla="*/ 36425 w 69572"/>
                <a:gd name="connsiteY14" fmla="*/ 76640 h 84220"/>
                <a:gd name="connsiteX15" fmla="*/ 53256 w 69572"/>
                <a:gd name="connsiteY15" fmla="*/ 70730 h 84220"/>
                <a:gd name="connsiteX16" fmla="*/ 60644 w 69572"/>
                <a:gd name="connsiteY16" fmla="*/ 55247 h 84220"/>
                <a:gd name="connsiteX17" fmla="*/ 69573 w 69572"/>
                <a:gd name="connsiteY17" fmla="*/ 55247 h 84220"/>
                <a:gd name="connsiteX18" fmla="*/ 59230 w 69572"/>
                <a:gd name="connsiteY18" fmla="*/ 76383 h 84220"/>
                <a:gd name="connsiteX19" fmla="*/ 36232 w 69572"/>
                <a:gd name="connsiteY19" fmla="*/ 84220 h 84220"/>
                <a:gd name="connsiteX20" fmla="*/ 9572 w 69572"/>
                <a:gd name="connsiteY20" fmla="*/ 73171 h 84220"/>
                <a:gd name="connsiteX21" fmla="*/ 0 w 69572"/>
                <a:gd name="connsiteY21" fmla="*/ 42592 h 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572" h="84220">
                  <a:moveTo>
                    <a:pt x="0" y="42592"/>
                  </a:moveTo>
                  <a:cubicBezTo>
                    <a:pt x="0" y="33855"/>
                    <a:pt x="1477" y="26339"/>
                    <a:pt x="4497" y="19979"/>
                  </a:cubicBezTo>
                  <a:cubicBezTo>
                    <a:pt x="7452" y="13683"/>
                    <a:pt x="11756" y="8737"/>
                    <a:pt x="17345" y="5268"/>
                  </a:cubicBezTo>
                  <a:cubicBezTo>
                    <a:pt x="22934" y="1799"/>
                    <a:pt x="29551" y="0"/>
                    <a:pt x="37131" y="0"/>
                  </a:cubicBezTo>
                  <a:cubicBezTo>
                    <a:pt x="45997" y="0"/>
                    <a:pt x="52935" y="2248"/>
                    <a:pt x="58074" y="6810"/>
                  </a:cubicBezTo>
                  <a:cubicBezTo>
                    <a:pt x="63213" y="11307"/>
                    <a:pt x="66618" y="17731"/>
                    <a:pt x="68224" y="25953"/>
                  </a:cubicBezTo>
                  <a:lnTo>
                    <a:pt x="59295" y="27624"/>
                  </a:lnTo>
                  <a:cubicBezTo>
                    <a:pt x="57945" y="21456"/>
                    <a:pt x="55568" y="16574"/>
                    <a:pt x="52228" y="12976"/>
                  </a:cubicBezTo>
                  <a:cubicBezTo>
                    <a:pt x="48823" y="9379"/>
                    <a:pt x="43620" y="7580"/>
                    <a:pt x="36682" y="7580"/>
                  </a:cubicBezTo>
                  <a:cubicBezTo>
                    <a:pt x="30386" y="7580"/>
                    <a:pt x="25247" y="9122"/>
                    <a:pt x="21264" y="12142"/>
                  </a:cubicBezTo>
                  <a:cubicBezTo>
                    <a:pt x="17281" y="15161"/>
                    <a:pt x="14326" y="19337"/>
                    <a:pt x="12399" y="24540"/>
                  </a:cubicBezTo>
                  <a:cubicBezTo>
                    <a:pt x="10471" y="29808"/>
                    <a:pt x="9572" y="35718"/>
                    <a:pt x="9572" y="42270"/>
                  </a:cubicBezTo>
                  <a:cubicBezTo>
                    <a:pt x="9572" y="48823"/>
                    <a:pt x="10471" y="54605"/>
                    <a:pt x="12334" y="59744"/>
                  </a:cubicBezTo>
                  <a:cubicBezTo>
                    <a:pt x="14197" y="64884"/>
                    <a:pt x="17088" y="69059"/>
                    <a:pt x="21071" y="72078"/>
                  </a:cubicBezTo>
                  <a:cubicBezTo>
                    <a:pt x="25054" y="75098"/>
                    <a:pt x="30129" y="76640"/>
                    <a:pt x="36425" y="76640"/>
                  </a:cubicBezTo>
                  <a:cubicBezTo>
                    <a:pt x="43748" y="76640"/>
                    <a:pt x="49337" y="74648"/>
                    <a:pt x="53256" y="70730"/>
                  </a:cubicBezTo>
                  <a:cubicBezTo>
                    <a:pt x="57174" y="66747"/>
                    <a:pt x="59616" y="61607"/>
                    <a:pt x="60644" y="55247"/>
                  </a:cubicBezTo>
                  <a:lnTo>
                    <a:pt x="69573" y="55247"/>
                  </a:lnTo>
                  <a:cubicBezTo>
                    <a:pt x="68224" y="64113"/>
                    <a:pt x="64819" y="71115"/>
                    <a:pt x="59230" y="76383"/>
                  </a:cubicBezTo>
                  <a:cubicBezTo>
                    <a:pt x="53706" y="81650"/>
                    <a:pt x="45997" y="84220"/>
                    <a:pt x="36232" y="84220"/>
                  </a:cubicBezTo>
                  <a:cubicBezTo>
                    <a:pt x="24797" y="84220"/>
                    <a:pt x="15932" y="80558"/>
                    <a:pt x="9572" y="73171"/>
                  </a:cubicBezTo>
                  <a:cubicBezTo>
                    <a:pt x="3212" y="65847"/>
                    <a:pt x="0" y="55633"/>
                    <a:pt x="0" y="4259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687EB6-3DC1-B9C0-1FCB-A029A8164420}"/>
                </a:ext>
              </a:extLst>
            </p:cNvPr>
            <p:cNvSpPr/>
            <p:nvPr/>
          </p:nvSpPr>
          <p:spPr>
            <a:xfrm>
              <a:off x="4253267" y="6564494"/>
              <a:ext cx="40600" cy="80622"/>
            </a:xfrm>
            <a:custGeom>
              <a:avLst/>
              <a:gdLst>
                <a:gd name="connsiteX0" fmla="*/ 64 w 40600"/>
                <a:gd name="connsiteY0" fmla="*/ 1349 h 80622"/>
                <a:gd name="connsiteX1" fmla="*/ 8994 w 40600"/>
                <a:gd name="connsiteY1" fmla="*/ 1349 h 80622"/>
                <a:gd name="connsiteX2" fmla="*/ 8994 w 40600"/>
                <a:gd name="connsiteY2" fmla="*/ 14326 h 80622"/>
                <a:gd name="connsiteX3" fmla="*/ 34112 w 40600"/>
                <a:gd name="connsiteY3" fmla="*/ 0 h 80622"/>
                <a:gd name="connsiteX4" fmla="*/ 37453 w 40600"/>
                <a:gd name="connsiteY4" fmla="*/ 129 h 80622"/>
                <a:gd name="connsiteX5" fmla="*/ 40601 w 40600"/>
                <a:gd name="connsiteY5" fmla="*/ 578 h 80622"/>
                <a:gd name="connsiteX6" fmla="*/ 39509 w 40600"/>
                <a:gd name="connsiteY6" fmla="*/ 8930 h 80622"/>
                <a:gd name="connsiteX7" fmla="*/ 36553 w 40600"/>
                <a:gd name="connsiteY7" fmla="*/ 8480 h 80622"/>
                <a:gd name="connsiteX8" fmla="*/ 33470 w 40600"/>
                <a:gd name="connsiteY8" fmla="*/ 8351 h 80622"/>
                <a:gd name="connsiteX9" fmla="*/ 23320 w 40600"/>
                <a:gd name="connsiteY9" fmla="*/ 10407 h 80622"/>
                <a:gd name="connsiteX10" fmla="*/ 14519 w 40600"/>
                <a:gd name="connsiteY10" fmla="*/ 16960 h 80622"/>
                <a:gd name="connsiteX11" fmla="*/ 10343 w 40600"/>
                <a:gd name="connsiteY11" fmla="*/ 23255 h 80622"/>
                <a:gd name="connsiteX12" fmla="*/ 8930 w 40600"/>
                <a:gd name="connsiteY12" fmla="*/ 32506 h 80622"/>
                <a:gd name="connsiteX13" fmla="*/ 8930 w 40600"/>
                <a:gd name="connsiteY13" fmla="*/ 80623 h 80622"/>
                <a:gd name="connsiteX14" fmla="*/ 0 w 40600"/>
                <a:gd name="connsiteY14" fmla="*/ 80623 h 80622"/>
                <a:gd name="connsiteX15" fmla="*/ 0 w 40600"/>
                <a:gd name="connsiteY15" fmla="*/ 1349 h 8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600" h="80622">
                  <a:moveTo>
                    <a:pt x="64" y="1349"/>
                  </a:moveTo>
                  <a:lnTo>
                    <a:pt x="8994" y="1349"/>
                  </a:lnTo>
                  <a:lnTo>
                    <a:pt x="8994" y="14326"/>
                  </a:lnTo>
                  <a:cubicBezTo>
                    <a:pt x="15354" y="4754"/>
                    <a:pt x="23769" y="0"/>
                    <a:pt x="34112" y="0"/>
                  </a:cubicBezTo>
                  <a:cubicBezTo>
                    <a:pt x="35268" y="0"/>
                    <a:pt x="36361" y="0"/>
                    <a:pt x="37453" y="129"/>
                  </a:cubicBezTo>
                  <a:cubicBezTo>
                    <a:pt x="38545" y="257"/>
                    <a:pt x="39573" y="385"/>
                    <a:pt x="40601" y="578"/>
                  </a:cubicBezTo>
                  <a:lnTo>
                    <a:pt x="39509" y="8930"/>
                  </a:lnTo>
                  <a:cubicBezTo>
                    <a:pt x="38480" y="8737"/>
                    <a:pt x="37517" y="8544"/>
                    <a:pt x="36553" y="8480"/>
                  </a:cubicBezTo>
                  <a:cubicBezTo>
                    <a:pt x="35654" y="8351"/>
                    <a:pt x="34626" y="8351"/>
                    <a:pt x="33470" y="8351"/>
                  </a:cubicBezTo>
                  <a:cubicBezTo>
                    <a:pt x="29872" y="8351"/>
                    <a:pt x="26467" y="9058"/>
                    <a:pt x="23320" y="10407"/>
                  </a:cubicBezTo>
                  <a:cubicBezTo>
                    <a:pt x="20108" y="11820"/>
                    <a:pt x="17217" y="14005"/>
                    <a:pt x="14519" y="16960"/>
                  </a:cubicBezTo>
                  <a:cubicBezTo>
                    <a:pt x="12656" y="18887"/>
                    <a:pt x="11307" y="21007"/>
                    <a:pt x="10343" y="23255"/>
                  </a:cubicBezTo>
                  <a:cubicBezTo>
                    <a:pt x="9444" y="25504"/>
                    <a:pt x="8930" y="28587"/>
                    <a:pt x="8930" y="32506"/>
                  </a:cubicBezTo>
                  <a:lnTo>
                    <a:pt x="8930" y="80623"/>
                  </a:lnTo>
                  <a:lnTo>
                    <a:pt x="0" y="80623"/>
                  </a:lnTo>
                  <a:lnTo>
                    <a:pt x="0" y="13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2E286E9-E8FD-2A9A-FCD4-6474B152211A}"/>
                </a:ext>
              </a:extLst>
            </p:cNvPr>
            <p:cNvSpPr/>
            <p:nvPr/>
          </p:nvSpPr>
          <p:spPr>
            <a:xfrm>
              <a:off x="4305431" y="6563338"/>
              <a:ext cx="70151" cy="84155"/>
            </a:xfrm>
            <a:custGeom>
              <a:avLst/>
              <a:gdLst>
                <a:gd name="connsiteX0" fmla="*/ 0 w 70151"/>
                <a:gd name="connsiteY0" fmla="*/ 42720 h 84155"/>
                <a:gd name="connsiteX1" fmla="*/ 10022 w 70151"/>
                <a:gd name="connsiteY1" fmla="*/ 11114 h 84155"/>
                <a:gd name="connsiteX2" fmla="*/ 36553 w 70151"/>
                <a:gd name="connsiteY2" fmla="*/ 0 h 84155"/>
                <a:gd name="connsiteX3" fmla="*/ 61929 w 70151"/>
                <a:gd name="connsiteY3" fmla="*/ 10664 h 84155"/>
                <a:gd name="connsiteX4" fmla="*/ 70151 w 70151"/>
                <a:gd name="connsiteY4" fmla="*/ 39316 h 84155"/>
                <a:gd name="connsiteX5" fmla="*/ 70151 w 70151"/>
                <a:gd name="connsiteY5" fmla="*/ 44262 h 84155"/>
                <a:gd name="connsiteX6" fmla="*/ 9122 w 70151"/>
                <a:gd name="connsiteY6" fmla="*/ 44262 h 84155"/>
                <a:gd name="connsiteX7" fmla="*/ 16574 w 70151"/>
                <a:gd name="connsiteY7" fmla="*/ 68288 h 84155"/>
                <a:gd name="connsiteX8" fmla="*/ 36553 w 70151"/>
                <a:gd name="connsiteY8" fmla="*/ 76768 h 84155"/>
                <a:gd name="connsiteX9" fmla="*/ 52421 w 70151"/>
                <a:gd name="connsiteY9" fmla="*/ 72593 h 84155"/>
                <a:gd name="connsiteX10" fmla="*/ 60001 w 70151"/>
                <a:gd name="connsiteY10" fmla="*/ 60901 h 84155"/>
                <a:gd name="connsiteX11" fmla="*/ 68610 w 70151"/>
                <a:gd name="connsiteY11" fmla="*/ 60901 h 84155"/>
                <a:gd name="connsiteX12" fmla="*/ 58524 w 70151"/>
                <a:gd name="connsiteY12" fmla="*/ 77925 h 84155"/>
                <a:gd name="connsiteX13" fmla="*/ 36553 w 70151"/>
                <a:gd name="connsiteY13" fmla="*/ 84156 h 84155"/>
                <a:gd name="connsiteX14" fmla="*/ 9508 w 70151"/>
                <a:gd name="connsiteY14" fmla="*/ 73235 h 84155"/>
                <a:gd name="connsiteX15" fmla="*/ 0 w 70151"/>
                <a:gd name="connsiteY15" fmla="*/ 42720 h 84155"/>
                <a:gd name="connsiteX16" fmla="*/ 16574 w 70151"/>
                <a:gd name="connsiteY16" fmla="*/ 15611 h 84155"/>
                <a:gd name="connsiteX17" fmla="*/ 9251 w 70151"/>
                <a:gd name="connsiteY17" fmla="*/ 37324 h 84155"/>
                <a:gd name="connsiteX18" fmla="*/ 61222 w 70151"/>
                <a:gd name="connsiteY18" fmla="*/ 37324 h 84155"/>
                <a:gd name="connsiteX19" fmla="*/ 55055 w 70151"/>
                <a:gd name="connsiteY19" fmla="*/ 14904 h 84155"/>
                <a:gd name="connsiteX20" fmla="*/ 36425 w 70151"/>
                <a:gd name="connsiteY20" fmla="*/ 7131 h 84155"/>
                <a:gd name="connsiteX21" fmla="*/ 16639 w 70151"/>
                <a:gd name="connsiteY21" fmla="*/ 15611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5">
                  <a:moveTo>
                    <a:pt x="0" y="42720"/>
                  </a:moveTo>
                  <a:cubicBezTo>
                    <a:pt x="0" y="29037"/>
                    <a:pt x="3341" y="18502"/>
                    <a:pt x="10022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1" y="27303"/>
                    <a:pt x="70151" y="39316"/>
                  </a:cubicBezTo>
                  <a:lnTo>
                    <a:pt x="70151" y="44262"/>
                  </a:lnTo>
                  <a:lnTo>
                    <a:pt x="9122" y="44262"/>
                  </a:lnTo>
                  <a:cubicBezTo>
                    <a:pt x="9444" y="54669"/>
                    <a:pt x="11949" y="62635"/>
                    <a:pt x="16574" y="68288"/>
                  </a:cubicBezTo>
                  <a:cubicBezTo>
                    <a:pt x="21264" y="73942"/>
                    <a:pt x="27881" y="76768"/>
                    <a:pt x="36553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1" y="68096"/>
                    <a:pt x="63920" y="73749"/>
                    <a:pt x="58524" y="77925"/>
                  </a:cubicBezTo>
                  <a:cubicBezTo>
                    <a:pt x="53128" y="82100"/>
                    <a:pt x="45804" y="84156"/>
                    <a:pt x="36553" y="84156"/>
                  </a:cubicBezTo>
                  <a:cubicBezTo>
                    <a:pt x="24861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4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59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7" y="7131"/>
                    <a:pt x="20878" y="9957"/>
                    <a:pt x="16639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E317ED5-A77A-587C-E05F-36943C446FD1}"/>
                </a:ext>
              </a:extLst>
            </p:cNvPr>
            <p:cNvSpPr/>
            <p:nvPr/>
          </p:nvSpPr>
          <p:spPr>
            <a:xfrm>
              <a:off x="4394726" y="6563338"/>
              <a:ext cx="70151" cy="84155"/>
            </a:xfrm>
            <a:custGeom>
              <a:avLst/>
              <a:gdLst>
                <a:gd name="connsiteX0" fmla="*/ 0 w 70151"/>
                <a:gd name="connsiteY0" fmla="*/ 42720 h 84155"/>
                <a:gd name="connsiteX1" fmla="*/ 10022 w 70151"/>
                <a:gd name="connsiteY1" fmla="*/ 11114 h 84155"/>
                <a:gd name="connsiteX2" fmla="*/ 36553 w 70151"/>
                <a:gd name="connsiteY2" fmla="*/ 0 h 84155"/>
                <a:gd name="connsiteX3" fmla="*/ 61929 w 70151"/>
                <a:gd name="connsiteY3" fmla="*/ 10664 h 84155"/>
                <a:gd name="connsiteX4" fmla="*/ 70151 w 70151"/>
                <a:gd name="connsiteY4" fmla="*/ 39316 h 84155"/>
                <a:gd name="connsiteX5" fmla="*/ 70151 w 70151"/>
                <a:gd name="connsiteY5" fmla="*/ 44262 h 84155"/>
                <a:gd name="connsiteX6" fmla="*/ 9122 w 70151"/>
                <a:gd name="connsiteY6" fmla="*/ 44262 h 84155"/>
                <a:gd name="connsiteX7" fmla="*/ 16574 w 70151"/>
                <a:gd name="connsiteY7" fmla="*/ 68288 h 84155"/>
                <a:gd name="connsiteX8" fmla="*/ 36553 w 70151"/>
                <a:gd name="connsiteY8" fmla="*/ 76768 h 84155"/>
                <a:gd name="connsiteX9" fmla="*/ 52421 w 70151"/>
                <a:gd name="connsiteY9" fmla="*/ 72593 h 84155"/>
                <a:gd name="connsiteX10" fmla="*/ 60001 w 70151"/>
                <a:gd name="connsiteY10" fmla="*/ 60901 h 84155"/>
                <a:gd name="connsiteX11" fmla="*/ 68610 w 70151"/>
                <a:gd name="connsiteY11" fmla="*/ 60901 h 84155"/>
                <a:gd name="connsiteX12" fmla="*/ 58524 w 70151"/>
                <a:gd name="connsiteY12" fmla="*/ 77925 h 84155"/>
                <a:gd name="connsiteX13" fmla="*/ 36553 w 70151"/>
                <a:gd name="connsiteY13" fmla="*/ 84156 h 84155"/>
                <a:gd name="connsiteX14" fmla="*/ 9508 w 70151"/>
                <a:gd name="connsiteY14" fmla="*/ 73235 h 84155"/>
                <a:gd name="connsiteX15" fmla="*/ 0 w 70151"/>
                <a:gd name="connsiteY15" fmla="*/ 42720 h 84155"/>
                <a:gd name="connsiteX16" fmla="*/ 16574 w 70151"/>
                <a:gd name="connsiteY16" fmla="*/ 15611 h 84155"/>
                <a:gd name="connsiteX17" fmla="*/ 9251 w 70151"/>
                <a:gd name="connsiteY17" fmla="*/ 37324 h 84155"/>
                <a:gd name="connsiteX18" fmla="*/ 61222 w 70151"/>
                <a:gd name="connsiteY18" fmla="*/ 37324 h 84155"/>
                <a:gd name="connsiteX19" fmla="*/ 55055 w 70151"/>
                <a:gd name="connsiteY19" fmla="*/ 14904 h 84155"/>
                <a:gd name="connsiteX20" fmla="*/ 36425 w 70151"/>
                <a:gd name="connsiteY20" fmla="*/ 7131 h 84155"/>
                <a:gd name="connsiteX21" fmla="*/ 16638 w 70151"/>
                <a:gd name="connsiteY21" fmla="*/ 15611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5">
                  <a:moveTo>
                    <a:pt x="0" y="42720"/>
                  </a:moveTo>
                  <a:cubicBezTo>
                    <a:pt x="0" y="29037"/>
                    <a:pt x="3340" y="18502"/>
                    <a:pt x="10022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8" y="0"/>
                    <a:pt x="56404" y="3533"/>
                    <a:pt x="61929" y="10664"/>
                  </a:cubicBezTo>
                  <a:cubicBezTo>
                    <a:pt x="67453" y="17731"/>
                    <a:pt x="70151" y="27303"/>
                    <a:pt x="70151" y="39316"/>
                  </a:cubicBezTo>
                  <a:lnTo>
                    <a:pt x="70151" y="44262"/>
                  </a:lnTo>
                  <a:lnTo>
                    <a:pt x="9122" y="44262"/>
                  </a:lnTo>
                  <a:cubicBezTo>
                    <a:pt x="9443" y="54669"/>
                    <a:pt x="11949" y="62635"/>
                    <a:pt x="16574" y="68288"/>
                  </a:cubicBezTo>
                  <a:cubicBezTo>
                    <a:pt x="21264" y="73942"/>
                    <a:pt x="27880" y="76768"/>
                    <a:pt x="36553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0" y="68096"/>
                    <a:pt x="63920" y="73749"/>
                    <a:pt x="58524" y="77925"/>
                  </a:cubicBezTo>
                  <a:cubicBezTo>
                    <a:pt x="53127" y="82100"/>
                    <a:pt x="45804" y="84156"/>
                    <a:pt x="36553" y="84156"/>
                  </a:cubicBezTo>
                  <a:cubicBezTo>
                    <a:pt x="24861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4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59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6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12908ED-DD5A-FB22-2976-1F3F7075C3FD}"/>
                </a:ext>
              </a:extLst>
            </p:cNvPr>
            <p:cNvSpPr/>
            <p:nvPr/>
          </p:nvSpPr>
          <p:spPr>
            <a:xfrm>
              <a:off x="4487041" y="6563338"/>
              <a:ext cx="64947" cy="81714"/>
            </a:xfrm>
            <a:custGeom>
              <a:avLst/>
              <a:gdLst>
                <a:gd name="connsiteX0" fmla="*/ 0 w 64947"/>
                <a:gd name="connsiteY0" fmla="*/ 2506 h 81714"/>
                <a:gd name="connsiteX1" fmla="*/ 8930 w 64947"/>
                <a:gd name="connsiteY1" fmla="*/ 2506 h 81714"/>
                <a:gd name="connsiteX2" fmla="*/ 8930 w 64947"/>
                <a:gd name="connsiteY2" fmla="*/ 15289 h 81714"/>
                <a:gd name="connsiteX3" fmla="*/ 22292 w 64947"/>
                <a:gd name="connsiteY3" fmla="*/ 3726 h 81714"/>
                <a:gd name="connsiteX4" fmla="*/ 38416 w 64947"/>
                <a:gd name="connsiteY4" fmla="*/ 0 h 81714"/>
                <a:gd name="connsiteX5" fmla="*/ 58331 w 64947"/>
                <a:gd name="connsiteY5" fmla="*/ 7324 h 81714"/>
                <a:gd name="connsiteX6" fmla="*/ 64948 w 64947"/>
                <a:gd name="connsiteY6" fmla="*/ 28844 h 81714"/>
                <a:gd name="connsiteX7" fmla="*/ 64948 w 64947"/>
                <a:gd name="connsiteY7" fmla="*/ 81715 h 81714"/>
                <a:gd name="connsiteX8" fmla="*/ 56018 w 64947"/>
                <a:gd name="connsiteY8" fmla="*/ 81715 h 81714"/>
                <a:gd name="connsiteX9" fmla="*/ 56018 w 64947"/>
                <a:gd name="connsiteY9" fmla="*/ 30515 h 81714"/>
                <a:gd name="connsiteX10" fmla="*/ 51136 w 64947"/>
                <a:gd name="connsiteY10" fmla="*/ 13234 h 81714"/>
                <a:gd name="connsiteX11" fmla="*/ 36553 w 64947"/>
                <a:gd name="connsiteY11" fmla="*/ 7837 h 81714"/>
                <a:gd name="connsiteX12" fmla="*/ 25696 w 64947"/>
                <a:gd name="connsiteY12" fmla="*/ 9764 h 81714"/>
                <a:gd name="connsiteX13" fmla="*/ 16381 w 64947"/>
                <a:gd name="connsiteY13" fmla="*/ 15675 h 81714"/>
                <a:gd name="connsiteX14" fmla="*/ 10664 w 64947"/>
                <a:gd name="connsiteY14" fmla="*/ 22998 h 81714"/>
                <a:gd name="connsiteX15" fmla="*/ 8994 w 64947"/>
                <a:gd name="connsiteY15" fmla="*/ 33534 h 81714"/>
                <a:gd name="connsiteX16" fmla="*/ 8994 w 64947"/>
                <a:gd name="connsiteY16" fmla="*/ 81650 h 81714"/>
                <a:gd name="connsiteX17" fmla="*/ 64 w 64947"/>
                <a:gd name="connsiteY17" fmla="*/ 81650 h 81714"/>
                <a:gd name="connsiteX18" fmla="*/ 64 w 64947"/>
                <a:gd name="connsiteY18" fmla="*/ 2377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47" h="81714">
                  <a:moveTo>
                    <a:pt x="0" y="2506"/>
                  </a:moveTo>
                  <a:lnTo>
                    <a:pt x="8930" y="2506"/>
                  </a:lnTo>
                  <a:lnTo>
                    <a:pt x="8930" y="15289"/>
                  </a:lnTo>
                  <a:cubicBezTo>
                    <a:pt x="12848" y="10022"/>
                    <a:pt x="17281" y="6167"/>
                    <a:pt x="22292" y="3726"/>
                  </a:cubicBezTo>
                  <a:cubicBezTo>
                    <a:pt x="27303" y="1285"/>
                    <a:pt x="32635" y="0"/>
                    <a:pt x="38416" y="0"/>
                  </a:cubicBezTo>
                  <a:cubicBezTo>
                    <a:pt x="47281" y="0"/>
                    <a:pt x="53899" y="2441"/>
                    <a:pt x="58331" y="7324"/>
                  </a:cubicBezTo>
                  <a:cubicBezTo>
                    <a:pt x="62764" y="12206"/>
                    <a:pt x="64948" y="19401"/>
                    <a:pt x="64948" y="28844"/>
                  </a:cubicBezTo>
                  <a:lnTo>
                    <a:pt x="64948" y="81715"/>
                  </a:lnTo>
                  <a:lnTo>
                    <a:pt x="56018" y="81715"/>
                  </a:lnTo>
                  <a:lnTo>
                    <a:pt x="56018" y="30515"/>
                  </a:lnTo>
                  <a:cubicBezTo>
                    <a:pt x="56018" y="22613"/>
                    <a:pt x="54412" y="16831"/>
                    <a:pt x="51136" y="13234"/>
                  </a:cubicBezTo>
                  <a:cubicBezTo>
                    <a:pt x="47924" y="9636"/>
                    <a:pt x="43042" y="7837"/>
                    <a:pt x="36553" y="7837"/>
                  </a:cubicBezTo>
                  <a:cubicBezTo>
                    <a:pt x="32763" y="7837"/>
                    <a:pt x="29101" y="8480"/>
                    <a:pt x="25696" y="9764"/>
                  </a:cubicBezTo>
                  <a:cubicBezTo>
                    <a:pt x="22227" y="11049"/>
                    <a:pt x="19144" y="13041"/>
                    <a:pt x="16381" y="15675"/>
                  </a:cubicBezTo>
                  <a:cubicBezTo>
                    <a:pt x="13683" y="18116"/>
                    <a:pt x="11820" y="20557"/>
                    <a:pt x="10664" y="22998"/>
                  </a:cubicBezTo>
                  <a:cubicBezTo>
                    <a:pt x="9508" y="25439"/>
                    <a:pt x="8994" y="28909"/>
                    <a:pt x="8994" y="33534"/>
                  </a:cubicBezTo>
                  <a:lnTo>
                    <a:pt x="8994" y="81650"/>
                  </a:lnTo>
                  <a:lnTo>
                    <a:pt x="64" y="81650"/>
                  </a:lnTo>
                  <a:lnTo>
                    <a:pt x="64" y="23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88" name="Graphic 93">
            <a:extLst>
              <a:ext uri="{FF2B5EF4-FFF2-40B4-BE49-F238E27FC236}">
                <a16:creationId xmlns:a16="http://schemas.microsoft.com/office/drawing/2014/main" id="{3C163554-6D33-DEF0-B86C-176B3EBEAA4F}"/>
              </a:ext>
            </a:extLst>
          </p:cNvPr>
          <p:cNvGrpSpPr/>
          <p:nvPr userDrawn="1"/>
        </p:nvGrpSpPr>
        <p:grpSpPr>
          <a:xfrm>
            <a:off x="253025" y="8874210"/>
            <a:ext cx="264352" cy="112550"/>
            <a:chOff x="259903" y="6535007"/>
            <a:chExt cx="264352" cy="112550"/>
          </a:xfrm>
          <a:solidFill>
            <a:srgbClr val="000000"/>
          </a:solidFill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755492C-92B0-6718-6C35-AFF673FCB270}"/>
                </a:ext>
              </a:extLst>
            </p:cNvPr>
            <p:cNvSpPr/>
            <p:nvPr/>
          </p:nvSpPr>
          <p:spPr>
            <a:xfrm>
              <a:off x="259903" y="6535007"/>
              <a:ext cx="75098" cy="110173"/>
            </a:xfrm>
            <a:custGeom>
              <a:avLst/>
              <a:gdLst>
                <a:gd name="connsiteX0" fmla="*/ 0 w 75098"/>
                <a:gd name="connsiteY0" fmla="*/ 0 h 110173"/>
                <a:gd name="connsiteX1" fmla="*/ 37324 w 75098"/>
                <a:gd name="connsiteY1" fmla="*/ 0 h 110173"/>
                <a:gd name="connsiteX2" fmla="*/ 59744 w 75098"/>
                <a:gd name="connsiteY2" fmla="*/ 4112 h 110173"/>
                <a:gd name="connsiteX3" fmla="*/ 71565 w 75098"/>
                <a:gd name="connsiteY3" fmla="*/ 15418 h 110173"/>
                <a:gd name="connsiteX4" fmla="*/ 75098 w 75098"/>
                <a:gd name="connsiteY4" fmla="*/ 32249 h 110173"/>
                <a:gd name="connsiteX5" fmla="*/ 71372 w 75098"/>
                <a:gd name="connsiteY5" fmla="*/ 49466 h 110173"/>
                <a:gd name="connsiteX6" fmla="*/ 59359 w 75098"/>
                <a:gd name="connsiteY6" fmla="*/ 61286 h 110173"/>
                <a:gd name="connsiteX7" fmla="*/ 37003 w 75098"/>
                <a:gd name="connsiteY7" fmla="*/ 65590 h 110173"/>
                <a:gd name="connsiteX8" fmla="*/ 9379 w 75098"/>
                <a:gd name="connsiteY8" fmla="*/ 65590 h 110173"/>
                <a:gd name="connsiteX9" fmla="*/ 9379 w 75098"/>
                <a:gd name="connsiteY9" fmla="*/ 110174 h 110173"/>
                <a:gd name="connsiteX10" fmla="*/ 0 w 75098"/>
                <a:gd name="connsiteY10" fmla="*/ 110174 h 110173"/>
                <a:gd name="connsiteX11" fmla="*/ 0 w 75098"/>
                <a:gd name="connsiteY11" fmla="*/ 64 h 110173"/>
                <a:gd name="connsiteX12" fmla="*/ 65526 w 75098"/>
                <a:gd name="connsiteY12" fmla="*/ 32378 h 110173"/>
                <a:gd name="connsiteX13" fmla="*/ 59102 w 75098"/>
                <a:gd name="connsiteY13" fmla="*/ 14133 h 110173"/>
                <a:gd name="connsiteX14" fmla="*/ 36810 w 75098"/>
                <a:gd name="connsiteY14" fmla="*/ 8223 h 110173"/>
                <a:gd name="connsiteX15" fmla="*/ 9379 w 75098"/>
                <a:gd name="connsiteY15" fmla="*/ 8223 h 110173"/>
                <a:gd name="connsiteX16" fmla="*/ 9379 w 75098"/>
                <a:gd name="connsiteY16" fmla="*/ 57432 h 110173"/>
                <a:gd name="connsiteX17" fmla="*/ 37003 w 75098"/>
                <a:gd name="connsiteY17" fmla="*/ 57432 h 110173"/>
                <a:gd name="connsiteX18" fmla="*/ 59295 w 75098"/>
                <a:gd name="connsiteY18" fmla="*/ 50943 h 110173"/>
                <a:gd name="connsiteX19" fmla="*/ 65526 w 75098"/>
                <a:gd name="connsiteY19" fmla="*/ 32442 h 11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098" h="110173">
                  <a:moveTo>
                    <a:pt x="0" y="0"/>
                  </a:moveTo>
                  <a:lnTo>
                    <a:pt x="37324" y="0"/>
                  </a:lnTo>
                  <a:cubicBezTo>
                    <a:pt x="46768" y="0"/>
                    <a:pt x="54284" y="1349"/>
                    <a:pt x="59744" y="4112"/>
                  </a:cubicBezTo>
                  <a:cubicBezTo>
                    <a:pt x="65269" y="6810"/>
                    <a:pt x="69188" y="10600"/>
                    <a:pt x="71565" y="15418"/>
                  </a:cubicBezTo>
                  <a:cubicBezTo>
                    <a:pt x="73942" y="20236"/>
                    <a:pt x="75098" y="25825"/>
                    <a:pt x="75098" y="32249"/>
                  </a:cubicBezTo>
                  <a:cubicBezTo>
                    <a:pt x="75098" y="38673"/>
                    <a:pt x="73877" y="44455"/>
                    <a:pt x="71372" y="49466"/>
                  </a:cubicBezTo>
                  <a:cubicBezTo>
                    <a:pt x="68931" y="54477"/>
                    <a:pt x="64884" y="58395"/>
                    <a:pt x="59359" y="61286"/>
                  </a:cubicBezTo>
                  <a:cubicBezTo>
                    <a:pt x="53834" y="64177"/>
                    <a:pt x="46382" y="65590"/>
                    <a:pt x="37003" y="65590"/>
                  </a:cubicBezTo>
                  <a:lnTo>
                    <a:pt x="9379" y="65590"/>
                  </a:lnTo>
                  <a:lnTo>
                    <a:pt x="9379" y="110174"/>
                  </a:lnTo>
                  <a:lnTo>
                    <a:pt x="0" y="110174"/>
                  </a:lnTo>
                  <a:lnTo>
                    <a:pt x="0" y="64"/>
                  </a:lnTo>
                  <a:close/>
                  <a:moveTo>
                    <a:pt x="65526" y="32378"/>
                  </a:moveTo>
                  <a:cubicBezTo>
                    <a:pt x="65526" y="24155"/>
                    <a:pt x="63406" y="18052"/>
                    <a:pt x="59102" y="14133"/>
                  </a:cubicBezTo>
                  <a:cubicBezTo>
                    <a:pt x="54862" y="10150"/>
                    <a:pt x="47410" y="8223"/>
                    <a:pt x="36810" y="8223"/>
                  </a:cubicBezTo>
                  <a:lnTo>
                    <a:pt x="9379" y="8223"/>
                  </a:lnTo>
                  <a:lnTo>
                    <a:pt x="9379" y="57432"/>
                  </a:lnTo>
                  <a:lnTo>
                    <a:pt x="37003" y="57432"/>
                  </a:lnTo>
                  <a:cubicBezTo>
                    <a:pt x="47667" y="57432"/>
                    <a:pt x="55119" y="55248"/>
                    <a:pt x="59295" y="50943"/>
                  </a:cubicBezTo>
                  <a:cubicBezTo>
                    <a:pt x="63470" y="46639"/>
                    <a:pt x="65526" y="40472"/>
                    <a:pt x="65526" y="3244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6BCF171-9460-666E-8F8F-E5CECEC4871D}"/>
                </a:ext>
              </a:extLst>
            </p:cNvPr>
            <p:cNvSpPr/>
            <p:nvPr/>
          </p:nvSpPr>
          <p:spPr>
            <a:xfrm>
              <a:off x="356714" y="6535007"/>
              <a:ext cx="8929" cy="110109"/>
            </a:xfrm>
            <a:custGeom>
              <a:avLst/>
              <a:gdLst>
                <a:gd name="connsiteX0" fmla="*/ 0 w 8929"/>
                <a:gd name="connsiteY0" fmla="*/ 0 h 110109"/>
                <a:gd name="connsiteX1" fmla="*/ 8930 w 8929"/>
                <a:gd name="connsiteY1" fmla="*/ 0 h 110109"/>
                <a:gd name="connsiteX2" fmla="*/ 8930 w 8929"/>
                <a:gd name="connsiteY2" fmla="*/ 110110 h 110109"/>
                <a:gd name="connsiteX3" fmla="*/ 0 w 8929"/>
                <a:gd name="connsiteY3" fmla="*/ 110110 h 110109"/>
                <a:gd name="connsiteX4" fmla="*/ 0 w 8929"/>
                <a:gd name="connsiteY4" fmla="*/ 0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9" h="110109">
                  <a:moveTo>
                    <a:pt x="0" y="0"/>
                  </a:moveTo>
                  <a:lnTo>
                    <a:pt x="8930" y="0"/>
                  </a:lnTo>
                  <a:lnTo>
                    <a:pt x="8930" y="110110"/>
                  </a:lnTo>
                  <a:lnTo>
                    <a:pt x="0" y="11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0827F69-7737-7D1D-16BF-36277F523A15}"/>
                </a:ext>
              </a:extLst>
            </p:cNvPr>
            <p:cNvSpPr/>
            <p:nvPr/>
          </p:nvSpPr>
          <p:spPr>
            <a:xfrm>
              <a:off x="388321" y="6563402"/>
              <a:ext cx="74776" cy="84155"/>
            </a:xfrm>
            <a:custGeom>
              <a:avLst/>
              <a:gdLst>
                <a:gd name="connsiteX0" fmla="*/ 0 w 74776"/>
                <a:gd name="connsiteY0" fmla="*/ 42206 h 84155"/>
                <a:gd name="connsiteX1" fmla="*/ 10150 w 74776"/>
                <a:gd name="connsiteY1" fmla="*/ 11242 h 84155"/>
                <a:gd name="connsiteX2" fmla="*/ 37581 w 74776"/>
                <a:gd name="connsiteY2" fmla="*/ 0 h 84155"/>
                <a:gd name="connsiteX3" fmla="*/ 64884 w 74776"/>
                <a:gd name="connsiteY3" fmla="*/ 11178 h 84155"/>
                <a:gd name="connsiteX4" fmla="*/ 74777 w 74776"/>
                <a:gd name="connsiteY4" fmla="*/ 41949 h 84155"/>
                <a:gd name="connsiteX5" fmla="*/ 64755 w 74776"/>
                <a:gd name="connsiteY5" fmla="*/ 72849 h 84155"/>
                <a:gd name="connsiteX6" fmla="*/ 37324 w 74776"/>
                <a:gd name="connsiteY6" fmla="*/ 84156 h 84155"/>
                <a:gd name="connsiteX7" fmla="*/ 9829 w 74776"/>
                <a:gd name="connsiteY7" fmla="*/ 72978 h 84155"/>
                <a:gd name="connsiteX8" fmla="*/ 64 w 74776"/>
                <a:gd name="connsiteY8" fmla="*/ 42206 h 84155"/>
                <a:gd name="connsiteX9" fmla="*/ 9572 w 74776"/>
                <a:gd name="connsiteY9" fmla="*/ 42078 h 84155"/>
                <a:gd name="connsiteX10" fmla="*/ 16446 w 74776"/>
                <a:gd name="connsiteY10" fmla="*/ 67260 h 84155"/>
                <a:gd name="connsiteX11" fmla="*/ 37324 w 74776"/>
                <a:gd name="connsiteY11" fmla="*/ 76575 h 84155"/>
                <a:gd name="connsiteX12" fmla="*/ 58460 w 74776"/>
                <a:gd name="connsiteY12" fmla="*/ 67196 h 84155"/>
                <a:gd name="connsiteX13" fmla="*/ 65398 w 74776"/>
                <a:gd name="connsiteY13" fmla="*/ 41885 h 84155"/>
                <a:gd name="connsiteX14" fmla="*/ 58460 w 74776"/>
                <a:gd name="connsiteY14" fmla="*/ 16831 h 84155"/>
                <a:gd name="connsiteX15" fmla="*/ 37324 w 74776"/>
                <a:gd name="connsiteY15" fmla="*/ 7516 h 84155"/>
                <a:gd name="connsiteX16" fmla="*/ 16446 w 74776"/>
                <a:gd name="connsiteY16" fmla="*/ 16831 h 84155"/>
                <a:gd name="connsiteX17" fmla="*/ 9572 w 74776"/>
                <a:gd name="connsiteY17" fmla="*/ 42014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776" h="84155">
                  <a:moveTo>
                    <a:pt x="0" y="42206"/>
                  </a:moveTo>
                  <a:cubicBezTo>
                    <a:pt x="0" y="29037"/>
                    <a:pt x="3405" y="18694"/>
                    <a:pt x="10150" y="11242"/>
                  </a:cubicBezTo>
                  <a:cubicBezTo>
                    <a:pt x="16960" y="3726"/>
                    <a:pt x="26082" y="0"/>
                    <a:pt x="37581" y="0"/>
                  </a:cubicBezTo>
                  <a:cubicBezTo>
                    <a:pt x="49080" y="0"/>
                    <a:pt x="58267" y="3726"/>
                    <a:pt x="64884" y="11178"/>
                  </a:cubicBezTo>
                  <a:cubicBezTo>
                    <a:pt x="71436" y="18630"/>
                    <a:pt x="74777" y="28909"/>
                    <a:pt x="74777" y="41949"/>
                  </a:cubicBezTo>
                  <a:cubicBezTo>
                    <a:pt x="74777" y="54990"/>
                    <a:pt x="71436" y="65333"/>
                    <a:pt x="64755" y="72849"/>
                  </a:cubicBezTo>
                  <a:cubicBezTo>
                    <a:pt x="58074" y="80365"/>
                    <a:pt x="48952" y="84156"/>
                    <a:pt x="37324" y="84156"/>
                  </a:cubicBezTo>
                  <a:cubicBezTo>
                    <a:pt x="25696" y="84156"/>
                    <a:pt x="16317" y="80430"/>
                    <a:pt x="9829" y="72978"/>
                  </a:cubicBezTo>
                  <a:cubicBezTo>
                    <a:pt x="3276" y="65526"/>
                    <a:pt x="64" y="55247"/>
                    <a:pt x="64" y="42206"/>
                  </a:cubicBezTo>
                  <a:close/>
                  <a:moveTo>
                    <a:pt x="9572" y="42078"/>
                  </a:moveTo>
                  <a:cubicBezTo>
                    <a:pt x="9572" y="52678"/>
                    <a:pt x="11885" y="61093"/>
                    <a:pt x="16446" y="67260"/>
                  </a:cubicBezTo>
                  <a:cubicBezTo>
                    <a:pt x="21007" y="73492"/>
                    <a:pt x="28009" y="76575"/>
                    <a:pt x="37324" y="76575"/>
                  </a:cubicBezTo>
                  <a:cubicBezTo>
                    <a:pt x="46639" y="76575"/>
                    <a:pt x="53834" y="73428"/>
                    <a:pt x="58460" y="67196"/>
                  </a:cubicBezTo>
                  <a:cubicBezTo>
                    <a:pt x="63085" y="60965"/>
                    <a:pt x="65398" y="52485"/>
                    <a:pt x="65398" y="41885"/>
                  </a:cubicBezTo>
                  <a:cubicBezTo>
                    <a:pt x="65398" y="31285"/>
                    <a:pt x="63085" y="23062"/>
                    <a:pt x="58460" y="16831"/>
                  </a:cubicBezTo>
                  <a:cubicBezTo>
                    <a:pt x="53834" y="10600"/>
                    <a:pt x="46768" y="7516"/>
                    <a:pt x="37324" y="7516"/>
                  </a:cubicBezTo>
                  <a:cubicBezTo>
                    <a:pt x="27881" y="7516"/>
                    <a:pt x="21007" y="10600"/>
                    <a:pt x="16446" y="16831"/>
                  </a:cubicBezTo>
                  <a:cubicBezTo>
                    <a:pt x="11885" y="23062"/>
                    <a:pt x="9572" y="31478"/>
                    <a:pt x="9572" y="4201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8452CD2-8291-E4D7-BD67-258A07A86302}"/>
                </a:ext>
              </a:extLst>
            </p:cNvPr>
            <p:cNvSpPr/>
            <p:nvPr/>
          </p:nvSpPr>
          <p:spPr>
            <a:xfrm>
              <a:off x="477616" y="6543937"/>
              <a:ext cx="46639" cy="102850"/>
            </a:xfrm>
            <a:custGeom>
              <a:avLst/>
              <a:gdLst>
                <a:gd name="connsiteX0" fmla="*/ 12334 w 46639"/>
                <a:gd name="connsiteY0" fmla="*/ 77090 h 102850"/>
                <a:gd name="connsiteX1" fmla="*/ 12334 w 46639"/>
                <a:gd name="connsiteY1" fmla="*/ 29165 h 102850"/>
                <a:gd name="connsiteX2" fmla="*/ 0 w 46639"/>
                <a:gd name="connsiteY2" fmla="*/ 29165 h 102850"/>
                <a:gd name="connsiteX3" fmla="*/ 0 w 46639"/>
                <a:gd name="connsiteY3" fmla="*/ 21906 h 102850"/>
                <a:gd name="connsiteX4" fmla="*/ 12334 w 46639"/>
                <a:gd name="connsiteY4" fmla="*/ 21906 h 102850"/>
                <a:gd name="connsiteX5" fmla="*/ 12334 w 46639"/>
                <a:gd name="connsiteY5" fmla="*/ 0 h 102850"/>
                <a:gd name="connsiteX6" fmla="*/ 21264 w 46639"/>
                <a:gd name="connsiteY6" fmla="*/ 0 h 102850"/>
                <a:gd name="connsiteX7" fmla="*/ 21264 w 46639"/>
                <a:gd name="connsiteY7" fmla="*/ 21906 h 102850"/>
                <a:gd name="connsiteX8" fmla="*/ 44840 w 46639"/>
                <a:gd name="connsiteY8" fmla="*/ 21906 h 102850"/>
                <a:gd name="connsiteX9" fmla="*/ 44840 w 46639"/>
                <a:gd name="connsiteY9" fmla="*/ 29165 h 102850"/>
                <a:gd name="connsiteX10" fmla="*/ 21264 w 46639"/>
                <a:gd name="connsiteY10" fmla="*/ 29165 h 102850"/>
                <a:gd name="connsiteX11" fmla="*/ 21264 w 46639"/>
                <a:gd name="connsiteY11" fmla="*/ 79402 h 102850"/>
                <a:gd name="connsiteX12" fmla="*/ 24412 w 46639"/>
                <a:gd name="connsiteY12" fmla="*/ 91094 h 102850"/>
                <a:gd name="connsiteX13" fmla="*/ 34176 w 46639"/>
                <a:gd name="connsiteY13" fmla="*/ 95270 h 102850"/>
                <a:gd name="connsiteX14" fmla="*/ 40022 w 46639"/>
                <a:gd name="connsiteY14" fmla="*/ 94756 h 102850"/>
                <a:gd name="connsiteX15" fmla="*/ 44969 w 46639"/>
                <a:gd name="connsiteY15" fmla="*/ 93278 h 102850"/>
                <a:gd name="connsiteX16" fmla="*/ 46639 w 46639"/>
                <a:gd name="connsiteY16" fmla="*/ 100345 h 102850"/>
                <a:gd name="connsiteX17" fmla="*/ 40408 w 46639"/>
                <a:gd name="connsiteY17" fmla="*/ 102144 h 102850"/>
                <a:gd name="connsiteX18" fmla="*/ 32956 w 46639"/>
                <a:gd name="connsiteY18" fmla="*/ 102850 h 102850"/>
                <a:gd name="connsiteX19" fmla="*/ 16703 w 46639"/>
                <a:gd name="connsiteY19" fmla="*/ 96041 h 102850"/>
                <a:gd name="connsiteX20" fmla="*/ 12334 w 46639"/>
                <a:gd name="connsiteY20" fmla="*/ 77090 h 10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9" h="102850">
                  <a:moveTo>
                    <a:pt x="12334" y="77090"/>
                  </a:moveTo>
                  <a:lnTo>
                    <a:pt x="12334" y="29165"/>
                  </a:lnTo>
                  <a:lnTo>
                    <a:pt x="0" y="29165"/>
                  </a:lnTo>
                  <a:lnTo>
                    <a:pt x="0" y="21906"/>
                  </a:lnTo>
                  <a:lnTo>
                    <a:pt x="12334" y="21906"/>
                  </a:lnTo>
                  <a:lnTo>
                    <a:pt x="12334" y="0"/>
                  </a:lnTo>
                  <a:lnTo>
                    <a:pt x="21264" y="0"/>
                  </a:lnTo>
                  <a:lnTo>
                    <a:pt x="21264" y="21906"/>
                  </a:lnTo>
                  <a:lnTo>
                    <a:pt x="44840" y="21906"/>
                  </a:lnTo>
                  <a:lnTo>
                    <a:pt x="44840" y="29165"/>
                  </a:lnTo>
                  <a:lnTo>
                    <a:pt x="21264" y="29165"/>
                  </a:lnTo>
                  <a:lnTo>
                    <a:pt x="21264" y="79402"/>
                  </a:lnTo>
                  <a:cubicBezTo>
                    <a:pt x="21264" y="84413"/>
                    <a:pt x="22292" y="88332"/>
                    <a:pt x="24412" y="91094"/>
                  </a:cubicBezTo>
                  <a:cubicBezTo>
                    <a:pt x="26532" y="93856"/>
                    <a:pt x="29808" y="95270"/>
                    <a:pt x="34176" y="95270"/>
                  </a:cubicBezTo>
                  <a:cubicBezTo>
                    <a:pt x="36361" y="95270"/>
                    <a:pt x="38288" y="95077"/>
                    <a:pt x="40022" y="94756"/>
                  </a:cubicBezTo>
                  <a:cubicBezTo>
                    <a:pt x="41757" y="94370"/>
                    <a:pt x="43427" y="93921"/>
                    <a:pt x="44969" y="93278"/>
                  </a:cubicBezTo>
                  <a:lnTo>
                    <a:pt x="46639" y="100345"/>
                  </a:lnTo>
                  <a:cubicBezTo>
                    <a:pt x="44712" y="101051"/>
                    <a:pt x="42592" y="101630"/>
                    <a:pt x="40408" y="102144"/>
                  </a:cubicBezTo>
                  <a:cubicBezTo>
                    <a:pt x="38224" y="102593"/>
                    <a:pt x="35718" y="102850"/>
                    <a:pt x="32956" y="102850"/>
                  </a:cubicBezTo>
                  <a:cubicBezTo>
                    <a:pt x="25054" y="102850"/>
                    <a:pt x="19594" y="100602"/>
                    <a:pt x="16703" y="96041"/>
                  </a:cubicBezTo>
                  <a:cubicBezTo>
                    <a:pt x="13812" y="91479"/>
                    <a:pt x="12334" y="85184"/>
                    <a:pt x="12334" y="7709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A708694-0661-81D5-075A-B429E9476663}"/>
              </a:ext>
            </a:extLst>
          </p:cNvPr>
          <p:cNvCxnSpPr>
            <a:cxnSpLocks/>
          </p:cNvCxnSpPr>
          <p:nvPr userDrawn="1"/>
        </p:nvCxnSpPr>
        <p:spPr>
          <a:xfrm>
            <a:off x="4933780" y="1337536"/>
            <a:ext cx="0" cy="5047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DAACAF15-3E56-6254-6CD0-B3966B3D88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710" y="642608"/>
            <a:ext cx="578819" cy="81790"/>
          </a:xfrm>
          <a:prstGeom prst="rect">
            <a:avLst/>
          </a:prstGeom>
        </p:spPr>
      </p:pic>
      <p:sp>
        <p:nvSpPr>
          <p:cNvPr id="18" name="Picture Placeholder 212">
            <a:extLst>
              <a:ext uri="{FF2B5EF4-FFF2-40B4-BE49-F238E27FC236}">
                <a16:creationId xmlns:a16="http://schemas.microsoft.com/office/drawing/2014/main" id="{91188A0A-8544-819E-9103-012440A5D41D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2093804" y="1361461"/>
            <a:ext cx="2804245" cy="5020136"/>
          </a:xfrm>
          <a:solidFill>
            <a:schemeClr val="bg2">
              <a:lumMod val="85000"/>
            </a:schemeClr>
          </a:solidFill>
        </p:spPr>
        <p:txBody>
          <a:bodyPr vert="horz" anchor="ctr" anchorCtr="0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74E5BE-D835-01B8-7F39-A25DAE173407}"/>
              </a:ext>
            </a:extLst>
          </p:cNvPr>
          <p:cNvCxnSpPr>
            <a:cxnSpLocks/>
          </p:cNvCxnSpPr>
          <p:nvPr userDrawn="1"/>
        </p:nvCxnSpPr>
        <p:spPr>
          <a:xfrm>
            <a:off x="2085104" y="1337536"/>
            <a:ext cx="0" cy="5047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72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bo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30">
            <a:extLst>
              <a:ext uri="{FF2B5EF4-FFF2-40B4-BE49-F238E27FC236}">
                <a16:creationId xmlns:a16="http://schemas.microsoft.com/office/drawing/2014/main" id="{AF0F0640-78E8-8A21-D680-05E986CE5AD4}"/>
              </a:ext>
            </a:extLst>
          </p:cNvPr>
          <p:cNvSpPr txBox="1">
            <a:spLocks/>
          </p:cNvSpPr>
          <p:nvPr userDrawn="1"/>
        </p:nvSpPr>
        <p:spPr>
          <a:xfrm>
            <a:off x="1630017" y="368284"/>
            <a:ext cx="3408514" cy="547001"/>
          </a:xfrm>
          <a:prstGeom prst="rect">
            <a:avLst/>
          </a:prstGeom>
        </p:spPr>
        <p:txBody>
          <a:bodyPr vert="horz" lIns="31193" tIns="15596" rIns="31193" bIns="15596" rtlCol="0" anchor="t" anchorCtr="0">
            <a:noAutofit/>
          </a:bodyPr>
          <a:lstStyle>
            <a:lvl1pPr algn="ctr">
              <a:defRPr sz="2400" cap="all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Click to edit Master title style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85" name="Text Placeholder 33">
            <a:extLst>
              <a:ext uri="{FF2B5EF4-FFF2-40B4-BE49-F238E27FC236}">
                <a16:creationId xmlns:a16="http://schemas.microsoft.com/office/drawing/2014/main" id="{92D13D0A-C3EC-214F-2DB5-0C743A649D90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3664219" y="4578261"/>
            <a:ext cx="2622321" cy="55756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86" name="Text Placeholder 33">
            <a:extLst>
              <a:ext uri="{FF2B5EF4-FFF2-40B4-BE49-F238E27FC236}">
                <a16:creationId xmlns:a16="http://schemas.microsoft.com/office/drawing/2014/main" id="{2F9E5EE1-A57C-C376-70C7-3870069B9FF6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667980" y="2189869"/>
            <a:ext cx="2622321" cy="55756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87" name="Text Placeholder 33">
            <a:extLst>
              <a:ext uri="{FF2B5EF4-FFF2-40B4-BE49-F238E27FC236}">
                <a16:creationId xmlns:a16="http://schemas.microsoft.com/office/drawing/2014/main" id="{5D74DA9A-EF43-BAE0-5A72-5D8DF1453F3F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670689" y="6924767"/>
            <a:ext cx="2622321" cy="55756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1200" spc="37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2D66F68E-5A8C-2EE1-BE40-FADE7311A13C}"/>
              </a:ext>
            </a:extLst>
          </p:cNvPr>
          <p:cNvSpPr/>
          <p:nvPr userDrawn="1"/>
        </p:nvSpPr>
        <p:spPr>
          <a:xfrm>
            <a:off x="0" y="8577419"/>
            <a:ext cx="6858109" cy="1329328"/>
          </a:xfrm>
          <a:custGeom>
            <a:avLst/>
            <a:gdLst/>
            <a:ahLst/>
            <a:cxnLst/>
            <a:rect l="l" t="t" r="r" b="b"/>
            <a:pathLst>
              <a:path w="14932025" h="1517650">
                <a:moveTo>
                  <a:pt x="14931849" y="0"/>
                </a:moveTo>
                <a:lnTo>
                  <a:pt x="0" y="0"/>
                </a:lnTo>
                <a:lnTo>
                  <a:pt x="0" y="1517042"/>
                </a:lnTo>
                <a:lnTo>
                  <a:pt x="14931849" y="1517042"/>
                </a:lnTo>
                <a:lnTo>
                  <a:pt x="1493184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t" anchorCtr="0"/>
          <a:lstStyle/>
          <a:p>
            <a:endParaRPr/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0B99305F-0454-BB04-C4FE-CAABF86D41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39042" y="9199608"/>
            <a:ext cx="2493670" cy="153888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s-MX" sz="1000" spc="33" dirty="0">
                <a:latin typeface="+mn-lt"/>
                <a:cs typeface="Calibri"/>
              </a:defRPr>
            </a:lvl1pPr>
          </a:lstStyle>
          <a:p>
            <a:pPr marL="4332" lvl="0">
              <a:lnSpc>
                <a:spcPct val="100000"/>
              </a:lnSpc>
              <a:spcBef>
                <a:spcPts val="46"/>
              </a:spcBef>
            </a:pPr>
            <a:r>
              <a:rPr lang="en-US" dirty="0"/>
              <a:t>Click to edit Master text styles</a:t>
            </a:r>
            <a:endParaRPr lang="es-MX" dirty="0"/>
          </a:p>
        </p:txBody>
      </p:sp>
      <p:grpSp>
        <p:nvGrpSpPr>
          <p:cNvPr id="4" name="Graphic 93">
            <a:extLst>
              <a:ext uri="{FF2B5EF4-FFF2-40B4-BE49-F238E27FC236}">
                <a16:creationId xmlns:a16="http://schemas.microsoft.com/office/drawing/2014/main" id="{563470B3-488D-E169-C675-C13972DB5CCB}"/>
              </a:ext>
            </a:extLst>
          </p:cNvPr>
          <p:cNvGrpSpPr/>
          <p:nvPr userDrawn="1"/>
        </p:nvGrpSpPr>
        <p:grpSpPr>
          <a:xfrm>
            <a:off x="3000959" y="9222068"/>
            <a:ext cx="877085" cy="115441"/>
            <a:chOff x="9290937" y="573805"/>
            <a:chExt cx="877085" cy="115441"/>
          </a:xfrm>
          <a:solidFill>
            <a:srgbClr val="000000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75FF970-D884-1A09-535B-2036FB7E875D}"/>
                </a:ext>
              </a:extLst>
            </p:cNvPr>
            <p:cNvSpPr/>
            <p:nvPr/>
          </p:nvSpPr>
          <p:spPr>
            <a:xfrm>
              <a:off x="9290937" y="573805"/>
              <a:ext cx="81714" cy="115441"/>
            </a:xfrm>
            <a:custGeom>
              <a:avLst/>
              <a:gdLst>
                <a:gd name="connsiteX0" fmla="*/ 71757 w 81714"/>
                <a:gd name="connsiteY0" fmla="*/ 84220 h 115441"/>
                <a:gd name="connsiteX1" fmla="*/ 66810 w 81714"/>
                <a:gd name="connsiteY1" fmla="*/ 69830 h 115441"/>
                <a:gd name="connsiteX2" fmla="*/ 47988 w 81714"/>
                <a:gd name="connsiteY2" fmla="*/ 62057 h 115441"/>
                <a:gd name="connsiteX3" fmla="*/ 34754 w 81714"/>
                <a:gd name="connsiteY3" fmla="*/ 59873 h 115441"/>
                <a:gd name="connsiteX4" fmla="*/ 10792 w 81714"/>
                <a:gd name="connsiteY4" fmla="*/ 50365 h 115441"/>
                <a:gd name="connsiteX5" fmla="*/ 2698 w 81714"/>
                <a:gd name="connsiteY5" fmla="*/ 29615 h 115441"/>
                <a:gd name="connsiteX6" fmla="*/ 7580 w 81714"/>
                <a:gd name="connsiteY6" fmla="*/ 13362 h 115441"/>
                <a:gd name="connsiteX7" fmla="*/ 21135 w 81714"/>
                <a:gd name="connsiteY7" fmla="*/ 3405 h 115441"/>
                <a:gd name="connsiteX8" fmla="*/ 41242 w 81714"/>
                <a:gd name="connsiteY8" fmla="*/ 0 h 115441"/>
                <a:gd name="connsiteX9" fmla="*/ 61736 w 81714"/>
                <a:gd name="connsiteY9" fmla="*/ 3533 h 115441"/>
                <a:gd name="connsiteX10" fmla="*/ 73942 w 81714"/>
                <a:gd name="connsiteY10" fmla="*/ 13234 h 115441"/>
                <a:gd name="connsiteX11" fmla="*/ 80237 w 81714"/>
                <a:gd name="connsiteY11" fmla="*/ 27431 h 115441"/>
                <a:gd name="connsiteX12" fmla="*/ 71436 w 81714"/>
                <a:gd name="connsiteY12" fmla="*/ 29294 h 115441"/>
                <a:gd name="connsiteX13" fmla="*/ 61800 w 81714"/>
                <a:gd name="connsiteY13" fmla="*/ 13362 h 115441"/>
                <a:gd name="connsiteX14" fmla="*/ 41371 w 81714"/>
                <a:gd name="connsiteY14" fmla="*/ 8223 h 115441"/>
                <a:gd name="connsiteX15" fmla="*/ 19079 w 81714"/>
                <a:gd name="connsiteY15" fmla="*/ 14005 h 115441"/>
                <a:gd name="connsiteX16" fmla="*/ 12205 w 81714"/>
                <a:gd name="connsiteY16" fmla="*/ 29358 h 115441"/>
                <a:gd name="connsiteX17" fmla="*/ 17473 w 81714"/>
                <a:gd name="connsiteY17" fmla="*/ 43684 h 115441"/>
                <a:gd name="connsiteX18" fmla="*/ 35653 w 81714"/>
                <a:gd name="connsiteY18" fmla="*/ 50751 h 115441"/>
                <a:gd name="connsiteX19" fmla="*/ 49658 w 81714"/>
                <a:gd name="connsiteY19" fmla="*/ 53063 h 115441"/>
                <a:gd name="connsiteX20" fmla="*/ 74005 w 81714"/>
                <a:gd name="connsiteY20" fmla="*/ 63149 h 115441"/>
                <a:gd name="connsiteX21" fmla="*/ 81715 w 81714"/>
                <a:gd name="connsiteY21" fmla="*/ 84349 h 115441"/>
                <a:gd name="connsiteX22" fmla="*/ 72014 w 81714"/>
                <a:gd name="connsiteY22" fmla="*/ 106833 h 115441"/>
                <a:gd name="connsiteX23" fmla="*/ 43170 w 81714"/>
                <a:gd name="connsiteY23" fmla="*/ 115442 h 115441"/>
                <a:gd name="connsiteX24" fmla="*/ 13105 w 81714"/>
                <a:gd name="connsiteY24" fmla="*/ 107668 h 115441"/>
                <a:gd name="connsiteX25" fmla="*/ 0 w 81714"/>
                <a:gd name="connsiteY25" fmla="*/ 83835 h 115441"/>
                <a:gd name="connsiteX26" fmla="*/ 9379 w 81714"/>
                <a:gd name="connsiteY26" fmla="*/ 83835 h 115441"/>
                <a:gd name="connsiteX27" fmla="*/ 43170 w 81714"/>
                <a:gd name="connsiteY27" fmla="*/ 107090 h 115441"/>
                <a:gd name="connsiteX28" fmla="*/ 65076 w 81714"/>
                <a:gd name="connsiteY28" fmla="*/ 100795 h 115441"/>
                <a:gd name="connsiteX29" fmla="*/ 71693 w 81714"/>
                <a:gd name="connsiteY29" fmla="*/ 84156 h 11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714" h="115441">
                  <a:moveTo>
                    <a:pt x="71757" y="84220"/>
                  </a:moveTo>
                  <a:cubicBezTo>
                    <a:pt x="71757" y="78246"/>
                    <a:pt x="70087" y="73428"/>
                    <a:pt x="66810" y="69830"/>
                  </a:cubicBezTo>
                  <a:cubicBezTo>
                    <a:pt x="63534" y="66168"/>
                    <a:pt x="57238" y="63599"/>
                    <a:pt x="47988" y="62057"/>
                  </a:cubicBezTo>
                  <a:lnTo>
                    <a:pt x="34754" y="59873"/>
                  </a:lnTo>
                  <a:cubicBezTo>
                    <a:pt x="24155" y="58010"/>
                    <a:pt x="16188" y="54862"/>
                    <a:pt x="10792" y="50365"/>
                  </a:cubicBezTo>
                  <a:cubicBezTo>
                    <a:pt x="5396" y="45868"/>
                    <a:pt x="2698" y="38994"/>
                    <a:pt x="2698" y="29615"/>
                  </a:cubicBezTo>
                  <a:cubicBezTo>
                    <a:pt x="2698" y="23127"/>
                    <a:pt x="4304" y="17731"/>
                    <a:pt x="7580" y="13362"/>
                  </a:cubicBezTo>
                  <a:cubicBezTo>
                    <a:pt x="10792" y="8994"/>
                    <a:pt x="15353" y="5653"/>
                    <a:pt x="21135" y="3405"/>
                  </a:cubicBezTo>
                  <a:cubicBezTo>
                    <a:pt x="26917" y="1156"/>
                    <a:pt x="33662" y="0"/>
                    <a:pt x="41242" y="0"/>
                  </a:cubicBezTo>
                  <a:cubicBezTo>
                    <a:pt x="49658" y="0"/>
                    <a:pt x="56532" y="1156"/>
                    <a:pt x="61736" y="3533"/>
                  </a:cubicBezTo>
                  <a:cubicBezTo>
                    <a:pt x="66939" y="5910"/>
                    <a:pt x="71050" y="9122"/>
                    <a:pt x="73942" y="13234"/>
                  </a:cubicBezTo>
                  <a:cubicBezTo>
                    <a:pt x="76832" y="17345"/>
                    <a:pt x="78952" y="22099"/>
                    <a:pt x="80237" y="27431"/>
                  </a:cubicBezTo>
                  <a:lnTo>
                    <a:pt x="71436" y="29294"/>
                  </a:lnTo>
                  <a:cubicBezTo>
                    <a:pt x="69509" y="22099"/>
                    <a:pt x="66297" y="16767"/>
                    <a:pt x="61800" y="13362"/>
                  </a:cubicBezTo>
                  <a:cubicBezTo>
                    <a:pt x="57303" y="9957"/>
                    <a:pt x="50494" y="8223"/>
                    <a:pt x="41371" y="8223"/>
                  </a:cubicBezTo>
                  <a:cubicBezTo>
                    <a:pt x="31093" y="8223"/>
                    <a:pt x="23640" y="10150"/>
                    <a:pt x="19079" y="14005"/>
                  </a:cubicBezTo>
                  <a:cubicBezTo>
                    <a:pt x="14519" y="17859"/>
                    <a:pt x="12205" y="22998"/>
                    <a:pt x="12205" y="29358"/>
                  </a:cubicBezTo>
                  <a:cubicBezTo>
                    <a:pt x="12205" y="35718"/>
                    <a:pt x="13940" y="40408"/>
                    <a:pt x="17473" y="43684"/>
                  </a:cubicBezTo>
                  <a:cubicBezTo>
                    <a:pt x="20943" y="46960"/>
                    <a:pt x="27045" y="49337"/>
                    <a:pt x="35653" y="50751"/>
                  </a:cubicBezTo>
                  <a:lnTo>
                    <a:pt x="49658" y="53063"/>
                  </a:lnTo>
                  <a:cubicBezTo>
                    <a:pt x="60772" y="54926"/>
                    <a:pt x="68866" y="58267"/>
                    <a:pt x="74005" y="63149"/>
                  </a:cubicBezTo>
                  <a:cubicBezTo>
                    <a:pt x="79145" y="68031"/>
                    <a:pt x="81715" y="75098"/>
                    <a:pt x="81715" y="84349"/>
                  </a:cubicBezTo>
                  <a:cubicBezTo>
                    <a:pt x="81715" y="93600"/>
                    <a:pt x="78503" y="101116"/>
                    <a:pt x="72014" y="106833"/>
                  </a:cubicBezTo>
                  <a:cubicBezTo>
                    <a:pt x="65526" y="112615"/>
                    <a:pt x="55954" y="115442"/>
                    <a:pt x="43170" y="115442"/>
                  </a:cubicBezTo>
                  <a:cubicBezTo>
                    <a:pt x="30386" y="115442"/>
                    <a:pt x="20685" y="112872"/>
                    <a:pt x="13105" y="107668"/>
                  </a:cubicBezTo>
                  <a:cubicBezTo>
                    <a:pt x="5525" y="102465"/>
                    <a:pt x="1156" y="94563"/>
                    <a:pt x="0" y="83835"/>
                  </a:cubicBezTo>
                  <a:lnTo>
                    <a:pt x="9379" y="83835"/>
                  </a:lnTo>
                  <a:cubicBezTo>
                    <a:pt x="11949" y="99381"/>
                    <a:pt x="23191" y="107090"/>
                    <a:pt x="43170" y="107090"/>
                  </a:cubicBezTo>
                  <a:cubicBezTo>
                    <a:pt x="53320" y="107090"/>
                    <a:pt x="60643" y="104970"/>
                    <a:pt x="65076" y="100795"/>
                  </a:cubicBezTo>
                  <a:cubicBezTo>
                    <a:pt x="69509" y="96619"/>
                    <a:pt x="71693" y="91030"/>
                    <a:pt x="71693" y="8415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7E6117-7A80-B076-0D2F-A2902D047234}"/>
                </a:ext>
              </a:extLst>
            </p:cNvPr>
            <p:cNvSpPr/>
            <p:nvPr/>
          </p:nvSpPr>
          <p:spPr>
            <a:xfrm>
              <a:off x="9392438" y="604962"/>
              <a:ext cx="69573" cy="84220"/>
            </a:xfrm>
            <a:custGeom>
              <a:avLst/>
              <a:gdLst>
                <a:gd name="connsiteX0" fmla="*/ 0 w 69573"/>
                <a:gd name="connsiteY0" fmla="*/ 42592 h 84220"/>
                <a:gd name="connsiteX1" fmla="*/ 4497 w 69573"/>
                <a:gd name="connsiteY1" fmla="*/ 19979 h 84220"/>
                <a:gd name="connsiteX2" fmla="*/ 17346 w 69573"/>
                <a:gd name="connsiteY2" fmla="*/ 5268 h 84220"/>
                <a:gd name="connsiteX3" fmla="*/ 37132 w 69573"/>
                <a:gd name="connsiteY3" fmla="*/ 0 h 84220"/>
                <a:gd name="connsiteX4" fmla="*/ 58074 w 69573"/>
                <a:gd name="connsiteY4" fmla="*/ 6810 h 84220"/>
                <a:gd name="connsiteX5" fmla="*/ 68224 w 69573"/>
                <a:gd name="connsiteY5" fmla="*/ 25953 h 84220"/>
                <a:gd name="connsiteX6" fmla="*/ 59295 w 69573"/>
                <a:gd name="connsiteY6" fmla="*/ 27624 h 84220"/>
                <a:gd name="connsiteX7" fmla="*/ 52228 w 69573"/>
                <a:gd name="connsiteY7" fmla="*/ 12977 h 84220"/>
                <a:gd name="connsiteX8" fmla="*/ 36682 w 69573"/>
                <a:gd name="connsiteY8" fmla="*/ 7580 h 84220"/>
                <a:gd name="connsiteX9" fmla="*/ 21264 w 69573"/>
                <a:gd name="connsiteY9" fmla="*/ 12142 h 84220"/>
                <a:gd name="connsiteX10" fmla="*/ 12399 w 69573"/>
                <a:gd name="connsiteY10" fmla="*/ 24540 h 84220"/>
                <a:gd name="connsiteX11" fmla="*/ 9572 w 69573"/>
                <a:gd name="connsiteY11" fmla="*/ 42271 h 84220"/>
                <a:gd name="connsiteX12" fmla="*/ 12335 w 69573"/>
                <a:gd name="connsiteY12" fmla="*/ 59744 h 84220"/>
                <a:gd name="connsiteX13" fmla="*/ 21071 w 69573"/>
                <a:gd name="connsiteY13" fmla="*/ 72079 h 84220"/>
                <a:gd name="connsiteX14" fmla="*/ 36425 w 69573"/>
                <a:gd name="connsiteY14" fmla="*/ 76640 h 84220"/>
                <a:gd name="connsiteX15" fmla="*/ 53256 w 69573"/>
                <a:gd name="connsiteY15" fmla="*/ 70730 h 84220"/>
                <a:gd name="connsiteX16" fmla="*/ 60644 w 69573"/>
                <a:gd name="connsiteY16" fmla="*/ 55247 h 84220"/>
                <a:gd name="connsiteX17" fmla="*/ 69574 w 69573"/>
                <a:gd name="connsiteY17" fmla="*/ 55247 h 84220"/>
                <a:gd name="connsiteX18" fmla="*/ 59230 w 69573"/>
                <a:gd name="connsiteY18" fmla="*/ 76383 h 84220"/>
                <a:gd name="connsiteX19" fmla="*/ 36232 w 69573"/>
                <a:gd name="connsiteY19" fmla="*/ 84220 h 84220"/>
                <a:gd name="connsiteX20" fmla="*/ 9572 w 69573"/>
                <a:gd name="connsiteY20" fmla="*/ 73171 h 84220"/>
                <a:gd name="connsiteX21" fmla="*/ 0 w 69573"/>
                <a:gd name="connsiteY21" fmla="*/ 42592 h 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573" h="84220">
                  <a:moveTo>
                    <a:pt x="0" y="42592"/>
                  </a:moveTo>
                  <a:cubicBezTo>
                    <a:pt x="0" y="33855"/>
                    <a:pt x="1477" y="26339"/>
                    <a:pt x="4497" y="19979"/>
                  </a:cubicBezTo>
                  <a:cubicBezTo>
                    <a:pt x="7452" y="13683"/>
                    <a:pt x="11757" y="8737"/>
                    <a:pt x="17346" y="5268"/>
                  </a:cubicBezTo>
                  <a:cubicBezTo>
                    <a:pt x="22935" y="1799"/>
                    <a:pt x="29551" y="0"/>
                    <a:pt x="37132" y="0"/>
                  </a:cubicBezTo>
                  <a:cubicBezTo>
                    <a:pt x="45997" y="0"/>
                    <a:pt x="52935" y="2248"/>
                    <a:pt x="58074" y="6810"/>
                  </a:cubicBezTo>
                  <a:cubicBezTo>
                    <a:pt x="63213" y="11306"/>
                    <a:pt x="66618" y="17731"/>
                    <a:pt x="68224" y="25953"/>
                  </a:cubicBezTo>
                  <a:lnTo>
                    <a:pt x="59295" y="27624"/>
                  </a:lnTo>
                  <a:cubicBezTo>
                    <a:pt x="57946" y="21457"/>
                    <a:pt x="55569" y="16574"/>
                    <a:pt x="52228" y="12977"/>
                  </a:cubicBezTo>
                  <a:cubicBezTo>
                    <a:pt x="48823" y="9379"/>
                    <a:pt x="43620" y="7580"/>
                    <a:pt x="36682" y="7580"/>
                  </a:cubicBezTo>
                  <a:cubicBezTo>
                    <a:pt x="30386" y="7580"/>
                    <a:pt x="25247" y="9122"/>
                    <a:pt x="21264" y="12142"/>
                  </a:cubicBezTo>
                  <a:cubicBezTo>
                    <a:pt x="17281" y="15161"/>
                    <a:pt x="14326" y="19337"/>
                    <a:pt x="12399" y="24540"/>
                  </a:cubicBezTo>
                  <a:cubicBezTo>
                    <a:pt x="10536" y="29808"/>
                    <a:pt x="9572" y="35718"/>
                    <a:pt x="9572" y="42271"/>
                  </a:cubicBezTo>
                  <a:cubicBezTo>
                    <a:pt x="9572" y="48823"/>
                    <a:pt x="10471" y="54605"/>
                    <a:pt x="12335" y="59744"/>
                  </a:cubicBezTo>
                  <a:cubicBezTo>
                    <a:pt x="14198" y="64948"/>
                    <a:pt x="17088" y="69059"/>
                    <a:pt x="21071" y="72079"/>
                  </a:cubicBezTo>
                  <a:cubicBezTo>
                    <a:pt x="25054" y="75098"/>
                    <a:pt x="30130" y="76640"/>
                    <a:pt x="36425" y="76640"/>
                  </a:cubicBezTo>
                  <a:cubicBezTo>
                    <a:pt x="43749" y="76640"/>
                    <a:pt x="49338" y="74648"/>
                    <a:pt x="53256" y="70730"/>
                  </a:cubicBezTo>
                  <a:cubicBezTo>
                    <a:pt x="57175" y="66747"/>
                    <a:pt x="59616" y="61607"/>
                    <a:pt x="60644" y="55247"/>
                  </a:cubicBezTo>
                  <a:lnTo>
                    <a:pt x="69574" y="55247"/>
                  </a:lnTo>
                  <a:cubicBezTo>
                    <a:pt x="68224" y="64113"/>
                    <a:pt x="64819" y="71115"/>
                    <a:pt x="59230" y="76383"/>
                  </a:cubicBezTo>
                  <a:cubicBezTo>
                    <a:pt x="53641" y="81651"/>
                    <a:pt x="45997" y="84220"/>
                    <a:pt x="36232" y="84220"/>
                  </a:cubicBezTo>
                  <a:cubicBezTo>
                    <a:pt x="24797" y="84220"/>
                    <a:pt x="15932" y="80559"/>
                    <a:pt x="9572" y="73171"/>
                  </a:cubicBezTo>
                  <a:cubicBezTo>
                    <a:pt x="3212" y="65847"/>
                    <a:pt x="0" y="55633"/>
                    <a:pt x="0" y="4259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CB8A63-36C2-5805-67D0-D0D877FF24E7}"/>
                </a:ext>
              </a:extLst>
            </p:cNvPr>
            <p:cNvSpPr/>
            <p:nvPr/>
          </p:nvSpPr>
          <p:spPr>
            <a:xfrm>
              <a:off x="9480769" y="604962"/>
              <a:ext cx="70151" cy="84156"/>
            </a:xfrm>
            <a:custGeom>
              <a:avLst/>
              <a:gdLst>
                <a:gd name="connsiteX0" fmla="*/ 0 w 70151"/>
                <a:gd name="connsiteY0" fmla="*/ 42720 h 84156"/>
                <a:gd name="connsiteX1" fmla="*/ 10022 w 70151"/>
                <a:gd name="connsiteY1" fmla="*/ 11114 h 84156"/>
                <a:gd name="connsiteX2" fmla="*/ 36554 w 70151"/>
                <a:gd name="connsiteY2" fmla="*/ 0 h 84156"/>
                <a:gd name="connsiteX3" fmla="*/ 61929 w 70151"/>
                <a:gd name="connsiteY3" fmla="*/ 10664 h 84156"/>
                <a:gd name="connsiteX4" fmla="*/ 70152 w 70151"/>
                <a:gd name="connsiteY4" fmla="*/ 39316 h 84156"/>
                <a:gd name="connsiteX5" fmla="*/ 70152 w 70151"/>
                <a:gd name="connsiteY5" fmla="*/ 44262 h 84156"/>
                <a:gd name="connsiteX6" fmla="*/ 9123 w 70151"/>
                <a:gd name="connsiteY6" fmla="*/ 44262 h 84156"/>
                <a:gd name="connsiteX7" fmla="*/ 16575 w 70151"/>
                <a:gd name="connsiteY7" fmla="*/ 68288 h 84156"/>
                <a:gd name="connsiteX8" fmla="*/ 36554 w 70151"/>
                <a:gd name="connsiteY8" fmla="*/ 76768 h 84156"/>
                <a:gd name="connsiteX9" fmla="*/ 52421 w 70151"/>
                <a:gd name="connsiteY9" fmla="*/ 72593 h 84156"/>
                <a:gd name="connsiteX10" fmla="*/ 60001 w 70151"/>
                <a:gd name="connsiteY10" fmla="*/ 60901 h 84156"/>
                <a:gd name="connsiteX11" fmla="*/ 68610 w 70151"/>
                <a:gd name="connsiteY11" fmla="*/ 60901 h 84156"/>
                <a:gd name="connsiteX12" fmla="*/ 58524 w 70151"/>
                <a:gd name="connsiteY12" fmla="*/ 77925 h 84156"/>
                <a:gd name="connsiteX13" fmla="*/ 36554 w 70151"/>
                <a:gd name="connsiteY13" fmla="*/ 84156 h 84156"/>
                <a:gd name="connsiteX14" fmla="*/ 9508 w 70151"/>
                <a:gd name="connsiteY14" fmla="*/ 73235 h 84156"/>
                <a:gd name="connsiteX15" fmla="*/ 0 w 70151"/>
                <a:gd name="connsiteY15" fmla="*/ 42720 h 84156"/>
                <a:gd name="connsiteX16" fmla="*/ 16575 w 70151"/>
                <a:gd name="connsiteY16" fmla="*/ 15611 h 84156"/>
                <a:gd name="connsiteX17" fmla="*/ 9251 w 70151"/>
                <a:gd name="connsiteY17" fmla="*/ 37324 h 84156"/>
                <a:gd name="connsiteX18" fmla="*/ 61222 w 70151"/>
                <a:gd name="connsiteY18" fmla="*/ 37324 h 84156"/>
                <a:gd name="connsiteX19" fmla="*/ 55055 w 70151"/>
                <a:gd name="connsiteY19" fmla="*/ 14904 h 84156"/>
                <a:gd name="connsiteX20" fmla="*/ 36425 w 70151"/>
                <a:gd name="connsiteY20" fmla="*/ 7131 h 84156"/>
                <a:gd name="connsiteX21" fmla="*/ 16638 w 70151"/>
                <a:gd name="connsiteY21" fmla="*/ 15611 h 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6">
                  <a:moveTo>
                    <a:pt x="0" y="42720"/>
                  </a:moveTo>
                  <a:cubicBezTo>
                    <a:pt x="0" y="29037"/>
                    <a:pt x="3341" y="18501"/>
                    <a:pt x="10022" y="11114"/>
                  </a:cubicBezTo>
                  <a:cubicBezTo>
                    <a:pt x="16703" y="3726"/>
                    <a:pt x="25568" y="0"/>
                    <a:pt x="36554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2" y="27303"/>
                    <a:pt x="70152" y="39316"/>
                  </a:cubicBezTo>
                  <a:lnTo>
                    <a:pt x="70152" y="44262"/>
                  </a:lnTo>
                  <a:lnTo>
                    <a:pt x="9123" y="44262"/>
                  </a:lnTo>
                  <a:cubicBezTo>
                    <a:pt x="9443" y="54669"/>
                    <a:pt x="11949" y="62635"/>
                    <a:pt x="16575" y="68288"/>
                  </a:cubicBezTo>
                  <a:cubicBezTo>
                    <a:pt x="21200" y="73942"/>
                    <a:pt x="27880" y="76768"/>
                    <a:pt x="36554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0" y="68096"/>
                    <a:pt x="63921" y="73749"/>
                    <a:pt x="58524" y="77925"/>
                  </a:cubicBezTo>
                  <a:cubicBezTo>
                    <a:pt x="53128" y="82100"/>
                    <a:pt x="45804" y="84156"/>
                    <a:pt x="36554" y="84156"/>
                  </a:cubicBezTo>
                  <a:cubicBezTo>
                    <a:pt x="24861" y="84156"/>
                    <a:pt x="15804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5" y="15611"/>
                  </a:moveTo>
                  <a:cubicBezTo>
                    <a:pt x="12335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60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7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B4B546-5940-6698-8C19-DA6D21618472}"/>
                </a:ext>
              </a:extLst>
            </p:cNvPr>
            <p:cNvSpPr/>
            <p:nvPr/>
          </p:nvSpPr>
          <p:spPr>
            <a:xfrm>
              <a:off x="9573084" y="604962"/>
              <a:ext cx="64947" cy="81714"/>
            </a:xfrm>
            <a:custGeom>
              <a:avLst/>
              <a:gdLst>
                <a:gd name="connsiteX0" fmla="*/ 0 w 64947"/>
                <a:gd name="connsiteY0" fmla="*/ 2505 h 81714"/>
                <a:gd name="connsiteX1" fmla="*/ 8930 w 64947"/>
                <a:gd name="connsiteY1" fmla="*/ 2505 h 81714"/>
                <a:gd name="connsiteX2" fmla="*/ 8930 w 64947"/>
                <a:gd name="connsiteY2" fmla="*/ 15289 h 81714"/>
                <a:gd name="connsiteX3" fmla="*/ 22292 w 64947"/>
                <a:gd name="connsiteY3" fmla="*/ 3726 h 81714"/>
                <a:gd name="connsiteX4" fmla="*/ 38416 w 64947"/>
                <a:gd name="connsiteY4" fmla="*/ 0 h 81714"/>
                <a:gd name="connsiteX5" fmla="*/ 58332 w 64947"/>
                <a:gd name="connsiteY5" fmla="*/ 7324 h 81714"/>
                <a:gd name="connsiteX6" fmla="*/ 64948 w 64947"/>
                <a:gd name="connsiteY6" fmla="*/ 28844 h 81714"/>
                <a:gd name="connsiteX7" fmla="*/ 64948 w 64947"/>
                <a:gd name="connsiteY7" fmla="*/ 81715 h 81714"/>
                <a:gd name="connsiteX8" fmla="*/ 56018 w 64947"/>
                <a:gd name="connsiteY8" fmla="*/ 81715 h 81714"/>
                <a:gd name="connsiteX9" fmla="*/ 56018 w 64947"/>
                <a:gd name="connsiteY9" fmla="*/ 30515 h 81714"/>
                <a:gd name="connsiteX10" fmla="*/ 51137 w 64947"/>
                <a:gd name="connsiteY10" fmla="*/ 13234 h 81714"/>
                <a:gd name="connsiteX11" fmla="*/ 36554 w 64947"/>
                <a:gd name="connsiteY11" fmla="*/ 7837 h 81714"/>
                <a:gd name="connsiteX12" fmla="*/ 25696 w 64947"/>
                <a:gd name="connsiteY12" fmla="*/ 9765 h 81714"/>
                <a:gd name="connsiteX13" fmla="*/ 16382 w 64947"/>
                <a:gd name="connsiteY13" fmla="*/ 15675 h 81714"/>
                <a:gd name="connsiteX14" fmla="*/ 10664 w 64947"/>
                <a:gd name="connsiteY14" fmla="*/ 22998 h 81714"/>
                <a:gd name="connsiteX15" fmla="*/ 8994 w 64947"/>
                <a:gd name="connsiteY15" fmla="*/ 33534 h 81714"/>
                <a:gd name="connsiteX16" fmla="*/ 8994 w 64947"/>
                <a:gd name="connsiteY16" fmla="*/ 81651 h 81714"/>
                <a:gd name="connsiteX17" fmla="*/ 64 w 64947"/>
                <a:gd name="connsiteY17" fmla="*/ 81651 h 81714"/>
                <a:gd name="connsiteX18" fmla="*/ 64 w 64947"/>
                <a:gd name="connsiteY18" fmla="*/ 2505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47" h="81714">
                  <a:moveTo>
                    <a:pt x="0" y="2505"/>
                  </a:moveTo>
                  <a:lnTo>
                    <a:pt x="8930" y="2505"/>
                  </a:lnTo>
                  <a:lnTo>
                    <a:pt x="8930" y="15289"/>
                  </a:lnTo>
                  <a:cubicBezTo>
                    <a:pt x="12848" y="10022"/>
                    <a:pt x="17281" y="6167"/>
                    <a:pt x="22292" y="3726"/>
                  </a:cubicBezTo>
                  <a:cubicBezTo>
                    <a:pt x="27303" y="1285"/>
                    <a:pt x="32635" y="0"/>
                    <a:pt x="38416" y="0"/>
                  </a:cubicBezTo>
                  <a:cubicBezTo>
                    <a:pt x="47281" y="0"/>
                    <a:pt x="53899" y="2441"/>
                    <a:pt x="58332" y="7324"/>
                  </a:cubicBezTo>
                  <a:cubicBezTo>
                    <a:pt x="62764" y="12206"/>
                    <a:pt x="64948" y="19401"/>
                    <a:pt x="64948" y="28844"/>
                  </a:cubicBezTo>
                  <a:lnTo>
                    <a:pt x="64948" y="81715"/>
                  </a:lnTo>
                  <a:lnTo>
                    <a:pt x="56018" y="81715"/>
                  </a:lnTo>
                  <a:lnTo>
                    <a:pt x="56018" y="30515"/>
                  </a:lnTo>
                  <a:cubicBezTo>
                    <a:pt x="56018" y="22613"/>
                    <a:pt x="54412" y="16831"/>
                    <a:pt x="51137" y="13234"/>
                  </a:cubicBezTo>
                  <a:cubicBezTo>
                    <a:pt x="47925" y="9636"/>
                    <a:pt x="43042" y="7837"/>
                    <a:pt x="36554" y="7837"/>
                  </a:cubicBezTo>
                  <a:cubicBezTo>
                    <a:pt x="32763" y="7837"/>
                    <a:pt x="29101" y="8480"/>
                    <a:pt x="25696" y="9765"/>
                  </a:cubicBezTo>
                  <a:cubicBezTo>
                    <a:pt x="22228" y="11049"/>
                    <a:pt x="19144" y="13041"/>
                    <a:pt x="16382" y="15675"/>
                  </a:cubicBezTo>
                  <a:cubicBezTo>
                    <a:pt x="13683" y="18116"/>
                    <a:pt x="11821" y="20557"/>
                    <a:pt x="10664" y="22998"/>
                  </a:cubicBezTo>
                  <a:cubicBezTo>
                    <a:pt x="9508" y="25440"/>
                    <a:pt x="8994" y="28909"/>
                    <a:pt x="8994" y="33534"/>
                  </a:cubicBezTo>
                  <a:lnTo>
                    <a:pt x="8994" y="81651"/>
                  </a:lnTo>
                  <a:lnTo>
                    <a:pt x="64" y="81651"/>
                  </a:lnTo>
                  <a:lnTo>
                    <a:pt x="64" y="25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97B5F28-A9EF-7704-F8F2-1AB59A8B8903}"/>
                </a:ext>
              </a:extLst>
            </p:cNvPr>
            <p:cNvSpPr/>
            <p:nvPr/>
          </p:nvSpPr>
          <p:spPr>
            <a:xfrm>
              <a:off x="9659938" y="604962"/>
              <a:ext cx="70151" cy="84156"/>
            </a:xfrm>
            <a:custGeom>
              <a:avLst/>
              <a:gdLst>
                <a:gd name="connsiteX0" fmla="*/ 0 w 70151"/>
                <a:gd name="connsiteY0" fmla="*/ 42720 h 84156"/>
                <a:gd name="connsiteX1" fmla="*/ 10022 w 70151"/>
                <a:gd name="connsiteY1" fmla="*/ 11114 h 84156"/>
                <a:gd name="connsiteX2" fmla="*/ 36554 w 70151"/>
                <a:gd name="connsiteY2" fmla="*/ 0 h 84156"/>
                <a:gd name="connsiteX3" fmla="*/ 61929 w 70151"/>
                <a:gd name="connsiteY3" fmla="*/ 10664 h 84156"/>
                <a:gd name="connsiteX4" fmla="*/ 70152 w 70151"/>
                <a:gd name="connsiteY4" fmla="*/ 39316 h 84156"/>
                <a:gd name="connsiteX5" fmla="*/ 70152 w 70151"/>
                <a:gd name="connsiteY5" fmla="*/ 44262 h 84156"/>
                <a:gd name="connsiteX6" fmla="*/ 9123 w 70151"/>
                <a:gd name="connsiteY6" fmla="*/ 44262 h 84156"/>
                <a:gd name="connsiteX7" fmla="*/ 16574 w 70151"/>
                <a:gd name="connsiteY7" fmla="*/ 68288 h 84156"/>
                <a:gd name="connsiteX8" fmla="*/ 36554 w 70151"/>
                <a:gd name="connsiteY8" fmla="*/ 76768 h 84156"/>
                <a:gd name="connsiteX9" fmla="*/ 52421 w 70151"/>
                <a:gd name="connsiteY9" fmla="*/ 72593 h 84156"/>
                <a:gd name="connsiteX10" fmla="*/ 60001 w 70151"/>
                <a:gd name="connsiteY10" fmla="*/ 60901 h 84156"/>
                <a:gd name="connsiteX11" fmla="*/ 68610 w 70151"/>
                <a:gd name="connsiteY11" fmla="*/ 60901 h 84156"/>
                <a:gd name="connsiteX12" fmla="*/ 58524 w 70151"/>
                <a:gd name="connsiteY12" fmla="*/ 77925 h 84156"/>
                <a:gd name="connsiteX13" fmla="*/ 36554 w 70151"/>
                <a:gd name="connsiteY13" fmla="*/ 84156 h 84156"/>
                <a:gd name="connsiteX14" fmla="*/ 9508 w 70151"/>
                <a:gd name="connsiteY14" fmla="*/ 73235 h 84156"/>
                <a:gd name="connsiteX15" fmla="*/ 0 w 70151"/>
                <a:gd name="connsiteY15" fmla="*/ 42720 h 84156"/>
                <a:gd name="connsiteX16" fmla="*/ 16574 w 70151"/>
                <a:gd name="connsiteY16" fmla="*/ 15611 h 84156"/>
                <a:gd name="connsiteX17" fmla="*/ 9251 w 70151"/>
                <a:gd name="connsiteY17" fmla="*/ 37324 h 84156"/>
                <a:gd name="connsiteX18" fmla="*/ 61222 w 70151"/>
                <a:gd name="connsiteY18" fmla="*/ 37324 h 84156"/>
                <a:gd name="connsiteX19" fmla="*/ 55055 w 70151"/>
                <a:gd name="connsiteY19" fmla="*/ 14904 h 84156"/>
                <a:gd name="connsiteX20" fmla="*/ 36425 w 70151"/>
                <a:gd name="connsiteY20" fmla="*/ 7131 h 84156"/>
                <a:gd name="connsiteX21" fmla="*/ 16638 w 70151"/>
                <a:gd name="connsiteY21" fmla="*/ 15611 h 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51" h="84156">
                  <a:moveTo>
                    <a:pt x="0" y="42720"/>
                  </a:moveTo>
                  <a:cubicBezTo>
                    <a:pt x="0" y="29037"/>
                    <a:pt x="3341" y="18501"/>
                    <a:pt x="10022" y="11114"/>
                  </a:cubicBezTo>
                  <a:cubicBezTo>
                    <a:pt x="16703" y="3726"/>
                    <a:pt x="25568" y="0"/>
                    <a:pt x="36554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152" y="27303"/>
                    <a:pt x="70152" y="39316"/>
                  </a:cubicBezTo>
                  <a:lnTo>
                    <a:pt x="70152" y="44262"/>
                  </a:lnTo>
                  <a:lnTo>
                    <a:pt x="9123" y="44262"/>
                  </a:lnTo>
                  <a:cubicBezTo>
                    <a:pt x="9443" y="54669"/>
                    <a:pt x="11949" y="62635"/>
                    <a:pt x="16574" y="68288"/>
                  </a:cubicBezTo>
                  <a:cubicBezTo>
                    <a:pt x="21200" y="73942"/>
                    <a:pt x="27880" y="76768"/>
                    <a:pt x="36554" y="76768"/>
                  </a:cubicBezTo>
                  <a:cubicBezTo>
                    <a:pt x="43363" y="76768"/>
                    <a:pt x="48631" y="75355"/>
                    <a:pt x="52421" y="72593"/>
                  </a:cubicBezTo>
                  <a:cubicBezTo>
                    <a:pt x="56211" y="69830"/>
                    <a:pt x="58717" y="65912"/>
                    <a:pt x="60001" y="60901"/>
                  </a:cubicBezTo>
                  <a:lnTo>
                    <a:pt x="68610" y="60901"/>
                  </a:lnTo>
                  <a:cubicBezTo>
                    <a:pt x="67260" y="68096"/>
                    <a:pt x="63920" y="73749"/>
                    <a:pt x="58524" y="77925"/>
                  </a:cubicBezTo>
                  <a:cubicBezTo>
                    <a:pt x="53128" y="82100"/>
                    <a:pt x="45804" y="84156"/>
                    <a:pt x="36554" y="84156"/>
                  </a:cubicBezTo>
                  <a:cubicBezTo>
                    <a:pt x="24861" y="84156"/>
                    <a:pt x="15803" y="80494"/>
                    <a:pt x="9508" y="73235"/>
                  </a:cubicBezTo>
                  <a:cubicBezTo>
                    <a:pt x="3212" y="65912"/>
                    <a:pt x="0" y="55761"/>
                    <a:pt x="0" y="42720"/>
                  </a:cubicBezTo>
                  <a:close/>
                  <a:moveTo>
                    <a:pt x="16574" y="15611"/>
                  </a:moveTo>
                  <a:cubicBezTo>
                    <a:pt x="12335" y="21264"/>
                    <a:pt x="9893" y="28523"/>
                    <a:pt x="9251" y="37324"/>
                  </a:cubicBezTo>
                  <a:lnTo>
                    <a:pt x="61222" y="37324"/>
                  </a:lnTo>
                  <a:cubicBezTo>
                    <a:pt x="60901" y="27560"/>
                    <a:pt x="58845" y="20108"/>
                    <a:pt x="55055" y="14904"/>
                  </a:cubicBezTo>
                  <a:cubicBezTo>
                    <a:pt x="51264" y="9700"/>
                    <a:pt x="45033" y="7131"/>
                    <a:pt x="36425" y="7131"/>
                  </a:cubicBezTo>
                  <a:cubicBezTo>
                    <a:pt x="27816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90C2FA-866B-359A-EE47-2AFBF3AAC63B}"/>
                </a:ext>
              </a:extLst>
            </p:cNvPr>
            <p:cNvSpPr/>
            <p:nvPr/>
          </p:nvSpPr>
          <p:spPr>
            <a:xfrm>
              <a:off x="9790669" y="604962"/>
              <a:ext cx="64947" cy="81714"/>
            </a:xfrm>
            <a:custGeom>
              <a:avLst/>
              <a:gdLst>
                <a:gd name="connsiteX0" fmla="*/ 0 w 64947"/>
                <a:gd name="connsiteY0" fmla="*/ 2505 h 81714"/>
                <a:gd name="connsiteX1" fmla="*/ 8930 w 64947"/>
                <a:gd name="connsiteY1" fmla="*/ 2505 h 81714"/>
                <a:gd name="connsiteX2" fmla="*/ 8930 w 64947"/>
                <a:gd name="connsiteY2" fmla="*/ 15289 h 81714"/>
                <a:gd name="connsiteX3" fmla="*/ 22292 w 64947"/>
                <a:gd name="connsiteY3" fmla="*/ 3726 h 81714"/>
                <a:gd name="connsiteX4" fmla="*/ 38416 w 64947"/>
                <a:gd name="connsiteY4" fmla="*/ 0 h 81714"/>
                <a:gd name="connsiteX5" fmla="*/ 58332 w 64947"/>
                <a:gd name="connsiteY5" fmla="*/ 7324 h 81714"/>
                <a:gd name="connsiteX6" fmla="*/ 64948 w 64947"/>
                <a:gd name="connsiteY6" fmla="*/ 28844 h 81714"/>
                <a:gd name="connsiteX7" fmla="*/ 64948 w 64947"/>
                <a:gd name="connsiteY7" fmla="*/ 81715 h 81714"/>
                <a:gd name="connsiteX8" fmla="*/ 56019 w 64947"/>
                <a:gd name="connsiteY8" fmla="*/ 81715 h 81714"/>
                <a:gd name="connsiteX9" fmla="*/ 56019 w 64947"/>
                <a:gd name="connsiteY9" fmla="*/ 30515 h 81714"/>
                <a:gd name="connsiteX10" fmla="*/ 51137 w 64947"/>
                <a:gd name="connsiteY10" fmla="*/ 13234 h 81714"/>
                <a:gd name="connsiteX11" fmla="*/ 36554 w 64947"/>
                <a:gd name="connsiteY11" fmla="*/ 7837 h 81714"/>
                <a:gd name="connsiteX12" fmla="*/ 25696 w 64947"/>
                <a:gd name="connsiteY12" fmla="*/ 9765 h 81714"/>
                <a:gd name="connsiteX13" fmla="*/ 16382 w 64947"/>
                <a:gd name="connsiteY13" fmla="*/ 15675 h 81714"/>
                <a:gd name="connsiteX14" fmla="*/ 10664 w 64947"/>
                <a:gd name="connsiteY14" fmla="*/ 22998 h 81714"/>
                <a:gd name="connsiteX15" fmla="*/ 8994 w 64947"/>
                <a:gd name="connsiteY15" fmla="*/ 33534 h 81714"/>
                <a:gd name="connsiteX16" fmla="*/ 8994 w 64947"/>
                <a:gd name="connsiteY16" fmla="*/ 81651 h 81714"/>
                <a:gd name="connsiteX17" fmla="*/ 64 w 64947"/>
                <a:gd name="connsiteY17" fmla="*/ 81651 h 81714"/>
                <a:gd name="connsiteX18" fmla="*/ 64 w 64947"/>
                <a:gd name="connsiteY18" fmla="*/ 2505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47" h="81714">
                  <a:moveTo>
                    <a:pt x="0" y="2505"/>
                  </a:moveTo>
                  <a:lnTo>
                    <a:pt x="8930" y="2505"/>
                  </a:lnTo>
                  <a:lnTo>
                    <a:pt x="8930" y="15289"/>
                  </a:lnTo>
                  <a:cubicBezTo>
                    <a:pt x="12848" y="10022"/>
                    <a:pt x="17281" y="6167"/>
                    <a:pt x="22292" y="3726"/>
                  </a:cubicBezTo>
                  <a:cubicBezTo>
                    <a:pt x="27303" y="1285"/>
                    <a:pt x="32635" y="0"/>
                    <a:pt x="38416" y="0"/>
                  </a:cubicBezTo>
                  <a:cubicBezTo>
                    <a:pt x="47281" y="0"/>
                    <a:pt x="53899" y="2441"/>
                    <a:pt x="58332" y="7324"/>
                  </a:cubicBezTo>
                  <a:cubicBezTo>
                    <a:pt x="62764" y="12206"/>
                    <a:pt x="64948" y="19401"/>
                    <a:pt x="64948" y="28844"/>
                  </a:cubicBezTo>
                  <a:lnTo>
                    <a:pt x="64948" y="81715"/>
                  </a:lnTo>
                  <a:lnTo>
                    <a:pt x="56019" y="81715"/>
                  </a:lnTo>
                  <a:lnTo>
                    <a:pt x="56019" y="30515"/>
                  </a:lnTo>
                  <a:cubicBezTo>
                    <a:pt x="56019" y="22613"/>
                    <a:pt x="54413" y="16831"/>
                    <a:pt x="51137" y="13234"/>
                  </a:cubicBezTo>
                  <a:cubicBezTo>
                    <a:pt x="47925" y="9636"/>
                    <a:pt x="43042" y="7837"/>
                    <a:pt x="36554" y="7837"/>
                  </a:cubicBezTo>
                  <a:cubicBezTo>
                    <a:pt x="32763" y="7837"/>
                    <a:pt x="29101" y="8480"/>
                    <a:pt x="25696" y="9765"/>
                  </a:cubicBezTo>
                  <a:cubicBezTo>
                    <a:pt x="22228" y="11049"/>
                    <a:pt x="19144" y="13041"/>
                    <a:pt x="16382" y="15675"/>
                  </a:cubicBezTo>
                  <a:cubicBezTo>
                    <a:pt x="13683" y="18116"/>
                    <a:pt x="11821" y="20557"/>
                    <a:pt x="10664" y="22998"/>
                  </a:cubicBezTo>
                  <a:cubicBezTo>
                    <a:pt x="9508" y="25440"/>
                    <a:pt x="8994" y="28909"/>
                    <a:pt x="8994" y="33534"/>
                  </a:cubicBezTo>
                  <a:lnTo>
                    <a:pt x="8994" y="81651"/>
                  </a:lnTo>
                  <a:lnTo>
                    <a:pt x="64" y="81651"/>
                  </a:lnTo>
                  <a:lnTo>
                    <a:pt x="64" y="25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8324A0-B3DA-1EB3-5CD5-069171999686}"/>
                </a:ext>
              </a:extLst>
            </p:cNvPr>
            <p:cNvSpPr/>
            <p:nvPr/>
          </p:nvSpPr>
          <p:spPr>
            <a:xfrm>
              <a:off x="9875789" y="605026"/>
              <a:ext cx="64755" cy="83577"/>
            </a:xfrm>
            <a:custGeom>
              <a:avLst/>
              <a:gdLst>
                <a:gd name="connsiteX0" fmla="*/ 0 w 64755"/>
                <a:gd name="connsiteY0" fmla="*/ 59680 h 83577"/>
                <a:gd name="connsiteX1" fmla="*/ 5075 w 64755"/>
                <a:gd name="connsiteY1" fmla="*/ 44198 h 83577"/>
                <a:gd name="connsiteX2" fmla="*/ 19208 w 64755"/>
                <a:gd name="connsiteY2" fmla="*/ 36104 h 83577"/>
                <a:gd name="connsiteX3" fmla="*/ 39959 w 64755"/>
                <a:gd name="connsiteY3" fmla="*/ 33148 h 83577"/>
                <a:gd name="connsiteX4" fmla="*/ 55826 w 64755"/>
                <a:gd name="connsiteY4" fmla="*/ 32506 h 83577"/>
                <a:gd name="connsiteX5" fmla="*/ 55826 w 64755"/>
                <a:gd name="connsiteY5" fmla="*/ 29101 h 83577"/>
                <a:gd name="connsiteX6" fmla="*/ 50944 w 64755"/>
                <a:gd name="connsiteY6" fmla="*/ 12206 h 83577"/>
                <a:gd name="connsiteX7" fmla="*/ 34690 w 64755"/>
                <a:gd name="connsiteY7" fmla="*/ 7195 h 83577"/>
                <a:gd name="connsiteX8" fmla="*/ 19016 w 64755"/>
                <a:gd name="connsiteY8" fmla="*/ 10664 h 83577"/>
                <a:gd name="connsiteX9" fmla="*/ 12013 w 64755"/>
                <a:gd name="connsiteY9" fmla="*/ 20943 h 83577"/>
                <a:gd name="connsiteX10" fmla="*/ 3854 w 64755"/>
                <a:gd name="connsiteY10" fmla="*/ 20043 h 83577"/>
                <a:gd name="connsiteX11" fmla="*/ 13812 w 64755"/>
                <a:gd name="connsiteY11" fmla="*/ 4882 h 83577"/>
                <a:gd name="connsiteX12" fmla="*/ 35012 w 64755"/>
                <a:gd name="connsiteY12" fmla="*/ 0 h 83577"/>
                <a:gd name="connsiteX13" fmla="*/ 57881 w 64755"/>
                <a:gd name="connsiteY13" fmla="*/ 7388 h 83577"/>
                <a:gd name="connsiteX14" fmla="*/ 64756 w 64755"/>
                <a:gd name="connsiteY14" fmla="*/ 29422 h 83577"/>
                <a:gd name="connsiteX15" fmla="*/ 64756 w 64755"/>
                <a:gd name="connsiteY15" fmla="*/ 81715 h 83577"/>
                <a:gd name="connsiteX16" fmla="*/ 55955 w 64755"/>
                <a:gd name="connsiteY16" fmla="*/ 81715 h 83577"/>
                <a:gd name="connsiteX17" fmla="*/ 55955 w 64755"/>
                <a:gd name="connsiteY17" fmla="*/ 69252 h 83577"/>
                <a:gd name="connsiteX18" fmla="*/ 44455 w 64755"/>
                <a:gd name="connsiteY18" fmla="*/ 79595 h 83577"/>
                <a:gd name="connsiteX19" fmla="*/ 27560 w 64755"/>
                <a:gd name="connsiteY19" fmla="*/ 83578 h 83577"/>
                <a:gd name="connsiteX20" fmla="*/ 7452 w 64755"/>
                <a:gd name="connsiteY20" fmla="*/ 77475 h 83577"/>
                <a:gd name="connsiteX21" fmla="*/ 0 w 64755"/>
                <a:gd name="connsiteY21" fmla="*/ 59680 h 83577"/>
                <a:gd name="connsiteX22" fmla="*/ 9251 w 64755"/>
                <a:gd name="connsiteY22" fmla="*/ 59359 h 83577"/>
                <a:gd name="connsiteX23" fmla="*/ 14005 w 64755"/>
                <a:gd name="connsiteY23" fmla="*/ 71629 h 83577"/>
                <a:gd name="connsiteX24" fmla="*/ 28652 w 64755"/>
                <a:gd name="connsiteY24" fmla="*/ 75997 h 83577"/>
                <a:gd name="connsiteX25" fmla="*/ 47989 w 64755"/>
                <a:gd name="connsiteY25" fmla="*/ 69959 h 83577"/>
                <a:gd name="connsiteX26" fmla="*/ 55762 w 64755"/>
                <a:gd name="connsiteY26" fmla="*/ 52678 h 83577"/>
                <a:gd name="connsiteX27" fmla="*/ 55762 w 64755"/>
                <a:gd name="connsiteY27" fmla="*/ 39251 h 83577"/>
                <a:gd name="connsiteX28" fmla="*/ 40665 w 64755"/>
                <a:gd name="connsiteY28" fmla="*/ 39894 h 83577"/>
                <a:gd name="connsiteX29" fmla="*/ 21842 w 64755"/>
                <a:gd name="connsiteY29" fmla="*/ 42528 h 83577"/>
                <a:gd name="connsiteX30" fmla="*/ 12077 w 64755"/>
                <a:gd name="connsiteY30" fmla="*/ 48823 h 83577"/>
                <a:gd name="connsiteX31" fmla="*/ 9251 w 64755"/>
                <a:gd name="connsiteY31" fmla="*/ 59295 h 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4755" h="83577">
                  <a:moveTo>
                    <a:pt x="0" y="59680"/>
                  </a:moveTo>
                  <a:cubicBezTo>
                    <a:pt x="0" y="53128"/>
                    <a:pt x="1735" y="47924"/>
                    <a:pt x="5075" y="44198"/>
                  </a:cubicBezTo>
                  <a:cubicBezTo>
                    <a:pt x="8416" y="40472"/>
                    <a:pt x="13170" y="37774"/>
                    <a:pt x="19208" y="36104"/>
                  </a:cubicBezTo>
                  <a:cubicBezTo>
                    <a:pt x="25247" y="34433"/>
                    <a:pt x="32121" y="33470"/>
                    <a:pt x="39959" y="33148"/>
                  </a:cubicBezTo>
                  <a:lnTo>
                    <a:pt x="55826" y="32506"/>
                  </a:lnTo>
                  <a:lnTo>
                    <a:pt x="55826" y="29101"/>
                  </a:lnTo>
                  <a:cubicBezTo>
                    <a:pt x="55826" y="21200"/>
                    <a:pt x="54220" y="15546"/>
                    <a:pt x="50944" y="12206"/>
                  </a:cubicBezTo>
                  <a:cubicBezTo>
                    <a:pt x="47732" y="8865"/>
                    <a:pt x="42271" y="7195"/>
                    <a:pt x="34690" y="7195"/>
                  </a:cubicBezTo>
                  <a:cubicBezTo>
                    <a:pt x="27817" y="7195"/>
                    <a:pt x="22613" y="8351"/>
                    <a:pt x="19016" y="10664"/>
                  </a:cubicBezTo>
                  <a:cubicBezTo>
                    <a:pt x="15482" y="12977"/>
                    <a:pt x="13105" y="16382"/>
                    <a:pt x="12013" y="20943"/>
                  </a:cubicBezTo>
                  <a:lnTo>
                    <a:pt x="3854" y="20043"/>
                  </a:lnTo>
                  <a:cubicBezTo>
                    <a:pt x="5268" y="13169"/>
                    <a:pt x="8609" y="8094"/>
                    <a:pt x="13812" y="4882"/>
                  </a:cubicBezTo>
                  <a:cubicBezTo>
                    <a:pt x="19016" y="1670"/>
                    <a:pt x="26082" y="0"/>
                    <a:pt x="35012" y="0"/>
                  </a:cubicBezTo>
                  <a:cubicBezTo>
                    <a:pt x="45675" y="0"/>
                    <a:pt x="53321" y="2441"/>
                    <a:pt x="57881" y="7388"/>
                  </a:cubicBezTo>
                  <a:cubicBezTo>
                    <a:pt x="62443" y="12334"/>
                    <a:pt x="64756" y="19658"/>
                    <a:pt x="64756" y="29422"/>
                  </a:cubicBezTo>
                  <a:lnTo>
                    <a:pt x="64756" y="81715"/>
                  </a:lnTo>
                  <a:lnTo>
                    <a:pt x="55955" y="81715"/>
                  </a:lnTo>
                  <a:lnTo>
                    <a:pt x="55955" y="69252"/>
                  </a:lnTo>
                  <a:cubicBezTo>
                    <a:pt x="52999" y="73492"/>
                    <a:pt x="49145" y="76897"/>
                    <a:pt x="44455" y="79595"/>
                  </a:cubicBezTo>
                  <a:cubicBezTo>
                    <a:pt x="39766" y="82293"/>
                    <a:pt x="34112" y="83578"/>
                    <a:pt x="27560" y="83578"/>
                  </a:cubicBezTo>
                  <a:cubicBezTo>
                    <a:pt x="19144" y="83578"/>
                    <a:pt x="12399" y="81522"/>
                    <a:pt x="7452" y="77475"/>
                  </a:cubicBezTo>
                  <a:cubicBezTo>
                    <a:pt x="2441" y="73428"/>
                    <a:pt x="0" y="67453"/>
                    <a:pt x="0" y="59680"/>
                  </a:cubicBezTo>
                  <a:close/>
                  <a:moveTo>
                    <a:pt x="9251" y="59359"/>
                  </a:moveTo>
                  <a:cubicBezTo>
                    <a:pt x="9251" y="64627"/>
                    <a:pt x="10857" y="68674"/>
                    <a:pt x="14005" y="71629"/>
                  </a:cubicBezTo>
                  <a:cubicBezTo>
                    <a:pt x="17153" y="74584"/>
                    <a:pt x="22099" y="75997"/>
                    <a:pt x="28652" y="75997"/>
                  </a:cubicBezTo>
                  <a:cubicBezTo>
                    <a:pt x="36361" y="75997"/>
                    <a:pt x="42785" y="74006"/>
                    <a:pt x="47989" y="69959"/>
                  </a:cubicBezTo>
                  <a:cubicBezTo>
                    <a:pt x="53192" y="65912"/>
                    <a:pt x="55762" y="60194"/>
                    <a:pt x="55762" y="52678"/>
                  </a:cubicBezTo>
                  <a:lnTo>
                    <a:pt x="55762" y="39251"/>
                  </a:lnTo>
                  <a:lnTo>
                    <a:pt x="40665" y="39894"/>
                  </a:lnTo>
                  <a:cubicBezTo>
                    <a:pt x="32763" y="40215"/>
                    <a:pt x="26467" y="41050"/>
                    <a:pt x="21842" y="42528"/>
                  </a:cubicBezTo>
                  <a:cubicBezTo>
                    <a:pt x="17217" y="43941"/>
                    <a:pt x="13941" y="46061"/>
                    <a:pt x="12077" y="48823"/>
                  </a:cubicBezTo>
                  <a:cubicBezTo>
                    <a:pt x="10151" y="51586"/>
                    <a:pt x="9251" y="55119"/>
                    <a:pt x="9251" y="5929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E5B3882-1D3A-3F86-4B0A-FEA41DDD81E5}"/>
                </a:ext>
              </a:extLst>
            </p:cNvPr>
            <p:cNvSpPr/>
            <p:nvPr/>
          </p:nvSpPr>
          <p:spPr>
            <a:xfrm>
              <a:off x="9965470" y="604962"/>
              <a:ext cx="110366" cy="81714"/>
            </a:xfrm>
            <a:custGeom>
              <a:avLst/>
              <a:gdLst>
                <a:gd name="connsiteX0" fmla="*/ 0 w 110366"/>
                <a:gd name="connsiteY0" fmla="*/ 2505 h 81714"/>
                <a:gd name="connsiteX1" fmla="*/ 8929 w 110366"/>
                <a:gd name="connsiteY1" fmla="*/ 2505 h 81714"/>
                <a:gd name="connsiteX2" fmla="*/ 8929 w 110366"/>
                <a:gd name="connsiteY2" fmla="*/ 15161 h 81714"/>
                <a:gd name="connsiteX3" fmla="*/ 21006 w 110366"/>
                <a:gd name="connsiteY3" fmla="*/ 3919 h 81714"/>
                <a:gd name="connsiteX4" fmla="*/ 35268 w 110366"/>
                <a:gd name="connsiteY4" fmla="*/ 64 h 81714"/>
                <a:gd name="connsiteX5" fmla="*/ 58074 w 110366"/>
                <a:gd name="connsiteY5" fmla="*/ 15932 h 81714"/>
                <a:gd name="connsiteX6" fmla="*/ 70601 w 110366"/>
                <a:gd name="connsiteY6" fmla="*/ 4111 h 81714"/>
                <a:gd name="connsiteX7" fmla="*/ 86018 w 110366"/>
                <a:gd name="connsiteY7" fmla="*/ 0 h 81714"/>
                <a:gd name="connsiteX8" fmla="*/ 104135 w 110366"/>
                <a:gd name="connsiteY8" fmla="*/ 6617 h 81714"/>
                <a:gd name="connsiteX9" fmla="*/ 110366 w 110366"/>
                <a:gd name="connsiteY9" fmla="*/ 26981 h 81714"/>
                <a:gd name="connsiteX10" fmla="*/ 110366 w 110366"/>
                <a:gd name="connsiteY10" fmla="*/ 81715 h 81714"/>
                <a:gd name="connsiteX11" fmla="*/ 101244 w 110366"/>
                <a:gd name="connsiteY11" fmla="*/ 81715 h 81714"/>
                <a:gd name="connsiteX12" fmla="*/ 101244 w 110366"/>
                <a:gd name="connsiteY12" fmla="*/ 28973 h 81714"/>
                <a:gd name="connsiteX13" fmla="*/ 97004 w 110366"/>
                <a:gd name="connsiteY13" fmla="*/ 12656 h 81714"/>
                <a:gd name="connsiteX14" fmla="*/ 84156 w 110366"/>
                <a:gd name="connsiteY14" fmla="*/ 7902 h 81714"/>
                <a:gd name="connsiteX15" fmla="*/ 74905 w 110366"/>
                <a:gd name="connsiteY15" fmla="*/ 9572 h 81714"/>
                <a:gd name="connsiteX16" fmla="*/ 66297 w 110366"/>
                <a:gd name="connsiteY16" fmla="*/ 15289 h 81714"/>
                <a:gd name="connsiteX17" fmla="*/ 61286 w 110366"/>
                <a:gd name="connsiteY17" fmla="*/ 22163 h 81714"/>
                <a:gd name="connsiteX18" fmla="*/ 59680 w 110366"/>
                <a:gd name="connsiteY18" fmla="*/ 31928 h 81714"/>
                <a:gd name="connsiteX19" fmla="*/ 59680 w 110366"/>
                <a:gd name="connsiteY19" fmla="*/ 81715 h 81714"/>
                <a:gd name="connsiteX20" fmla="*/ 50750 w 110366"/>
                <a:gd name="connsiteY20" fmla="*/ 81715 h 81714"/>
                <a:gd name="connsiteX21" fmla="*/ 50750 w 110366"/>
                <a:gd name="connsiteY21" fmla="*/ 28973 h 81714"/>
                <a:gd name="connsiteX22" fmla="*/ 46446 w 110366"/>
                <a:gd name="connsiteY22" fmla="*/ 12784 h 81714"/>
                <a:gd name="connsiteX23" fmla="*/ 33662 w 110366"/>
                <a:gd name="connsiteY23" fmla="*/ 7837 h 81714"/>
                <a:gd name="connsiteX24" fmla="*/ 15739 w 110366"/>
                <a:gd name="connsiteY24" fmla="*/ 15675 h 81714"/>
                <a:gd name="connsiteX25" fmla="*/ 10792 w 110366"/>
                <a:gd name="connsiteY25" fmla="*/ 22549 h 81714"/>
                <a:gd name="connsiteX26" fmla="*/ 8929 w 110366"/>
                <a:gd name="connsiteY26" fmla="*/ 33405 h 81714"/>
                <a:gd name="connsiteX27" fmla="*/ 8929 w 110366"/>
                <a:gd name="connsiteY27" fmla="*/ 81651 h 81714"/>
                <a:gd name="connsiteX28" fmla="*/ 0 w 110366"/>
                <a:gd name="connsiteY28" fmla="*/ 81651 h 81714"/>
                <a:gd name="connsiteX29" fmla="*/ 0 w 110366"/>
                <a:gd name="connsiteY29" fmla="*/ 2505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366" h="81714">
                  <a:moveTo>
                    <a:pt x="0" y="2505"/>
                  </a:moveTo>
                  <a:lnTo>
                    <a:pt x="8929" y="2505"/>
                  </a:lnTo>
                  <a:lnTo>
                    <a:pt x="8929" y="15161"/>
                  </a:lnTo>
                  <a:cubicBezTo>
                    <a:pt x="12398" y="10214"/>
                    <a:pt x="16445" y="6488"/>
                    <a:pt x="21006" y="3919"/>
                  </a:cubicBezTo>
                  <a:cubicBezTo>
                    <a:pt x="25568" y="1349"/>
                    <a:pt x="30322" y="64"/>
                    <a:pt x="35268" y="64"/>
                  </a:cubicBezTo>
                  <a:cubicBezTo>
                    <a:pt x="47281" y="64"/>
                    <a:pt x="54861" y="5332"/>
                    <a:pt x="58074" y="15932"/>
                  </a:cubicBezTo>
                  <a:cubicBezTo>
                    <a:pt x="61543" y="10793"/>
                    <a:pt x="65719" y="6874"/>
                    <a:pt x="70601" y="4111"/>
                  </a:cubicBezTo>
                  <a:cubicBezTo>
                    <a:pt x="75483" y="1349"/>
                    <a:pt x="80558" y="0"/>
                    <a:pt x="86018" y="0"/>
                  </a:cubicBezTo>
                  <a:cubicBezTo>
                    <a:pt x="93921" y="0"/>
                    <a:pt x="99959" y="2184"/>
                    <a:pt x="104135" y="6617"/>
                  </a:cubicBezTo>
                  <a:cubicBezTo>
                    <a:pt x="108311" y="11049"/>
                    <a:pt x="110366" y="17795"/>
                    <a:pt x="110366" y="26981"/>
                  </a:cubicBezTo>
                  <a:lnTo>
                    <a:pt x="110366" y="81715"/>
                  </a:lnTo>
                  <a:lnTo>
                    <a:pt x="101244" y="81715"/>
                  </a:lnTo>
                  <a:lnTo>
                    <a:pt x="101244" y="28973"/>
                  </a:lnTo>
                  <a:cubicBezTo>
                    <a:pt x="101244" y="21264"/>
                    <a:pt x="99830" y="15803"/>
                    <a:pt x="97004" y="12656"/>
                  </a:cubicBezTo>
                  <a:cubicBezTo>
                    <a:pt x="94177" y="9508"/>
                    <a:pt x="89873" y="7902"/>
                    <a:pt x="84156" y="7902"/>
                  </a:cubicBezTo>
                  <a:cubicBezTo>
                    <a:pt x="81072" y="7902"/>
                    <a:pt x="77988" y="8480"/>
                    <a:pt x="74905" y="9572"/>
                  </a:cubicBezTo>
                  <a:cubicBezTo>
                    <a:pt x="71821" y="10728"/>
                    <a:pt x="68931" y="12591"/>
                    <a:pt x="66297" y="15289"/>
                  </a:cubicBezTo>
                  <a:cubicBezTo>
                    <a:pt x="64048" y="17538"/>
                    <a:pt x="62378" y="19851"/>
                    <a:pt x="61286" y="22163"/>
                  </a:cubicBezTo>
                  <a:cubicBezTo>
                    <a:pt x="60194" y="24476"/>
                    <a:pt x="59680" y="27752"/>
                    <a:pt x="59680" y="31928"/>
                  </a:cubicBezTo>
                  <a:lnTo>
                    <a:pt x="59680" y="81715"/>
                  </a:lnTo>
                  <a:lnTo>
                    <a:pt x="50750" y="81715"/>
                  </a:lnTo>
                  <a:lnTo>
                    <a:pt x="50750" y="28973"/>
                  </a:lnTo>
                  <a:cubicBezTo>
                    <a:pt x="50750" y="21457"/>
                    <a:pt x="49337" y="16060"/>
                    <a:pt x="46446" y="12784"/>
                  </a:cubicBezTo>
                  <a:cubicBezTo>
                    <a:pt x="43555" y="9508"/>
                    <a:pt x="39316" y="7837"/>
                    <a:pt x="33662" y="7837"/>
                  </a:cubicBezTo>
                  <a:cubicBezTo>
                    <a:pt x="26852" y="7837"/>
                    <a:pt x="20943" y="10471"/>
                    <a:pt x="15739" y="15675"/>
                  </a:cubicBezTo>
                  <a:cubicBezTo>
                    <a:pt x="13683" y="17859"/>
                    <a:pt x="12013" y="20108"/>
                    <a:pt x="10792" y="22549"/>
                  </a:cubicBezTo>
                  <a:cubicBezTo>
                    <a:pt x="9572" y="24990"/>
                    <a:pt x="8929" y="28587"/>
                    <a:pt x="8929" y="33405"/>
                  </a:cubicBezTo>
                  <a:lnTo>
                    <a:pt x="8929" y="81651"/>
                  </a:lnTo>
                  <a:lnTo>
                    <a:pt x="0" y="81651"/>
                  </a:lnTo>
                  <a:lnTo>
                    <a:pt x="0" y="25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8EE1421-0395-2ED7-5346-D61247D1EB7A}"/>
                </a:ext>
              </a:extLst>
            </p:cNvPr>
            <p:cNvSpPr/>
            <p:nvPr/>
          </p:nvSpPr>
          <p:spPr>
            <a:xfrm>
              <a:off x="10097807" y="604962"/>
              <a:ext cx="70215" cy="84156"/>
            </a:xfrm>
            <a:custGeom>
              <a:avLst/>
              <a:gdLst>
                <a:gd name="connsiteX0" fmla="*/ 0 w 70215"/>
                <a:gd name="connsiteY0" fmla="*/ 42720 h 84156"/>
                <a:gd name="connsiteX1" fmla="*/ 10021 w 70215"/>
                <a:gd name="connsiteY1" fmla="*/ 11114 h 84156"/>
                <a:gd name="connsiteX2" fmla="*/ 36553 w 70215"/>
                <a:gd name="connsiteY2" fmla="*/ 0 h 84156"/>
                <a:gd name="connsiteX3" fmla="*/ 61929 w 70215"/>
                <a:gd name="connsiteY3" fmla="*/ 10664 h 84156"/>
                <a:gd name="connsiteX4" fmla="*/ 70215 w 70215"/>
                <a:gd name="connsiteY4" fmla="*/ 39316 h 84156"/>
                <a:gd name="connsiteX5" fmla="*/ 70215 w 70215"/>
                <a:gd name="connsiteY5" fmla="*/ 44262 h 84156"/>
                <a:gd name="connsiteX6" fmla="*/ 9186 w 70215"/>
                <a:gd name="connsiteY6" fmla="*/ 44262 h 84156"/>
                <a:gd name="connsiteX7" fmla="*/ 16638 w 70215"/>
                <a:gd name="connsiteY7" fmla="*/ 68288 h 84156"/>
                <a:gd name="connsiteX8" fmla="*/ 36617 w 70215"/>
                <a:gd name="connsiteY8" fmla="*/ 76768 h 84156"/>
                <a:gd name="connsiteX9" fmla="*/ 52485 w 70215"/>
                <a:gd name="connsiteY9" fmla="*/ 72593 h 84156"/>
                <a:gd name="connsiteX10" fmla="*/ 60065 w 70215"/>
                <a:gd name="connsiteY10" fmla="*/ 60901 h 84156"/>
                <a:gd name="connsiteX11" fmla="*/ 68674 w 70215"/>
                <a:gd name="connsiteY11" fmla="*/ 60901 h 84156"/>
                <a:gd name="connsiteX12" fmla="*/ 58588 w 70215"/>
                <a:gd name="connsiteY12" fmla="*/ 77925 h 84156"/>
                <a:gd name="connsiteX13" fmla="*/ 36617 w 70215"/>
                <a:gd name="connsiteY13" fmla="*/ 84156 h 84156"/>
                <a:gd name="connsiteX14" fmla="*/ 9572 w 70215"/>
                <a:gd name="connsiteY14" fmla="*/ 73235 h 84156"/>
                <a:gd name="connsiteX15" fmla="*/ 129 w 70215"/>
                <a:gd name="connsiteY15" fmla="*/ 42720 h 84156"/>
                <a:gd name="connsiteX16" fmla="*/ 16574 w 70215"/>
                <a:gd name="connsiteY16" fmla="*/ 15611 h 84156"/>
                <a:gd name="connsiteX17" fmla="*/ 9250 w 70215"/>
                <a:gd name="connsiteY17" fmla="*/ 37324 h 84156"/>
                <a:gd name="connsiteX18" fmla="*/ 61222 w 70215"/>
                <a:gd name="connsiteY18" fmla="*/ 37324 h 84156"/>
                <a:gd name="connsiteX19" fmla="*/ 55054 w 70215"/>
                <a:gd name="connsiteY19" fmla="*/ 14904 h 84156"/>
                <a:gd name="connsiteX20" fmla="*/ 36424 w 70215"/>
                <a:gd name="connsiteY20" fmla="*/ 7131 h 84156"/>
                <a:gd name="connsiteX21" fmla="*/ 16638 w 70215"/>
                <a:gd name="connsiteY21" fmla="*/ 15611 h 8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215" h="84156">
                  <a:moveTo>
                    <a:pt x="0" y="42720"/>
                  </a:moveTo>
                  <a:cubicBezTo>
                    <a:pt x="0" y="29037"/>
                    <a:pt x="3341" y="18501"/>
                    <a:pt x="10021" y="11114"/>
                  </a:cubicBezTo>
                  <a:cubicBezTo>
                    <a:pt x="16703" y="3726"/>
                    <a:pt x="25568" y="0"/>
                    <a:pt x="36553" y="0"/>
                  </a:cubicBezTo>
                  <a:cubicBezTo>
                    <a:pt x="47539" y="0"/>
                    <a:pt x="56404" y="3533"/>
                    <a:pt x="61929" y="10664"/>
                  </a:cubicBezTo>
                  <a:cubicBezTo>
                    <a:pt x="67453" y="17731"/>
                    <a:pt x="70215" y="27303"/>
                    <a:pt x="70215" y="39316"/>
                  </a:cubicBezTo>
                  <a:lnTo>
                    <a:pt x="70215" y="44262"/>
                  </a:lnTo>
                  <a:lnTo>
                    <a:pt x="9186" y="44262"/>
                  </a:lnTo>
                  <a:cubicBezTo>
                    <a:pt x="9508" y="54669"/>
                    <a:pt x="12013" y="62635"/>
                    <a:pt x="16638" y="68288"/>
                  </a:cubicBezTo>
                  <a:cubicBezTo>
                    <a:pt x="21328" y="73942"/>
                    <a:pt x="27945" y="76768"/>
                    <a:pt x="36617" y="76768"/>
                  </a:cubicBezTo>
                  <a:cubicBezTo>
                    <a:pt x="43427" y="76768"/>
                    <a:pt x="48695" y="75355"/>
                    <a:pt x="52485" y="72593"/>
                  </a:cubicBezTo>
                  <a:cubicBezTo>
                    <a:pt x="56275" y="69830"/>
                    <a:pt x="58781" y="65912"/>
                    <a:pt x="60065" y="60901"/>
                  </a:cubicBezTo>
                  <a:lnTo>
                    <a:pt x="68674" y="60901"/>
                  </a:lnTo>
                  <a:cubicBezTo>
                    <a:pt x="67325" y="68096"/>
                    <a:pt x="63984" y="73749"/>
                    <a:pt x="58588" y="77925"/>
                  </a:cubicBezTo>
                  <a:cubicBezTo>
                    <a:pt x="53192" y="82100"/>
                    <a:pt x="45868" y="84156"/>
                    <a:pt x="36617" y="84156"/>
                  </a:cubicBezTo>
                  <a:cubicBezTo>
                    <a:pt x="24926" y="84156"/>
                    <a:pt x="15867" y="80494"/>
                    <a:pt x="9572" y="73235"/>
                  </a:cubicBezTo>
                  <a:cubicBezTo>
                    <a:pt x="3276" y="65912"/>
                    <a:pt x="129" y="55761"/>
                    <a:pt x="129" y="42720"/>
                  </a:cubicBezTo>
                  <a:close/>
                  <a:moveTo>
                    <a:pt x="16574" y="15611"/>
                  </a:moveTo>
                  <a:cubicBezTo>
                    <a:pt x="12334" y="21264"/>
                    <a:pt x="9893" y="28523"/>
                    <a:pt x="9250" y="37324"/>
                  </a:cubicBezTo>
                  <a:lnTo>
                    <a:pt x="61222" y="37324"/>
                  </a:lnTo>
                  <a:cubicBezTo>
                    <a:pt x="60901" y="27560"/>
                    <a:pt x="58845" y="20108"/>
                    <a:pt x="55054" y="14904"/>
                  </a:cubicBezTo>
                  <a:cubicBezTo>
                    <a:pt x="51264" y="9700"/>
                    <a:pt x="45033" y="7131"/>
                    <a:pt x="36424" y="7131"/>
                  </a:cubicBezTo>
                  <a:cubicBezTo>
                    <a:pt x="27816" y="7131"/>
                    <a:pt x="20878" y="9957"/>
                    <a:pt x="16638" y="1561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14" name="Picture Placeholder 212">
            <a:extLst>
              <a:ext uri="{FF2B5EF4-FFF2-40B4-BE49-F238E27FC236}">
                <a16:creationId xmlns:a16="http://schemas.microsoft.com/office/drawing/2014/main" id="{4869CA71-91F5-A046-00CC-53CE6C37253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0" y="1372287"/>
            <a:ext cx="3240060" cy="2376000"/>
          </a:xfrm>
          <a:solidFill>
            <a:schemeClr val="bg2">
              <a:lumMod val="85000"/>
            </a:schemeClr>
          </a:solidFill>
        </p:spPr>
        <p:txBody>
          <a:bodyPr vert="horz" anchor="ctr" anchorCtr="0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15" name="Picture Placeholder 212">
            <a:extLst>
              <a:ext uri="{FF2B5EF4-FFF2-40B4-BE49-F238E27FC236}">
                <a16:creationId xmlns:a16="http://schemas.microsoft.com/office/drawing/2014/main" id="{B5C77DF2-38FB-B1F0-24CE-4F708390C00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399" y="6181125"/>
            <a:ext cx="3236336" cy="2376000"/>
          </a:xfrm>
          <a:solidFill>
            <a:schemeClr val="bg2">
              <a:lumMod val="85000"/>
            </a:schemeClr>
          </a:solidFill>
        </p:spPr>
        <p:txBody>
          <a:bodyPr vert="horz" anchor="ctr" anchorCtr="0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16" name="Picture Placeholder 212">
            <a:extLst>
              <a:ext uri="{FF2B5EF4-FFF2-40B4-BE49-F238E27FC236}">
                <a16:creationId xmlns:a16="http://schemas.microsoft.com/office/drawing/2014/main" id="{A9347CA4-5296-5D95-F710-3D9DC999303D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178" y="3776706"/>
            <a:ext cx="3236336" cy="2376000"/>
          </a:xfrm>
          <a:solidFill>
            <a:schemeClr val="bg2">
              <a:lumMod val="85000"/>
            </a:schemeClr>
          </a:solidFill>
        </p:spPr>
        <p:txBody>
          <a:bodyPr vert="horz" anchor="ctr" anchorCtr="0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AFCCAD-6AF4-ECCE-17B7-D4B3003E25CF}"/>
              </a:ext>
            </a:extLst>
          </p:cNvPr>
          <p:cNvCxnSpPr>
            <a:cxnSpLocks/>
          </p:cNvCxnSpPr>
          <p:nvPr userDrawn="1"/>
        </p:nvCxnSpPr>
        <p:spPr>
          <a:xfrm>
            <a:off x="0" y="1359894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109138-66C9-090C-3D65-DBA14D71B2E6}"/>
              </a:ext>
            </a:extLst>
          </p:cNvPr>
          <p:cNvCxnSpPr>
            <a:cxnSpLocks/>
          </p:cNvCxnSpPr>
          <p:nvPr userDrawn="1"/>
        </p:nvCxnSpPr>
        <p:spPr>
          <a:xfrm>
            <a:off x="0" y="3748287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8FAD1E-B015-8273-8B27-30CA09136313}"/>
              </a:ext>
            </a:extLst>
          </p:cNvPr>
          <p:cNvCxnSpPr>
            <a:cxnSpLocks/>
          </p:cNvCxnSpPr>
          <p:nvPr userDrawn="1"/>
        </p:nvCxnSpPr>
        <p:spPr>
          <a:xfrm>
            <a:off x="0" y="6152706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3BD320-A6A8-3015-9C08-7D0E2EC87C64}"/>
              </a:ext>
            </a:extLst>
          </p:cNvPr>
          <p:cNvCxnSpPr>
            <a:cxnSpLocks/>
          </p:cNvCxnSpPr>
          <p:nvPr userDrawn="1"/>
        </p:nvCxnSpPr>
        <p:spPr>
          <a:xfrm>
            <a:off x="0" y="8559269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FA6FB8-2FB9-4443-4938-566730B58464}"/>
              </a:ext>
            </a:extLst>
          </p:cNvPr>
          <p:cNvCxnSpPr>
            <a:cxnSpLocks/>
          </p:cNvCxnSpPr>
          <p:nvPr userDrawn="1"/>
        </p:nvCxnSpPr>
        <p:spPr>
          <a:xfrm>
            <a:off x="3240060" y="1382760"/>
            <a:ext cx="0" cy="71743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aphic 88">
            <a:extLst>
              <a:ext uri="{FF2B5EF4-FFF2-40B4-BE49-F238E27FC236}">
                <a16:creationId xmlns:a16="http://schemas.microsoft.com/office/drawing/2014/main" id="{7ACBC644-0101-1068-5E0E-6630FC8EFC00}"/>
              </a:ext>
            </a:extLst>
          </p:cNvPr>
          <p:cNvGrpSpPr/>
          <p:nvPr userDrawn="1"/>
        </p:nvGrpSpPr>
        <p:grpSpPr>
          <a:xfrm>
            <a:off x="3669155" y="1910500"/>
            <a:ext cx="899922" cy="91541"/>
            <a:chOff x="757123" y="3982387"/>
            <a:chExt cx="899922" cy="91541"/>
          </a:xfrm>
          <a:solidFill>
            <a:srgbClr val="000000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B543F93-B12F-3A0C-D981-4F2ED83FFBBD}"/>
                </a:ext>
              </a:extLst>
            </p:cNvPr>
            <p:cNvSpPr/>
            <p:nvPr/>
          </p:nvSpPr>
          <p:spPr>
            <a:xfrm>
              <a:off x="757123" y="3982387"/>
              <a:ext cx="72390" cy="91541"/>
            </a:xfrm>
            <a:custGeom>
              <a:avLst/>
              <a:gdLst>
                <a:gd name="connsiteX0" fmla="*/ 53188 w 72390"/>
                <a:gd name="connsiteY0" fmla="*/ 64973 h 91541"/>
                <a:gd name="connsiteX1" fmla="*/ 50800 w 72390"/>
                <a:gd name="connsiteY1" fmla="*/ 58268 h 91541"/>
                <a:gd name="connsiteX2" fmla="*/ 41250 w 72390"/>
                <a:gd name="connsiteY2" fmla="*/ 54254 h 91541"/>
                <a:gd name="connsiteX3" fmla="*/ 29769 w 72390"/>
                <a:gd name="connsiteY3" fmla="*/ 52070 h 91541"/>
                <a:gd name="connsiteX4" fmla="*/ 8839 w 72390"/>
                <a:gd name="connsiteY4" fmla="*/ 43586 h 91541"/>
                <a:gd name="connsiteX5" fmla="*/ 1829 w 72390"/>
                <a:gd name="connsiteY5" fmla="*/ 26213 h 91541"/>
                <a:gd name="connsiteX6" fmla="*/ 6147 w 72390"/>
                <a:gd name="connsiteY6" fmla="*/ 11836 h 91541"/>
                <a:gd name="connsiteX7" fmla="*/ 18288 w 72390"/>
                <a:gd name="connsiteY7" fmla="*/ 2997 h 91541"/>
                <a:gd name="connsiteX8" fmla="*/ 36474 w 72390"/>
                <a:gd name="connsiteY8" fmla="*/ 0 h 91541"/>
                <a:gd name="connsiteX9" fmla="*/ 55067 w 72390"/>
                <a:gd name="connsiteY9" fmla="*/ 3150 h 91541"/>
                <a:gd name="connsiteX10" fmla="*/ 66142 w 72390"/>
                <a:gd name="connsiteY10" fmla="*/ 11887 h 91541"/>
                <a:gd name="connsiteX11" fmla="*/ 70968 w 72390"/>
                <a:gd name="connsiteY11" fmla="*/ 24638 h 91541"/>
                <a:gd name="connsiteX12" fmla="*/ 52426 w 72390"/>
                <a:gd name="connsiteY12" fmla="*/ 26975 h 91541"/>
                <a:gd name="connsiteX13" fmla="*/ 47346 w 72390"/>
                <a:gd name="connsiteY13" fmla="*/ 18034 h 91541"/>
                <a:gd name="connsiteX14" fmla="*/ 36068 w 72390"/>
                <a:gd name="connsiteY14" fmla="*/ 15189 h 91541"/>
                <a:gd name="connsiteX15" fmla="*/ 24232 w 72390"/>
                <a:gd name="connsiteY15" fmla="*/ 17983 h 91541"/>
                <a:gd name="connsiteX16" fmla="*/ 20676 w 72390"/>
                <a:gd name="connsiteY16" fmla="*/ 25197 h 91541"/>
                <a:gd name="connsiteX17" fmla="*/ 23368 w 72390"/>
                <a:gd name="connsiteY17" fmla="*/ 31903 h 91541"/>
                <a:gd name="connsiteX18" fmla="*/ 32766 w 72390"/>
                <a:gd name="connsiteY18" fmla="*/ 35560 h 91541"/>
                <a:gd name="connsiteX19" fmla="*/ 44704 w 72390"/>
                <a:gd name="connsiteY19" fmla="*/ 37897 h 91541"/>
                <a:gd name="connsiteX20" fmla="*/ 65786 w 72390"/>
                <a:gd name="connsiteY20" fmla="*/ 46838 h 91541"/>
                <a:gd name="connsiteX21" fmla="*/ 72390 w 72390"/>
                <a:gd name="connsiteY21" fmla="*/ 64211 h 91541"/>
                <a:gd name="connsiteX22" fmla="*/ 63500 w 72390"/>
                <a:gd name="connsiteY22" fmla="*/ 84023 h 91541"/>
                <a:gd name="connsiteX23" fmla="*/ 37186 w 72390"/>
                <a:gd name="connsiteY23" fmla="*/ 91542 h 91541"/>
                <a:gd name="connsiteX24" fmla="*/ 10871 w 72390"/>
                <a:gd name="connsiteY24" fmla="*/ 84480 h 91541"/>
                <a:gd name="connsiteX25" fmla="*/ 0 w 72390"/>
                <a:gd name="connsiteY25" fmla="*/ 62636 h 91541"/>
                <a:gd name="connsiteX26" fmla="*/ 18999 w 72390"/>
                <a:gd name="connsiteY26" fmla="*/ 62636 h 91541"/>
                <a:gd name="connsiteX27" fmla="*/ 24689 w 72390"/>
                <a:gd name="connsiteY27" fmla="*/ 73000 h 91541"/>
                <a:gd name="connsiteX28" fmla="*/ 38049 w 72390"/>
                <a:gd name="connsiteY28" fmla="*/ 76302 h 91541"/>
                <a:gd name="connsiteX29" fmla="*/ 49835 w 72390"/>
                <a:gd name="connsiteY29" fmla="*/ 73152 h 91541"/>
                <a:gd name="connsiteX30" fmla="*/ 53188 w 72390"/>
                <a:gd name="connsiteY30" fmla="*/ 65126 h 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2390" h="91541">
                  <a:moveTo>
                    <a:pt x="53188" y="64973"/>
                  </a:moveTo>
                  <a:cubicBezTo>
                    <a:pt x="53188" y="62383"/>
                    <a:pt x="52375" y="60147"/>
                    <a:pt x="50800" y="58268"/>
                  </a:cubicBezTo>
                  <a:cubicBezTo>
                    <a:pt x="49225" y="56388"/>
                    <a:pt x="46025" y="55067"/>
                    <a:pt x="41250" y="54254"/>
                  </a:cubicBezTo>
                  <a:lnTo>
                    <a:pt x="29769" y="52070"/>
                  </a:lnTo>
                  <a:cubicBezTo>
                    <a:pt x="20523" y="50343"/>
                    <a:pt x="13513" y="47549"/>
                    <a:pt x="8839" y="43586"/>
                  </a:cubicBezTo>
                  <a:cubicBezTo>
                    <a:pt x="4166" y="39624"/>
                    <a:pt x="1829" y="33833"/>
                    <a:pt x="1829" y="26213"/>
                  </a:cubicBezTo>
                  <a:cubicBezTo>
                    <a:pt x="1829" y="20523"/>
                    <a:pt x="3251" y="15748"/>
                    <a:pt x="6147" y="11836"/>
                  </a:cubicBezTo>
                  <a:cubicBezTo>
                    <a:pt x="9042" y="7925"/>
                    <a:pt x="13056" y="4979"/>
                    <a:pt x="18288" y="2997"/>
                  </a:cubicBezTo>
                  <a:cubicBezTo>
                    <a:pt x="23470" y="1016"/>
                    <a:pt x="29566" y="0"/>
                    <a:pt x="36474" y="0"/>
                  </a:cubicBezTo>
                  <a:cubicBezTo>
                    <a:pt x="44044" y="0"/>
                    <a:pt x="50241" y="1067"/>
                    <a:pt x="55067" y="3150"/>
                  </a:cubicBezTo>
                  <a:cubicBezTo>
                    <a:pt x="59893" y="5283"/>
                    <a:pt x="63602" y="8179"/>
                    <a:pt x="66142" y="11887"/>
                  </a:cubicBezTo>
                  <a:cubicBezTo>
                    <a:pt x="68682" y="15596"/>
                    <a:pt x="70307" y="19812"/>
                    <a:pt x="70968" y="24638"/>
                  </a:cubicBezTo>
                  <a:lnTo>
                    <a:pt x="52426" y="26975"/>
                  </a:lnTo>
                  <a:cubicBezTo>
                    <a:pt x="51359" y="22911"/>
                    <a:pt x="49682" y="19914"/>
                    <a:pt x="47346" y="18034"/>
                  </a:cubicBezTo>
                  <a:cubicBezTo>
                    <a:pt x="45009" y="16104"/>
                    <a:pt x="41250" y="15189"/>
                    <a:pt x="36068" y="15189"/>
                  </a:cubicBezTo>
                  <a:cubicBezTo>
                    <a:pt x="30531" y="15189"/>
                    <a:pt x="26619" y="16104"/>
                    <a:pt x="24232" y="17983"/>
                  </a:cubicBezTo>
                  <a:cubicBezTo>
                    <a:pt x="21895" y="19863"/>
                    <a:pt x="20676" y="22250"/>
                    <a:pt x="20676" y="25197"/>
                  </a:cubicBezTo>
                  <a:cubicBezTo>
                    <a:pt x="20676" y="28143"/>
                    <a:pt x="21590" y="30379"/>
                    <a:pt x="23368" y="31903"/>
                  </a:cubicBezTo>
                  <a:cubicBezTo>
                    <a:pt x="25146" y="33426"/>
                    <a:pt x="28296" y="34646"/>
                    <a:pt x="32766" y="35560"/>
                  </a:cubicBezTo>
                  <a:lnTo>
                    <a:pt x="44704" y="37897"/>
                  </a:lnTo>
                  <a:cubicBezTo>
                    <a:pt x="54356" y="39776"/>
                    <a:pt x="61417" y="42774"/>
                    <a:pt x="65786" y="46838"/>
                  </a:cubicBezTo>
                  <a:cubicBezTo>
                    <a:pt x="70155" y="50953"/>
                    <a:pt x="72390" y="56744"/>
                    <a:pt x="72390" y="64211"/>
                  </a:cubicBezTo>
                  <a:cubicBezTo>
                    <a:pt x="72390" y="72441"/>
                    <a:pt x="69444" y="79045"/>
                    <a:pt x="63500" y="84023"/>
                  </a:cubicBezTo>
                  <a:cubicBezTo>
                    <a:pt x="57556" y="89002"/>
                    <a:pt x="48768" y="91542"/>
                    <a:pt x="37186" y="91542"/>
                  </a:cubicBezTo>
                  <a:cubicBezTo>
                    <a:pt x="25603" y="91542"/>
                    <a:pt x="17272" y="89205"/>
                    <a:pt x="10871" y="84480"/>
                  </a:cubicBezTo>
                  <a:cubicBezTo>
                    <a:pt x="4470" y="79756"/>
                    <a:pt x="813" y="72492"/>
                    <a:pt x="0" y="62636"/>
                  </a:cubicBezTo>
                  <a:lnTo>
                    <a:pt x="18999" y="62636"/>
                  </a:lnTo>
                  <a:cubicBezTo>
                    <a:pt x="19710" y="67361"/>
                    <a:pt x="21641" y="70815"/>
                    <a:pt x="24689" y="73000"/>
                  </a:cubicBezTo>
                  <a:cubicBezTo>
                    <a:pt x="27737" y="75184"/>
                    <a:pt x="32207" y="76302"/>
                    <a:pt x="38049" y="76302"/>
                  </a:cubicBezTo>
                  <a:cubicBezTo>
                    <a:pt x="43891" y="76302"/>
                    <a:pt x="47600" y="75235"/>
                    <a:pt x="49835" y="73152"/>
                  </a:cubicBezTo>
                  <a:cubicBezTo>
                    <a:pt x="52070" y="71019"/>
                    <a:pt x="53188" y="68377"/>
                    <a:pt x="53188" y="6512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21B5444-6670-1582-8AB5-C62B69EBF37A}"/>
                </a:ext>
              </a:extLst>
            </p:cNvPr>
            <p:cNvSpPr/>
            <p:nvPr/>
          </p:nvSpPr>
          <p:spPr>
            <a:xfrm>
              <a:off x="842619" y="4006010"/>
              <a:ext cx="60248" cy="67563"/>
            </a:xfrm>
            <a:custGeom>
              <a:avLst/>
              <a:gdLst>
                <a:gd name="connsiteX0" fmla="*/ 0 w 60248"/>
                <a:gd name="connsiteY0" fmla="*/ 34137 h 67563"/>
                <a:gd name="connsiteX1" fmla="*/ 8433 w 60248"/>
                <a:gd name="connsiteY1" fmla="*/ 9144 h 67563"/>
                <a:gd name="connsiteX2" fmla="*/ 31598 w 60248"/>
                <a:gd name="connsiteY2" fmla="*/ 0 h 67563"/>
                <a:gd name="connsiteX3" fmla="*/ 50902 w 60248"/>
                <a:gd name="connsiteY3" fmla="*/ 6045 h 67563"/>
                <a:gd name="connsiteX4" fmla="*/ 59487 w 60248"/>
                <a:gd name="connsiteY4" fmla="*/ 22911 h 67563"/>
                <a:gd name="connsiteX5" fmla="*/ 42316 w 60248"/>
                <a:gd name="connsiteY5" fmla="*/ 24994 h 67563"/>
                <a:gd name="connsiteX6" fmla="*/ 39014 w 60248"/>
                <a:gd name="connsiteY6" fmla="*/ 17374 h 67563"/>
                <a:gd name="connsiteX7" fmla="*/ 31598 w 60248"/>
                <a:gd name="connsiteY7" fmla="*/ 14630 h 67563"/>
                <a:gd name="connsiteX8" fmla="*/ 21488 w 60248"/>
                <a:gd name="connsiteY8" fmla="*/ 19812 h 67563"/>
                <a:gd name="connsiteX9" fmla="*/ 18440 w 60248"/>
                <a:gd name="connsiteY9" fmla="*/ 33630 h 67563"/>
                <a:gd name="connsiteX10" fmla="*/ 21488 w 60248"/>
                <a:gd name="connsiteY10" fmla="*/ 47600 h 67563"/>
                <a:gd name="connsiteX11" fmla="*/ 31598 w 60248"/>
                <a:gd name="connsiteY11" fmla="*/ 52883 h 67563"/>
                <a:gd name="connsiteX12" fmla="*/ 39573 w 60248"/>
                <a:gd name="connsiteY12" fmla="*/ 50038 h 67563"/>
                <a:gd name="connsiteX13" fmla="*/ 42926 w 60248"/>
                <a:gd name="connsiteY13" fmla="*/ 42062 h 67563"/>
                <a:gd name="connsiteX14" fmla="*/ 60249 w 60248"/>
                <a:gd name="connsiteY14" fmla="*/ 42062 h 67563"/>
                <a:gd name="connsiteX15" fmla="*/ 51460 w 60248"/>
                <a:gd name="connsiteY15" fmla="*/ 60909 h 67563"/>
                <a:gd name="connsiteX16" fmla="*/ 31090 w 60248"/>
                <a:gd name="connsiteY16" fmla="*/ 67564 h 67563"/>
                <a:gd name="connsiteX17" fmla="*/ 8026 w 60248"/>
                <a:gd name="connsiteY17" fmla="*/ 58623 h 67563"/>
                <a:gd name="connsiteX18" fmla="*/ 0 w 60248"/>
                <a:gd name="connsiteY18" fmla="*/ 34188 h 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48" h="67563">
                  <a:moveTo>
                    <a:pt x="0" y="34137"/>
                  </a:moveTo>
                  <a:cubicBezTo>
                    <a:pt x="0" y="23571"/>
                    <a:pt x="2794" y="15240"/>
                    <a:pt x="8433" y="9144"/>
                  </a:cubicBezTo>
                  <a:cubicBezTo>
                    <a:pt x="14021" y="3048"/>
                    <a:pt x="21742" y="0"/>
                    <a:pt x="31598" y="0"/>
                  </a:cubicBezTo>
                  <a:cubicBezTo>
                    <a:pt x="39827" y="0"/>
                    <a:pt x="46228" y="2032"/>
                    <a:pt x="50902" y="6045"/>
                  </a:cubicBezTo>
                  <a:cubicBezTo>
                    <a:pt x="55575" y="10058"/>
                    <a:pt x="58420" y="15697"/>
                    <a:pt x="59487" y="22911"/>
                  </a:cubicBezTo>
                  <a:lnTo>
                    <a:pt x="42316" y="24994"/>
                  </a:lnTo>
                  <a:cubicBezTo>
                    <a:pt x="41758" y="21742"/>
                    <a:pt x="40640" y="19202"/>
                    <a:pt x="39014" y="17374"/>
                  </a:cubicBezTo>
                  <a:cubicBezTo>
                    <a:pt x="37389" y="15545"/>
                    <a:pt x="34900" y="14630"/>
                    <a:pt x="31598" y="14630"/>
                  </a:cubicBezTo>
                  <a:cubicBezTo>
                    <a:pt x="26873" y="14630"/>
                    <a:pt x="23520" y="16357"/>
                    <a:pt x="21488" y="19812"/>
                  </a:cubicBezTo>
                  <a:cubicBezTo>
                    <a:pt x="19456" y="23266"/>
                    <a:pt x="18440" y="27889"/>
                    <a:pt x="18440" y="33630"/>
                  </a:cubicBezTo>
                  <a:cubicBezTo>
                    <a:pt x="18440" y="39370"/>
                    <a:pt x="19456" y="44044"/>
                    <a:pt x="21488" y="47600"/>
                  </a:cubicBezTo>
                  <a:cubicBezTo>
                    <a:pt x="23520" y="51156"/>
                    <a:pt x="26873" y="52883"/>
                    <a:pt x="31598" y="52883"/>
                  </a:cubicBezTo>
                  <a:cubicBezTo>
                    <a:pt x="35154" y="52883"/>
                    <a:pt x="37846" y="51917"/>
                    <a:pt x="39573" y="50038"/>
                  </a:cubicBezTo>
                  <a:cubicBezTo>
                    <a:pt x="41300" y="48158"/>
                    <a:pt x="42418" y="45466"/>
                    <a:pt x="42926" y="42062"/>
                  </a:cubicBezTo>
                  <a:lnTo>
                    <a:pt x="60249" y="42062"/>
                  </a:lnTo>
                  <a:cubicBezTo>
                    <a:pt x="59284" y="50190"/>
                    <a:pt x="56337" y="56490"/>
                    <a:pt x="51460" y="60909"/>
                  </a:cubicBezTo>
                  <a:cubicBezTo>
                    <a:pt x="46584" y="65329"/>
                    <a:pt x="39776" y="67564"/>
                    <a:pt x="31090" y="67564"/>
                  </a:cubicBezTo>
                  <a:cubicBezTo>
                    <a:pt x="21082" y="67564"/>
                    <a:pt x="13411" y="64567"/>
                    <a:pt x="8026" y="58623"/>
                  </a:cubicBezTo>
                  <a:cubicBezTo>
                    <a:pt x="2642" y="52629"/>
                    <a:pt x="0" y="44501"/>
                    <a:pt x="0" y="34188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7CC6A3E-A1FF-FB7E-3EFC-B4050D1C05FB}"/>
                </a:ext>
              </a:extLst>
            </p:cNvPr>
            <p:cNvSpPr/>
            <p:nvPr/>
          </p:nvSpPr>
          <p:spPr>
            <a:xfrm>
              <a:off x="915111" y="4006060"/>
              <a:ext cx="61264" cy="67563"/>
            </a:xfrm>
            <a:custGeom>
              <a:avLst/>
              <a:gdLst>
                <a:gd name="connsiteX0" fmla="*/ 51 w 61264"/>
                <a:gd name="connsiteY0" fmla="*/ 34341 h 67563"/>
                <a:gd name="connsiteX1" fmla="*/ 3962 w 61264"/>
                <a:gd name="connsiteY1" fmla="*/ 15697 h 67563"/>
                <a:gd name="connsiteX2" fmla="*/ 14935 w 61264"/>
                <a:gd name="connsiteY2" fmla="*/ 4013 h 67563"/>
                <a:gd name="connsiteX3" fmla="*/ 31496 w 61264"/>
                <a:gd name="connsiteY3" fmla="*/ 0 h 67563"/>
                <a:gd name="connsiteX4" fmla="*/ 53746 w 61264"/>
                <a:gd name="connsiteY4" fmla="*/ 8636 h 67563"/>
                <a:gd name="connsiteX5" fmla="*/ 61265 w 61264"/>
                <a:gd name="connsiteY5" fmla="*/ 31801 h 67563"/>
                <a:gd name="connsiteX6" fmla="*/ 61265 w 61264"/>
                <a:gd name="connsiteY6" fmla="*/ 37795 h 67563"/>
                <a:gd name="connsiteX7" fmla="*/ 17628 w 61264"/>
                <a:gd name="connsiteY7" fmla="*/ 37795 h 67563"/>
                <a:gd name="connsiteX8" fmla="*/ 31394 w 61264"/>
                <a:gd name="connsiteY8" fmla="*/ 54508 h 67563"/>
                <a:gd name="connsiteX9" fmla="*/ 39929 w 61264"/>
                <a:gd name="connsiteY9" fmla="*/ 52324 h 67563"/>
                <a:gd name="connsiteX10" fmla="*/ 43688 w 61264"/>
                <a:gd name="connsiteY10" fmla="*/ 46228 h 67563"/>
                <a:gd name="connsiteX11" fmla="*/ 60655 w 61264"/>
                <a:gd name="connsiteY11" fmla="*/ 46228 h 67563"/>
                <a:gd name="connsiteX12" fmla="*/ 51613 w 61264"/>
                <a:gd name="connsiteY12" fmla="*/ 62027 h 67563"/>
                <a:gd name="connsiteX13" fmla="*/ 31598 w 61264"/>
                <a:gd name="connsiteY13" fmla="*/ 67564 h 67563"/>
                <a:gd name="connsiteX14" fmla="*/ 8179 w 61264"/>
                <a:gd name="connsiteY14" fmla="*/ 58928 h 67563"/>
                <a:gd name="connsiteX15" fmla="*/ 0 w 61264"/>
                <a:gd name="connsiteY15" fmla="*/ 34442 h 67563"/>
                <a:gd name="connsiteX16" fmla="*/ 41199 w 61264"/>
                <a:gd name="connsiteY16" fmla="*/ 16459 h 67563"/>
                <a:gd name="connsiteX17" fmla="*/ 31496 w 61264"/>
                <a:gd name="connsiteY17" fmla="*/ 12751 h 67563"/>
                <a:gd name="connsiteX18" fmla="*/ 21488 w 61264"/>
                <a:gd name="connsiteY18" fmla="*/ 16611 h 67563"/>
                <a:gd name="connsiteX19" fmla="*/ 17729 w 61264"/>
                <a:gd name="connsiteY19" fmla="*/ 27381 h 67563"/>
                <a:gd name="connsiteX20" fmla="*/ 44196 w 61264"/>
                <a:gd name="connsiteY20" fmla="*/ 27381 h 67563"/>
                <a:gd name="connsiteX21" fmla="*/ 41199 w 61264"/>
                <a:gd name="connsiteY21" fmla="*/ 16459 h 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1264" h="67563">
                  <a:moveTo>
                    <a:pt x="51" y="34341"/>
                  </a:moveTo>
                  <a:cubicBezTo>
                    <a:pt x="51" y="27026"/>
                    <a:pt x="1372" y="20828"/>
                    <a:pt x="3962" y="15697"/>
                  </a:cubicBezTo>
                  <a:cubicBezTo>
                    <a:pt x="6553" y="10566"/>
                    <a:pt x="10211" y="6655"/>
                    <a:pt x="14935" y="4013"/>
                  </a:cubicBezTo>
                  <a:cubicBezTo>
                    <a:pt x="19660" y="1321"/>
                    <a:pt x="25197" y="0"/>
                    <a:pt x="31496" y="0"/>
                  </a:cubicBezTo>
                  <a:cubicBezTo>
                    <a:pt x="41351" y="0"/>
                    <a:pt x="48768" y="2896"/>
                    <a:pt x="53746" y="8636"/>
                  </a:cubicBezTo>
                  <a:cubicBezTo>
                    <a:pt x="58725" y="14427"/>
                    <a:pt x="61265" y="22149"/>
                    <a:pt x="61265" y="31801"/>
                  </a:cubicBezTo>
                  <a:lnTo>
                    <a:pt x="61265" y="37795"/>
                  </a:lnTo>
                  <a:lnTo>
                    <a:pt x="17628" y="37795"/>
                  </a:lnTo>
                  <a:cubicBezTo>
                    <a:pt x="18339" y="48920"/>
                    <a:pt x="22962" y="54508"/>
                    <a:pt x="31394" y="54508"/>
                  </a:cubicBezTo>
                  <a:cubicBezTo>
                    <a:pt x="35204" y="54508"/>
                    <a:pt x="38049" y="53797"/>
                    <a:pt x="39929" y="52324"/>
                  </a:cubicBezTo>
                  <a:cubicBezTo>
                    <a:pt x="41808" y="50851"/>
                    <a:pt x="43078" y="48819"/>
                    <a:pt x="43688" y="46228"/>
                  </a:cubicBezTo>
                  <a:lnTo>
                    <a:pt x="60655" y="46228"/>
                  </a:lnTo>
                  <a:cubicBezTo>
                    <a:pt x="59436" y="53035"/>
                    <a:pt x="56439" y="58318"/>
                    <a:pt x="51613" y="62027"/>
                  </a:cubicBezTo>
                  <a:cubicBezTo>
                    <a:pt x="46838" y="65735"/>
                    <a:pt x="40132" y="67564"/>
                    <a:pt x="31598" y="67564"/>
                  </a:cubicBezTo>
                  <a:cubicBezTo>
                    <a:pt x="21438" y="67564"/>
                    <a:pt x="13614" y="64668"/>
                    <a:pt x="8179" y="58928"/>
                  </a:cubicBezTo>
                  <a:cubicBezTo>
                    <a:pt x="2743" y="53137"/>
                    <a:pt x="0" y="45009"/>
                    <a:pt x="0" y="34442"/>
                  </a:cubicBezTo>
                  <a:close/>
                  <a:moveTo>
                    <a:pt x="41199" y="16459"/>
                  </a:moveTo>
                  <a:cubicBezTo>
                    <a:pt x="39472" y="13970"/>
                    <a:pt x="36220" y="12751"/>
                    <a:pt x="31496" y="12751"/>
                  </a:cubicBezTo>
                  <a:cubicBezTo>
                    <a:pt x="26772" y="12751"/>
                    <a:pt x="23520" y="14021"/>
                    <a:pt x="21488" y="16611"/>
                  </a:cubicBezTo>
                  <a:cubicBezTo>
                    <a:pt x="19456" y="19202"/>
                    <a:pt x="18186" y="22758"/>
                    <a:pt x="17729" y="27381"/>
                  </a:cubicBezTo>
                  <a:lnTo>
                    <a:pt x="44196" y="27381"/>
                  </a:lnTo>
                  <a:cubicBezTo>
                    <a:pt x="43942" y="22606"/>
                    <a:pt x="42977" y="18948"/>
                    <a:pt x="41199" y="16459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41D99BE-BDEA-99A0-E694-97EE1F6DFDD1}"/>
                </a:ext>
              </a:extLst>
            </p:cNvPr>
            <p:cNvSpPr/>
            <p:nvPr/>
          </p:nvSpPr>
          <p:spPr>
            <a:xfrm>
              <a:off x="991717" y="4006010"/>
              <a:ext cx="59029" cy="65582"/>
            </a:xfrm>
            <a:custGeom>
              <a:avLst/>
              <a:gdLst>
                <a:gd name="connsiteX0" fmla="*/ 0 w 59029"/>
                <a:gd name="connsiteY0" fmla="*/ 1981 h 65582"/>
                <a:gd name="connsiteX1" fmla="*/ 17678 w 59029"/>
                <a:gd name="connsiteY1" fmla="*/ 1981 h 65582"/>
                <a:gd name="connsiteX2" fmla="*/ 17678 w 59029"/>
                <a:gd name="connsiteY2" fmla="*/ 10007 h 65582"/>
                <a:gd name="connsiteX3" fmla="*/ 27432 w 59029"/>
                <a:gd name="connsiteY3" fmla="*/ 2134 h 65582"/>
                <a:gd name="connsiteX4" fmla="*/ 37795 w 59029"/>
                <a:gd name="connsiteY4" fmla="*/ 0 h 65582"/>
                <a:gd name="connsiteX5" fmla="*/ 53645 w 59029"/>
                <a:gd name="connsiteY5" fmla="*/ 5893 h 65582"/>
                <a:gd name="connsiteX6" fmla="*/ 59030 w 59029"/>
                <a:gd name="connsiteY6" fmla="*/ 22911 h 65582"/>
                <a:gd name="connsiteX7" fmla="*/ 59030 w 59029"/>
                <a:gd name="connsiteY7" fmla="*/ 65583 h 65582"/>
                <a:gd name="connsiteX8" fmla="*/ 40843 w 59029"/>
                <a:gd name="connsiteY8" fmla="*/ 65583 h 65582"/>
                <a:gd name="connsiteX9" fmla="*/ 40843 w 59029"/>
                <a:gd name="connsiteY9" fmla="*/ 26314 h 65582"/>
                <a:gd name="connsiteX10" fmla="*/ 38608 w 59029"/>
                <a:gd name="connsiteY10" fmla="*/ 17577 h 65582"/>
                <a:gd name="connsiteX11" fmla="*/ 31699 w 59029"/>
                <a:gd name="connsiteY11" fmla="*/ 14935 h 65582"/>
                <a:gd name="connsiteX12" fmla="*/ 26416 w 59029"/>
                <a:gd name="connsiteY12" fmla="*/ 15900 h 65582"/>
                <a:gd name="connsiteX13" fmla="*/ 21844 w 59029"/>
                <a:gd name="connsiteY13" fmla="*/ 18948 h 65582"/>
                <a:gd name="connsiteX14" fmla="*/ 19050 w 59029"/>
                <a:gd name="connsiteY14" fmla="*/ 22860 h 65582"/>
                <a:gd name="connsiteX15" fmla="*/ 18085 w 59029"/>
                <a:gd name="connsiteY15" fmla="*/ 28245 h 65582"/>
                <a:gd name="connsiteX16" fmla="*/ 18085 w 59029"/>
                <a:gd name="connsiteY16" fmla="*/ 65532 h 65582"/>
                <a:gd name="connsiteX17" fmla="*/ 51 w 59029"/>
                <a:gd name="connsiteY17" fmla="*/ 65532 h 65582"/>
                <a:gd name="connsiteX18" fmla="*/ 51 w 59029"/>
                <a:gd name="connsiteY18" fmla="*/ 1880 h 6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029" h="65582">
                  <a:moveTo>
                    <a:pt x="0" y="1981"/>
                  </a:moveTo>
                  <a:lnTo>
                    <a:pt x="17678" y="1981"/>
                  </a:lnTo>
                  <a:lnTo>
                    <a:pt x="17678" y="10007"/>
                  </a:lnTo>
                  <a:cubicBezTo>
                    <a:pt x="20828" y="6197"/>
                    <a:pt x="24079" y="3556"/>
                    <a:pt x="27432" y="2134"/>
                  </a:cubicBezTo>
                  <a:cubicBezTo>
                    <a:pt x="30785" y="711"/>
                    <a:pt x="34239" y="0"/>
                    <a:pt x="37795" y="0"/>
                  </a:cubicBezTo>
                  <a:cubicBezTo>
                    <a:pt x="44806" y="0"/>
                    <a:pt x="50089" y="1981"/>
                    <a:pt x="53645" y="5893"/>
                  </a:cubicBezTo>
                  <a:cubicBezTo>
                    <a:pt x="57201" y="9855"/>
                    <a:pt x="59030" y="15494"/>
                    <a:pt x="59030" y="22911"/>
                  </a:cubicBezTo>
                  <a:lnTo>
                    <a:pt x="59030" y="65583"/>
                  </a:lnTo>
                  <a:lnTo>
                    <a:pt x="40843" y="65583"/>
                  </a:lnTo>
                  <a:lnTo>
                    <a:pt x="40843" y="26314"/>
                  </a:lnTo>
                  <a:cubicBezTo>
                    <a:pt x="40843" y="22250"/>
                    <a:pt x="40081" y="19355"/>
                    <a:pt x="38608" y="17577"/>
                  </a:cubicBezTo>
                  <a:cubicBezTo>
                    <a:pt x="37084" y="15850"/>
                    <a:pt x="34798" y="14935"/>
                    <a:pt x="31699" y="14935"/>
                  </a:cubicBezTo>
                  <a:cubicBezTo>
                    <a:pt x="29921" y="14935"/>
                    <a:pt x="28143" y="15240"/>
                    <a:pt x="26416" y="15900"/>
                  </a:cubicBezTo>
                  <a:cubicBezTo>
                    <a:pt x="24689" y="16561"/>
                    <a:pt x="23165" y="17577"/>
                    <a:pt x="21844" y="18948"/>
                  </a:cubicBezTo>
                  <a:cubicBezTo>
                    <a:pt x="20625" y="20167"/>
                    <a:pt x="19710" y="21488"/>
                    <a:pt x="19050" y="22860"/>
                  </a:cubicBezTo>
                  <a:cubicBezTo>
                    <a:pt x="18390" y="24231"/>
                    <a:pt x="18085" y="26010"/>
                    <a:pt x="18085" y="28245"/>
                  </a:cubicBezTo>
                  <a:lnTo>
                    <a:pt x="18085" y="65532"/>
                  </a:lnTo>
                  <a:lnTo>
                    <a:pt x="51" y="65532"/>
                  </a:lnTo>
                  <a:lnTo>
                    <a:pt x="51" y="188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640FE52-5518-28FB-B23E-388F9BB46417}"/>
                </a:ext>
              </a:extLst>
            </p:cNvPr>
            <p:cNvSpPr/>
            <p:nvPr/>
          </p:nvSpPr>
          <p:spPr>
            <a:xfrm>
              <a:off x="1065580" y="4006060"/>
              <a:ext cx="61264" cy="67563"/>
            </a:xfrm>
            <a:custGeom>
              <a:avLst/>
              <a:gdLst>
                <a:gd name="connsiteX0" fmla="*/ 51 w 61264"/>
                <a:gd name="connsiteY0" fmla="*/ 34341 h 67563"/>
                <a:gd name="connsiteX1" fmla="*/ 3962 w 61264"/>
                <a:gd name="connsiteY1" fmla="*/ 15697 h 67563"/>
                <a:gd name="connsiteX2" fmla="*/ 14935 w 61264"/>
                <a:gd name="connsiteY2" fmla="*/ 4013 h 67563"/>
                <a:gd name="connsiteX3" fmla="*/ 31496 w 61264"/>
                <a:gd name="connsiteY3" fmla="*/ 0 h 67563"/>
                <a:gd name="connsiteX4" fmla="*/ 53746 w 61264"/>
                <a:gd name="connsiteY4" fmla="*/ 8636 h 67563"/>
                <a:gd name="connsiteX5" fmla="*/ 61265 w 61264"/>
                <a:gd name="connsiteY5" fmla="*/ 31801 h 67563"/>
                <a:gd name="connsiteX6" fmla="*/ 61265 w 61264"/>
                <a:gd name="connsiteY6" fmla="*/ 37795 h 67563"/>
                <a:gd name="connsiteX7" fmla="*/ 17628 w 61264"/>
                <a:gd name="connsiteY7" fmla="*/ 37795 h 67563"/>
                <a:gd name="connsiteX8" fmla="*/ 31394 w 61264"/>
                <a:gd name="connsiteY8" fmla="*/ 54508 h 67563"/>
                <a:gd name="connsiteX9" fmla="*/ 39929 w 61264"/>
                <a:gd name="connsiteY9" fmla="*/ 52324 h 67563"/>
                <a:gd name="connsiteX10" fmla="*/ 43688 w 61264"/>
                <a:gd name="connsiteY10" fmla="*/ 46228 h 67563"/>
                <a:gd name="connsiteX11" fmla="*/ 60655 w 61264"/>
                <a:gd name="connsiteY11" fmla="*/ 46228 h 67563"/>
                <a:gd name="connsiteX12" fmla="*/ 51613 w 61264"/>
                <a:gd name="connsiteY12" fmla="*/ 62027 h 67563"/>
                <a:gd name="connsiteX13" fmla="*/ 31598 w 61264"/>
                <a:gd name="connsiteY13" fmla="*/ 67564 h 67563"/>
                <a:gd name="connsiteX14" fmla="*/ 8179 w 61264"/>
                <a:gd name="connsiteY14" fmla="*/ 58928 h 67563"/>
                <a:gd name="connsiteX15" fmla="*/ 0 w 61264"/>
                <a:gd name="connsiteY15" fmla="*/ 34442 h 67563"/>
                <a:gd name="connsiteX16" fmla="*/ 41199 w 61264"/>
                <a:gd name="connsiteY16" fmla="*/ 16459 h 67563"/>
                <a:gd name="connsiteX17" fmla="*/ 31496 w 61264"/>
                <a:gd name="connsiteY17" fmla="*/ 12751 h 67563"/>
                <a:gd name="connsiteX18" fmla="*/ 21488 w 61264"/>
                <a:gd name="connsiteY18" fmla="*/ 16611 h 67563"/>
                <a:gd name="connsiteX19" fmla="*/ 17729 w 61264"/>
                <a:gd name="connsiteY19" fmla="*/ 27381 h 67563"/>
                <a:gd name="connsiteX20" fmla="*/ 44196 w 61264"/>
                <a:gd name="connsiteY20" fmla="*/ 27381 h 67563"/>
                <a:gd name="connsiteX21" fmla="*/ 41199 w 61264"/>
                <a:gd name="connsiteY21" fmla="*/ 16459 h 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1264" h="67563">
                  <a:moveTo>
                    <a:pt x="51" y="34341"/>
                  </a:moveTo>
                  <a:cubicBezTo>
                    <a:pt x="51" y="27026"/>
                    <a:pt x="1372" y="20828"/>
                    <a:pt x="3962" y="15697"/>
                  </a:cubicBezTo>
                  <a:cubicBezTo>
                    <a:pt x="6553" y="10566"/>
                    <a:pt x="10211" y="6655"/>
                    <a:pt x="14935" y="4013"/>
                  </a:cubicBezTo>
                  <a:cubicBezTo>
                    <a:pt x="19660" y="1321"/>
                    <a:pt x="25197" y="0"/>
                    <a:pt x="31496" y="0"/>
                  </a:cubicBezTo>
                  <a:cubicBezTo>
                    <a:pt x="41351" y="0"/>
                    <a:pt x="48768" y="2896"/>
                    <a:pt x="53746" y="8636"/>
                  </a:cubicBezTo>
                  <a:cubicBezTo>
                    <a:pt x="58725" y="14427"/>
                    <a:pt x="61265" y="22149"/>
                    <a:pt x="61265" y="31801"/>
                  </a:cubicBezTo>
                  <a:lnTo>
                    <a:pt x="61265" y="37795"/>
                  </a:lnTo>
                  <a:lnTo>
                    <a:pt x="17628" y="37795"/>
                  </a:lnTo>
                  <a:cubicBezTo>
                    <a:pt x="18339" y="48920"/>
                    <a:pt x="22962" y="54508"/>
                    <a:pt x="31394" y="54508"/>
                  </a:cubicBezTo>
                  <a:cubicBezTo>
                    <a:pt x="35204" y="54508"/>
                    <a:pt x="38049" y="53797"/>
                    <a:pt x="39929" y="52324"/>
                  </a:cubicBezTo>
                  <a:cubicBezTo>
                    <a:pt x="41808" y="50851"/>
                    <a:pt x="43078" y="48819"/>
                    <a:pt x="43688" y="46228"/>
                  </a:cubicBezTo>
                  <a:lnTo>
                    <a:pt x="60655" y="46228"/>
                  </a:lnTo>
                  <a:cubicBezTo>
                    <a:pt x="59436" y="53035"/>
                    <a:pt x="56439" y="58318"/>
                    <a:pt x="51613" y="62027"/>
                  </a:cubicBezTo>
                  <a:cubicBezTo>
                    <a:pt x="46838" y="65735"/>
                    <a:pt x="40132" y="67564"/>
                    <a:pt x="31598" y="67564"/>
                  </a:cubicBezTo>
                  <a:cubicBezTo>
                    <a:pt x="21438" y="67564"/>
                    <a:pt x="13614" y="64668"/>
                    <a:pt x="8179" y="58928"/>
                  </a:cubicBezTo>
                  <a:cubicBezTo>
                    <a:pt x="2743" y="53137"/>
                    <a:pt x="0" y="45009"/>
                    <a:pt x="0" y="34442"/>
                  </a:cubicBezTo>
                  <a:close/>
                  <a:moveTo>
                    <a:pt x="41199" y="16459"/>
                  </a:moveTo>
                  <a:cubicBezTo>
                    <a:pt x="39472" y="13970"/>
                    <a:pt x="36220" y="12751"/>
                    <a:pt x="31496" y="12751"/>
                  </a:cubicBezTo>
                  <a:cubicBezTo>
                    <a:pt x="26772" y="12751"/>
                    <a:pt x="23520" y="14021"/>
                    <a:pt x="21488" y="16611"/>
                  </a:cubicBezTo>
                  <a:cubicBezTo>
                    <a:pt x="19456" y="19202"/>
                    <a:pt x="18186" y="22758"/>
                    <a:pt x="17729" y="27381"/>
                  </a:cubicBezTo>
                  <a:lnTo>
                    <a:pt x="44196" y="27381"/>
                  </a:lnTo>
                  <a:cubicBezTo>
                    <a:pt x="43942" y="22606"/>
                    <a:pt x="42977" y="18948"/>
                    <a:pt x="41199" y="16459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6D55C7F-6FE0-1364-8F7A-4B4EC7DD3275}"/>
                </a:ext>
              </a:extLst>
            </p:cNvPr>
            <p:cNvSpPr/>
            <p:nvPr/>
          </p:nvSpPr>
          <p:spPr>
            <a:xfrm>
              <a:off x="1173022" y="3984521"/>
              <a:ext cx="65379" cy="87071"/>
            </a:xfrm>
            <a:custGeom>
              <a:avLst/>
              <a:gdLst>
                <a:gd name="connsiteX0" fmla="*/ 0 w 65379"/>
                <a:gd name="connsiteY0" fmla="*/ 51 h 87071"/>
                <a:gd name="connsiteX1" fmla="*/ 31344 w 65379"/>
                <a:gd name="connsiteY1" fmla="*/ 51 h 87071"/>
                <a:gd name="connsiteX2" fmla="*/ 51359 w 65379"/>
                <a:gd name="connsiteY2" fmla="*/ 3505 h 87071"/>
                <a:gd name="connsiteX3" fmla="*/ 62078 w 65379"/>
                <a:gd name="connsiteY3" fmla="*/ 13259 h 87071"/>
                <a:gd name="connsiteX4" fmla="*/ 65380 w 65379"/>
                <a:gd name="connsiteY4" fmla="*/ 28093 h 87071"/>
                <a:gd name="connsiteX5" fmla="*/ 62027 w 65379"/>
                <a:gd name="connsiteY5" fmla="*/ 43383 h 87071"/>
                <a:gd name="connsiteX6" fmla="*/ 51257 w 65379"/>
                <a:gd name="connsiteY6" fmla="*/ 53493 h 87071"/>
                <a:gd name="connsiteX7" fmla="*/ 31496 w 65379"/>
                <a:gd name="connsiteY7" fmla="*/ 57099 h 87071"/>
                <a:gd name="connsiteX8" fmla="*/ 18593 w 65379"/>
                <a:gd name="connsiteY8" fmla="*/ 57099 h 87071"/>
                <a:gd name="connsiteX9" fmla="*/ 18593 w 65379"/>
                <a:gd name="connsiteY9" fmla="*/ 87071 h 87071"/>
                <a:gd name="connsiteX10" fmla="*/ 51 w 65379"/>
                <a:gd name="connsiteY10" fmla="*/ 87071 h 87071"/>
                <a:gd name="connsiteX11" fmla="*/ 51 w 65379"/>
                <a:gd name="connsiteY11" fmla="*/ 0 h 87071"/>
                <a:gd name="connsiteX12" fmla="*/ 47447 w 65379"/>
                <a:gd name="connsiteY12" fmla="*/ 28346 h 87071"/>
                <a:gd name="connsiteX13" fmla="*/ 44044 w 65379"/>
                <a:gd name="connsiteY13" fmla="*/ 18542 h 87071"/>
                <a:gd name="connsiteX14" fmla="*/ 31344 w 65379"/>
                <a:gd name="connsiteY14" fmla="*/ 15443 h 87071"/>
                <a:gd name="connsiteX15" fmla="*/ 18542 w 65379"/>
                <a:gd name="connsiteY15" fmla="*/ 15443 h 87071"/>
                <a:gd name="connsiteX16" fmla="*/ 18542 w 65379"/>
                <a:gd name="connsiteY16" fmla="*/ 41758 h 87071"/>
                <a:gd name="connsiteX17" fmla="*/ 31445 w 65379"/>
                <a:gd name="connsiteY17" fmla="*/ 41758 h 87071"/>
                <a:gd name="connsiteX18" fmla="*/ 44145 w 65379"/>
                <a:gd name="connsiteY18" fmla="*/ 38303 h 87071"/>
                <a:gd name="connsiteX19" fmla="*/ 47447 w 65379"/>
                <a:gd name="connsiteY19" fmla="*/ 28346 h 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379" h="87071">
                  <a:moveTo>
                    <a:pt x="0" y="51"/>
                  </a:moveTo>
                  <a:lnTo>
                    <a:pt x="31344" y="51"/>
                  </a:lnTo>
                  <a:cubicBezTo>
                    <a:pt x="39726" y="51"/>
                    <a:pt x="46380" y="1219"/>
                    <a:pt x="51359" y="3505"/>
                  </a:cubicBezTo>
                  <a:cubicBezTo>
                    <a:pt x="56337" y="5842"/>
                    <a:pt x="59893" y="9093"/>
                    <a:pt x="62078" y="13259"/>
                  </a:cubicBezTo>
                  <a:cubicBezTo>
                    <a:pt x="64262" y="17425"/>
                    <a:pt x="65380" y="22403"/>
                    <a:pt x="65380" y="28093"/>
                  </a:cubicBezTo>
                  <a:cubicBezTo>
                    <a:pt x="65380" y="33782"/>
                    <a:pt x="64262" y="39065"/>
                    <a:pt x="62027" y="43383"/>
                  </a:cubicBezTo>
                  <a:cubicBezTo>
                    <a:pt x="59792" y="47752"/>
                    <a:pt x="56185" y="51105"/>
                    <a:pt x="51257" y="53493"/>
                  </a:cubicBezTo>
                  <a:cubicBezTo>
                    <a:pt x="46279" y="55880"/>
                    <a:pt x="39726" y="57099"/>
                    <a:pt x="31496" y="57099"/>
                  </a:cubicBezTo>
                  <a:lnTo>
                    <a:pt x="18593" y="57099"/>
                  </a:lnTo>
                  <a:lnTo>
                    <a:pt x="18593" y="87071"/>
                  </a:lnTo>
                  <a:lnTo>
                    <a:pt x="51" y="87071"/>
                  </a:lnTo>
                  <a:lnTo>
                    <a:pt x="51" y="0"/>
                  </a:lnTo>
                  <a:close/>
                  <a:moveTo>
                    <a:pt x="47447" y="28346"/>
                  </a:moveTo>
                  <a:cubicBezTo>
                    <a:pt x="47447" y="23876"/>
                    <a:pt x="46330" y="20625"/>
                    <a:pt x="44044" y="18542"/>
                  </a:cubicBezTo>
                  <a:cubicBezTo>
                    <a:pt x="41758" y="16459"/>
                    <a:pt x="37541" y="15443"/>
                    <a:pt x="31344" y="15443"/>
                  </a:cubicBezTo>
                  <a:lnTo>
                    <a:pt x="18542" y="15443"/>
                  </a:lnTo>
                  <a:lnTo>
                    <a:pt x="18542" y="41758"/>
                  </a:lnTo>
                  <a:lnTo>
                    <a:pt x="31445" y="41758"/>
                  </a:lnTo>
                  <a:cubicBezTo>
                    <a:pt x="37694" y="41758"/>
                    <a:pt x="41910" y="40589"/>
                    <a:pt x="44145" y="38303"/>
                  </a:cubicBezTo>
                  <a:cubicBezTo>
                    <a:pt x="46330" y="35966"/>
                    <a:pt x="47447" y="32665"/>
                    <a:pt x="47447" y="2834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877805-7B20-D7E9-8151-71FEC7F1E48D}"/>
                </a:ext>
              </a:extLst>
            </p:cNvPr>
            <p:cNvSpPr/>
            <p:nvPr/>
          </p:nvSpPr>
          <p:spPr>
            <a:xfrm>
              <a:off x="1248613" y="4006010"/>
              <a:ext cx="64312" cy="67563"/>
            </a:xfrm>
            <a:custGeom>
              <a:avLst/>
              <a:gdLst>
                <a:gd name="connsiteX0" fmla="*/ 0 w 64312"/>
                <a:gd name="connsiteY0" fmla="*/ 34036 h 67563"/>
                <a:gd name="connsiteX1" fmla="*/ 8636 w 64312"/>
                <a:gd name="connsiteY1" fmla="*/ 9042 h 67563"/>
                <a:gd name="connsiteX2" fmla="*/ 32410 w 64312"/>
                <a:gd name="connsiteY2" fmla="*/ 0 h 67563"/>
                <a:gd name="connsiteX3" fmla="*/ 55982 w 64312"/>
                <a:gd name="connsiteY3" fmla="*/ 8788 h 67563"/>
                <a:gd name="connsiteX4" fmla="*/ 64313 w 64312"/>
                <a:gd name="connsiteY4" fmla="*/ 33528 h 67563"/>
                <a:gd name="connsiteX5" fmla="*/ 55728 w 64312"/>
                <a:gd name="connsiteY5" fmla="*/ 58471 h 67563"/>
                <a:gd name="connsiteX6" fmla="*/ 31902 w 64312"/>
                <a:gd name="connsiteY6" fmla="*/ 67564 h 67563"/>
                <a:gd name="connsiteX7" fmla="*/ 8331 w 64312"/>
                <a:gd name="connsiteY7" fmla="*/ 58725 h 67563"/>
                <a:gd name="connsiteX8" fmla="*/ 0 w 64312"/>
                <a:gd name="connsiteY8" fmla="*/ 34036 h 67563"/>
                <a:gd name="connsiteX9" fmla="*/ 18390 w 64312"/>
                <a:gd name="connsiteY9" fmla="*/ 33782 h 67563"/>
                <a:gd name="connsiteX10" fmla="*/ 21692 w 64312"/>
                <a:gd name="connsiteY10" fmla="*/ 47803 h 67563"/>
                <a:gd name="connsiteX11" fmla="*/ 32055 w 64312"/>
                <a:gd name="connsiteY11" fmla="*/ 52934 h 67563"/>
                <a:gd name="connsiteX12" fmla="*/ 42621 w 64312"/>
                <a:gd name="connsiteY12" fmla="*/ 47752 h 67563"/>
                <a:gd name="connsiteX13" fmla="*/ 45974 w 64312"/>
                <a:gd name="connsiteY13" fmla="*/ 33680 h 67563"/>
                <a:gd name="connsiteX14" fmla="*/ 42621 w 64312"/>
                <a:gd name="connsiteY14" fmla="*/ 19710 h 67563"/>
                <a:gd name="connsiteX15" fmla="*/ 32055 w 64312"/>
                <a:gd name="connsiteY15" fmla="*/ 14630 h 67563"/>
                <a:gd name="connsiteX16" fmla="*/ 21692 w 64312"/>
                <a:gd name="connsiteY16" fmla="*/ 19710 h 67563"/>
                <a:gd name="connsiteX17" fmla="*/ 18390 w 64312"/>
                <a:gd name="connsiteY17" fmla="*/ 33782 h 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312" h="67563">
                  <a:moveTo>
                    <a:pt x="0" y="34036"/>
                  </a:moveTo>
                  <a:cubicBezTo>
                    <a:pt x="0" y="23368"/>
                    <a:pt x="2896" y="15037"/>
                    <a:pt x="8636" y="9042"/>
                  </a:cubicBezTo>
                  <a:cubicBezTo>
                    <a:pt x="14427" y="3048"/>
                    <a:pt x="22352" y="0"/>
                    <a:pt x="32410" y="0"/>
                  </a:cubicBezTo>
                  <a:cubicBezTo>
                    <a:pt x="42469" y="0"/>
                    <a:pt x="50444" y="2946"/>
                    <a:pt x="55982" y="8788"/>
                  </a:cubicBezTo>
                  <a:cubicBezTo>
                    <a:pt x="61570" y="14630"/>
                    <a:pt x="64313" y="22911"/>
                    <a:pt x="64313" y="33528"/>
                  </a:cubicBezTo>
                  <a:cubicBezTo>
                    <a:pt x="64313" y="44145"/>
                    <a:pt x="61468" y="52426"/>
                    <a:pt x="55728" y="58471"/>
                  </a:cubicBezTo>
                  <a:cubicBezTo>
                    <a:pt x="49987" y="64516"/>
                    <a:pt x="42062" y="67564"/>
                    <a:pt x="31902" y="67564"/>
                  </a:cubicBezTo>
                  <a:cubicBezTo>
                    <a:pt x="21742" y="67564"/>
                    <a:pt x="13868" y="64617"/>
                    <a:pt x="8331" y="58725"/>
                  </a:cubicBezTo>
                  <a:cubicBezTo>
                    <a:pt x="2743" y="52832"/>
                    <a:pt x="0" y="44602"/>
                    <a:pt x="0" y="34036"/>
                  </a:cubicBezTo>
                  <a:close/>
                  <a:moveTo>
                    <a:pt x="18390" y="33782"/>
                  </a:moveTo>
                  <a:cubicBezTo>
                    <a:pt x="18390" y="39726"/>
                    <a:pt x="19507" y="44399"/>
                    <a:pt x="21692" y="47803"/>
                  </a:cubicBezTo>
                  <a:cubicBezTo>
                    <a:pt x="23876" y="51206"/>
                    <a:pt x="27330" y="52934"/>
                    <a:pt x="32055" y="52934"/>
                  </a:cubicBezTo>
                  <a:cubicBezTo>
                    <a:pt x="36779" y="52934"/>
                    <a:pt x="40386" y="51206"/>
                    <a:pt x="42621" y="47752"/>
                  </a:cubicBezTo>
                  <a:cubicBezTo>
                    <a:pt x="44856" y="44297"/>
                    <a:pt x="45974" y="39624"/>
                    <a:pt x="45974" y="33680"/>
                  </a:cubicBezTo>
                  <a:cubicBezTo>
                    <a:pt x="45974" y="27737"/>
                    <a:pt x="44856" y="23114"/>
                    <a:pt x="42621" y="19710"/>
                  </a:cubicBezTo>
                  <a:cubicBezTo>
                    <a:pt x="40386" y="16307"/>
                    <a:pt x="36881" y="14630"/>
                    <a:pt x="32055" y="14630"/>
                  </a:cubicBezTo>
                  <a:cubicBezTo>
                    <a:pt x="27229" y="14630"/>
                    <a:pt x="23876" y="16307"/>
                    <a:pt x="21692" y="19710"/>
                  </a:cubicBezTo>
                  <a:cubicBezTo>
                    <a:pt x="19507" y="23063"/>
                    <a:pt x="18390" y="27787"/>
                    <a:pt x="18390" y="3378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EF04F9A-2853-E8E9-5442-BEBAD553C8BC}"/>
                </a:ext>
              </a:extLst>
            </p:cNvPr>
            <p:cNvSpPr/>
            <p:nvPr/>
          </p:nvSpPr>
          <p:spPr>
            <a:xfrm>
              <a:off x="1324610" y="4006060"/>
              <a:ext cx="58013" cy="67513"/>
            </a:xfrm>
            <a:custGeom>
              <a:avLst/>
              <a:gdLst>
                <a:gd name="connsiteX0" fmla="*/ 40335 w 58013"/>
                <a:gd name="connsiteY0" fmla="*/ 47650 h 67513"/>
                <a:gd name="connsiteX1" fmla="*/ 38710 w 58013"/>
                <a:gd name="connsiteY1" fmla="*/ 43027 h 67513"/>
                <a:gd name="connsiteX2" fmla="*/ 32055 w 58013"/>
                <a:gd name="connsiteY2" fmla="*/ 40335 h 67513"/>
                <a:gd name="connsiteX3" fmla="*/ 24841 w 58013"/>
                <a:gd name="connsiteY3" fmla="*/ 39116 h 67513"/>
                <a:gd name="connsiteX4" fmla="*/ 7163 w 58013"/>
                <a:gd name="connsiteY4" fmla="*/ 32664 h 67513"/>
                <a:gd name="connsiteX5" fmla="*/ 1422 w 58013"/>
                <a:gd name="connsiteY5" fmla="*/ 19507 h 67513"/>
                <a:gd name="connsiteX6" fmla="*/ 8941 w 58013"/>
                <a:gd name="connsiteY6" fmla="*/ 5131 h 67513"/>
                <a:gd name="connsiteX7" fmla="*/ 28854 w 58013"/>
                <a:gd name="connsiteY7" fmla="*/ 0 h 67513"/>
                <a:gd name="connsiteX8" fmla="*/ 48870 w 58013"/>
                <a:gd name="connsiteY8" fmla="*/ 4978 h 67513"/>
                <a:gd name="connsiteX9" fmla="*/ 57048 w 58013"/>
                <a:gd name="connsiteY9" fmla="*/ 18390 h 67513"/>
                <a:gd name="connsiteX10" fmla="*/ 40234 w 58013"/>
                <a:gd name="connsiteY10" fmla="*/ 20218 h 67513"/>
                <a:gd name="connsiteX11" fmla="*/ 36678 w 58013"/>
                <a:gd name="connsiteY11" fmla="*/ 14326 h 67513"/>
                <a:gd name="connsiteX12" fmla="*/ 28854 w 58013"/>
                <a:gd name="connsiteY12" fmla="*/ 12294 h 67513"/>
                <a:gd name="connsiteX13" fmla="*/ 20828 w 58013"/>
                <a:gd name="connsiteY13" fmla="*/ 14224 h 67513"/>
                <a:gd name="connsiteX14" fmla="*/ 18491 w 58013"/>
                <a:gd name="connsiteY14" fmla="*/ 18847 h 67513"/>
                <a:gd name="connsiteX15" fmla="*/ 20320 w 58013"/>
                <a:gd name="connsiteY15" fmla="*/ 23317 h 67513"/>
                <a:gd name="connsiteX16" fmla="*/ 27381 w 58013"/>
                <a:gd name="connsiteY16" fmla="*/ 25959 h 67513"/>
                <a:gd name="connsiteX17" fmla="*/ 35306 w 58013"/>
                <a:gd name="connsiteY17" fmla="*/ 27280 h 67513"/>
                <a:gd name="connsiteX18" fmla="*/ 52934 w 58013"/>
                <a:gd name="connsiteY18" fmla="*/ 34087 h 67513"/>
                <a:gd name="connsiteX19" fmla="*/ 58014 w 58013"/>
                <a:gd name="connsiteY19" fmla="*/ 47498 h 67513"/>
                <a:gd name="connsiteX20" fmla="*/ 51003 w 58013"/>
                <a:gd name="connsiteY20" fmla="*/ 62128 h 67513"/>
                <a:gd name="connsiteX21" fmla="*/ 30226 w 58013"/>
                <a:gd name="connsiteY21" fmla="*/ 67513 h 67513"/>
                <a:gd name="connsiteX22" fmla="*/ 8890 w 58013"/>
                <a:gd name="connsiteY22" fmla="*/ 62382 h 67513"/>
                <a:gd name="connsiteX23" fmla="*/ 0 w 58013"/>
                <a:gd name="connsiteY23" fmla="*/ 46025 h 67513"/>
                <a:gd name="connsiteX24" fmla="*/ 17323 w 58013"/>
                <a:gd name="connsiteY24" fmla="*/ 46025 h 67513"/>
                <a:gd name="connsiteX25" fmla="*/ 21285 w 58013"/>
                <a:gd name="connsiteY25" fmla="*/ 52629 h 67513"/>
                <a:gd name="connsiteX26" fmla="*/ 30023 w 58013"/>
                <a:gd name="connsiteY26" fmla="*/ 54559 h 67513"/>
                <a:gd name="connsiteX27" fmla="*/ 38049 w 58013"/>
                <a:gd name="connsiteY27" fmla="*/ 52680 h 67513"/>
                <a:gd name="connsiteX28" fmla="*/ 40386 w 58013"/>
                <a:gd name="connsiteY28" fmla="*/ 47600 h 6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013" h="67513">
                  <a:moveTo>
                    <a:pt x="40335" y="47650"/>
                  </a:moveTo>
                  <a:cubicBezTo>
                    <a:pt x="40335" y="45771"/>
                    <a:pt x="39776" y="44247"/>
                    <a:pt x="38710" y="43027"/>
                  </a:cubicBezTo>
                  <a:cubicBezTo>
                    <a:pt x="37592" y="41808"/>
                    <a:pt x="35408" y="40894"/>
                    <a:pt x="32055" y="40335"/>
                  </a:cubicBezTo>
                  <a:lnTo>
                    <a:pt x="24841" y="39116"/>
                  </a:lnTo>
                  <a:cubicBezTo>
                    <a:pt x="16866" y="37744"/>
                    <a:pt x="10973" y="35560"/>
                    <a:pt x="7163" y="32664"/>
                  </a:cubicBezTo>
                  <a:cubicBezTo>
                    <a:pt x="3353" y="29718"/>
                    <a:pt x="1422" y="25349"/>
                    <a:pt x="1422" y="19507"/>
                  </a:cubicBezTo>
                  <a:cubicBezTo>
                    <a:pt x="1422" y="13310"/>
                    <a:pt x="3912" y="8534"/>
                    <a:pt x="8941" y="5131"/>
                  </a:cubicBezTo>
                  <a:cubicBezTo>
                    <a:pt x="13970" y="1727"/>
                    <a:pt x="20574" y="0"/>
                    <a:pt x="28854" y="0"/>
                  </a:cubicBezTo>
                  <a:cubicBezTo>
                    <a:pt x="37897" y="0"/>
                    <a:pt x="44552" y="1676"/>
                    <a:pt x="48870" y="4978"/>
                  </a:cubicBezTo>
                  <a:cubicBezTo>
                    <a:pt x="53188" y="8280"/>
                    <a:pt x="55880" y="12801"/>
                    <a:pt x="57048" y="18390"/>
                  </a:cubicBezTo>
                  <a:lnTo>
                    <a:pt x="40234" y="20218"/>
                  </a:lnTo>
                  <a:cubicBezTo>
                    <a:pt x="39522" y="17627"/>
                    <a:pt x="38303" y="15646"/>
                    <a:pt x="36678" y="14326"/>
                  </a:cubicBezTo>
                  <a:cubicBezTo>
                    <a:pt x="35052" y="13005"/>
                    <a:pt x="32461" y="12294"/>
                    <a:pt x="28854" y="12294"/>
                  </a:cubicBezTo>
                  <a:cubicBezTo>
                    <a:pt x="25044" y="12294"/>
                    <a:pt x="22352" y="12954"/>
                    <a:pt x="20828" y="14224"/>
                  </a:cubicBezTo>
                  <a:cubicBezTo>
                    <a:pt x="19304" y="15545"/>
                    <a:pt x="18491" y="17069"/>
                    <a:pt x="18491" y="18847"/>
                  </a:cubicBezTo>
                  <a:cubicBezTo>
                    <a:pt x="18491" y="20625"/>
                    <a:pt x="19101" y="22200"/>
                    <a:pt x="20320" y="23317"/>
                  </a:cubicBezTo>
                  <a:cubicBezTo>
                    <a:pt x="21539" y="24435"/>
                    <a:pt x="23876" y="25298"/>
                    <a:pt x="27381" y="25959"/>
                  </a:cubicBezTo>
                  <a:lnTo>
                    <a:pt x="35306" y="27280"/>
                  </a:lnTo>
                  <a:cubicBezTo>
                    <a:pt x="43688" y="28804"/>
                    <a:pt x="49530" y="31090"/>
                    <a:pt x="52934" y="34087"/>
                  </a:cubicBezTo>
                  <a:cubicBezTo>
                    <a:pt x="56286" y="37084"/>
                    <a:pt x="58014" y="41554"/>
                    <a:pt x="58014" y="47498"/>
                  </a:cubicBezTo>
                  <a:cubicBezTo>
                    <a:pt x="58014" y="53441"/>
                    <a:pt x="55677" y="58572"/>
                    <a:pt x="51003" y="62128"/>
                  </a:cubicBezTo>
                  <a:cubicBezTo>
                    <a:pt x="46330" y="65684"/>
                    <a:pt x="39421" y="67513"/>
                    <a:pt x="30226" y="67513"/>
                  </a:cubicBezTo>
                  <a:cubicBezTo>
                    <a:pt x="21031" y="67513"/>
                    <a:pt x="14275" y="65786"/>
                    <a:pt x="8890" y="62382"/>
                  </a:cubicBezTo>
                  <a:cubicBezTo>
                    <a:pt x="3505" y="58979"/>
                    <a:pt x="559" y="53543"/>
                    <a:pt x="0" y="46025"/>
                  </a:cubicBezTo>
                  <a:lnTo>
                    <a:pt x="17323" y="46025"/>
                  </a:lnTo>
                  <a:cubicBezTo>
                    <a:pt x="17882" y="49124"/>
                    <a:pt x="19202" y="51308"/>
                    <a:pt x="21285" y="52629"/>
                  </a:cubicBezTo>
                  <a:cubicBezTo>
                    <a:pt x="23368" y="53950"/>
                    <a:pt x="26264" y="54559"/>
                    <a:pt x="30023" y="54559"/>
                  </a:cubicBezTo>
                  <a:cubicBezTo>
                    <a:pt x="33782" y="54559"/>
                    <a:pt x="36525" y="53950"/>
                    <a:pt x="38049" y="52680"/>
                  </a:cubicBezTo>
                  <a:cubicBezTo>
                    <a:pt x="39573" y="51410"/>
                    <a:pt x="40386" y="49733"/>
                    <a:pt x="40386" y="4760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F48B489-F906-A54B-5EFA-B05A9B3CFFE8}"/>
                </a:ext>
              </a:extLst>
            </p:cNvPr>
            <p:cNvSpPr/>
            <p:nvPr/>
          </p:nvSpPr>
          <p:spPr>
            <a:xfrm>
              <a:off x="1396746" y="3984318"/>
              <a:ext cx="18287" cy="87325"/>
            </a:xfrm>
            <a:custGeom>
              <a:avLst/>
              <a:gdLst>
                <a:gd name="connsiteX0" fmla="*/ 0 w 18287"/>
                <a:gd name="connsiteY0" fmla="*/ 0 h 87325"/>
                <a:gd name="connsiteX1" fmla="*/ 18288 w 18287"/>
                <a:gd name="connsiteY1" fmla="*/ 0 h 87325"/>
                <a:gd name="connsiteX2" fmla="*/ 18288 w 18287"/>
                <a:gd name="connsiteY2" fmla="*/ 14529 h 87325"/>
                <a:gd name="connsiteX3" fmla="*/ 0 w 18287"/>
                <a:gd name="connsiteY3" fmla="*/ 14529 h 87325"/>
                <a:gd name="connsiteX4" fmla="*/ 0 w 18287"/>
                <a:gd name="connsiteY4" fmla="*/ 0 h 87325"/>
                <a:gd name="connsiteX5" fmla="*/ 102 w 18287"/>
                <a:gd name="connsiteY5" fmla="*/ 23673 h 87325"/>
                <a:gd name="connsiteX6" fmla="*/ 18135 w 18287"/>
                <a:gd name="connsiteY6" fmla="*/ 23673 h 87325"/>
                <a:gd name="connsiteX7" fmla="*/ 18135 w 18287"/>
                <a:gd name="connsiteY7" fmla="*/ 87325 h 87325"/>
                <a:gd name="connsiteX8" fmla="*/ 102 w 18287"/>
                <a:gd name="connsiteY8" fmla="*/ 87325 h 87325"/>
                <a:gd name="connsiteX9" fmla="*/ 102 w 18287"/>
                <a:gd name="connsiteY9" fmla="*/ 23673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7" h="87325">
                  <a:moveTo>
                    <a:pt x="0" y="0"/>
                  </a:moveTo>
                  <a:lnTo>
                    <a:pt x="18288" y="0"/>
                  </a:lnTo>
                  <a:lnTo>
                    <a:pt x="18288" y="14529"/>
                  </a:lnTo>
                  <a:lnTo>
                    <a:pt x="0" y="14529"/>
                  </a:lnTo>
                  <a:lnTo>
                    <a:pt x="0" y="0"/>
                  </a:lnTo>
                  <a:close/>
                  <a:moveTo>
                    <a:pt x="102" y="23673"/>
                  </a:moveTo>
                  <a:lnTo>
                    <a:pt x="18135" y="23673"/>
                  </a:lnTo>
                  <a:lnTo>
                    <a:pt x="18135" y="87325"/>
                  </a:lnTo>
                  <a:lnTo>
                    <a:pt x="102" y="87325"/>
                  </a:lnTo>
                  <a:lnTo>
                    <a:pt x="102" y="236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AB66141-3635-6653-93A1-DC3AF35D01F6}"/>
                </a:ext>
              </a:extLst>
            </p:cNvPr>
            <p:cNvSpPr/>
            <p:nvPr/>
          </p:nvSpPr>
          <p:spPr>
            <a:xfrm>
              <a:off x="1427226" y="3991024"/>
              <a:ext cx="45516" cy="81787"/>
            </a:xfrm>
            <a:custGeom>
              <a:avLst/>
              <a:gdLst>
                <a:gd name="connsiteX0" fmla="*/ 10109 w 45516"/>
                <a:gd name="connsiteY0" fmla="*/ 57912 h 81787"/>
                <a:gd name="connsiteX1" fmla="*/ 10109 w 45516"/>
                <a:gd name="connsiteY1" fmla="*/ 31090 h 81787"/>
                <a:gd name="connsiteX2" fmla="*/ 0 w 45516"/>
                <a:gd name="connsiteY2" fmla="*/ 31090 h 81787"/>
                <a:gd name="connsiteX3" fmla="*/ 0 w 45516"/>
                <a:gd name="connsiteY3" fmla="*/ 16967 h 81787"/>
                <a:gd name="connsiteX4" fmla="*/ 10109 w 45516"/>
                <a:gd name="connsiteY4" fmla="*/ 16967 h 81787"/>
                <a:gd name="connsiteX5" fmla="*/ 10109 w 45516"/>
                <a:gd name="connsiteY5" fmla="*/ 0 h 81787"/>
                <a:gd name="connsiteX6" fmla="*/ 28295 w 45516"/>
                <a:gd name="connsiteY6" fmla="*/ 0 h 81787"/>
                <a:gd name="connsiteX7" fmla="*/ 28295 w 45516"/>
                <a:gd name="connsiteY7" fmla="*/ 16967 h 81787"/>
                <a:gd name="connsiteX8" fmla="*/ 43282 w 45516"/>
                <a:gd name="connsiteY8" fmla="*/ 16967 h 81787"/>
                <a:gd name="connsiteX9" fmla="*/ 43282 w 45516"/>
                <a:gd name="connsiteY9" fmla="*/ 31090 h 81787"/>
                <a:gd name="connsiteX10" fmla="*/ 28295 w 45516"/>
                <a:gd name="connsiteY10" fmla="*/ 31090 h 81787"/>
                <a:gd name="connsiteX11" fmla="*/ 28295 w 45516"/>
                <a:gd name="connsiteY11" fmla="*/ 58623 h 81787"/>
                <a:gd name="connsiteX12" fmla="*/ 30124 w 45516"/>
                <a:gd name="connsiteY12" fmla="*/ 64923 h 81787"/>
                <a:gd name="connsiteX13" fmla="*/ 35865 w 45516"/>
                <a:gd name="connsiteY13" fmla="*/ 67157 h 81787"/>
                <a:gd name="connsiteX14" fmla="*/ 39725 w 45516"/>
                <a:gd name="connsiteY14" fmla="*/ 66853 h 81787"/>
                <a:gd name="connsiteX15" fmla="*/ 43078 w 45516"/>
                <a:gd name="connsiteY15" fmla="*/ 66040 h 81787"/>
                <a:gd name="connsiteX16" fmla="*/ 45517 w 45516"/>
                <a:gd name="connsiteY16" fmla="*/ 79451 h 81787"/>
                <a:gd name="connsiteX17" fmla="*/ 38710 w 45516"/>
                <a:gd name="connsiteY17" fmla="*/ 81178 h 81787"/>
                <a:gd name="connsiteX18" fmla="*/ 31039 w 45516"/>
                <a:gd name="connsiteY18" fmla="*/ 81788 h 81787"/>
                <a:gd name="connsiteX19" fmla="*/ 14681 w 45516"/>
                <a:gd name="connsiteY19" fmla="*/ 75692 h 81787"/>
                <a:gd name="connsiteX20" fmla="*/ 10160 w 45516"/>
                <a:gd name="connsiteY20" fmla="*/ 57912 h 8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516" h="81787">
                  <a:moveTo>
                    <a:pt x="10109" y="57912"/>
                  </a:moveTo>
                  <a:lnTo>
                    <a:pt x="10109" y="31090"/>
                  </a:lnTo>
                  <a:lnTo>
                    <a:pt x="0" y="31090"/>
                  </a:lnTo>
                  <a:lnTo>
                    <a:pt x="0" y="16967"/>
                  </a:lnTo>
                  <a:lnTo>
                    <a:pt x="10109" y="16967"/>
                  </a:lnTo>
                  <a:lnTo>
                    <a:pt x="10109" y="0"/>
                  </a:lnTo>
                  <a:lnTo>
                    <a:pt x="28295" y="0"/>
                  </a:lnTo>
                  <a:lnTo>
                    <a:pt x="28295" y="16967"/>
                  </a:lnTo>
                  <a:lnTo>
                    <a:pt x="43282" y="16967"/>
                  </a:lnTo>
                  <a:lnTo>
                    <a:pt x="43282" y="31090"/>
                  </a:lnTo>
                  <a:lnTo>
                    <a:pt x="28295" y="31090"/>
                  </a:lnTo>
                  <a:lnTo>
                    <a:pt x="28295" y="58623"/>
                  </a:lnTo>
                  <a:cubicBezTo>
                    <a:pt x="28295" y="61316"/>
                    <a:pt x="28905" y="63398"/>
                    <a:pt x="30124" y="64923"/>
                  </a:cubicBezTo>
                  <a:cubicBezTo>
                    <a:pt x="31344" y="66446"/>
                    <a:pt x="33274" y="67157"/>
                    <a:pt x="35865" y="67157"/>
                  </a:cubicBezTo>
                  <a:cubicBezTo>
                    <a:pt x="37236" y="67157"/>
                    <a:pt x="38506" y="67056"/>
                    <a:pt x="39725" y="66853"/>
                  </a:cubicBezTo>
                  <a:cubicBezTo>
                    <a:pt x="40945" y="66650"/>
                    <a:pt x="42012" y="66396"/>
                    <a:pt x="43078" y="66040"/>
                  </a:cubicBezTo>
                  <a:lnTo>
                    <a:pt x="45517" y="79451"/>
                  </a:lnTo>
                  <a:cubicBezTo>
                    <a:pt x="43231" y="80163"/>
                    <a:pt x="40945" y="80772"/>
                    <a:pt x="38710" y="81178"/>
                  </a:cubicBezTo>
                  <a:cubicBezTo>
                    <a:pt x="36424" y="81585"/>
                    <a:pt x="33884" y="81788"/>
                    <a:pt x="31039" y="81788"/>
                  </a:cubicBezTo>
                  <a:cubicBezTo>
                    <a:pt x="23165" y="81788"/>
                    <a:pt x="17729" y="79756"/>
                    <a:pt x="14681" y="75692"/>
                  </a:cubicBezTo>
                  <a:cubicBezTo>
                    <a:pt x="11684" y="71628"/>
                    <a:pt x="10160" y="65684"/>
                    <a:pt x="10160" y="5791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7B51B1D-7F12-2E41-3DE7-70F2E4ADF051}"/>
                </a:ext>
              </a:extLst>
            </p:cNvPr>
            <p:cNvSpPr/>
            <p:nvPr/>
          </p:nvSpPr>
          <p:spPr>
            <a:xfrm>
              <a:off x="1484426" y="3984318"/>
              <a:ext cx="18288" cy="87325"/>
            </a:xfrm>
            <a:custGeom>
              <a:avLst/>
              <a:gdLst>
                <a:gd name="connsiteX0" fmla="*/ 0 w 18288"/>
                <a:gd name="connsiteY0" fmla="*/ 0 h 87325"/>
                <a:gd name="connsiteX1" fmla="*/ 18288 w 18288"/>
                <a:gd name="connsiteY1" fmla="*/ 0 h 87325"/>
                <a:gd name="connsiteX2" fmla="*/ 18288 w 18288"/>
                <a:gd name="connsiteY2" fmla="*/ 14529 h 87325"/>
                <a:gd name="connsiteX3" fmla="*/ 0 w 18288"/>
                <a:gd name="connsiteY3" fmla="*/ 14529 h 87325"/>
                <a:gd name="connsiteX4" fmla="*/ 0 w 18288"/>
                <a:gd name="connsiteY4" fmla="*/ 0 h 87325"/>
                <a:gd name="connsiteX5" fmla="*/ 102 w 18288"/>
                <a:gd name="connsiteY5" fmla="*/ 23673 h 87325"/>
                <a:gd name="connsiteX6" fmla="*/ 18136 w 18288"/>
                <a:gd name="connsiteY6" fmla="*/ 23673 h 87325"/>
                <a:gd name="connsiteX7" fmla="*/ 18136 w 18288"/>
                <a:gd name="connsiteY7" fmla="*/ 87325 h 87325"/>
                <a:gd name="connsiteX8" fmla="*/ 102 w 18288"/>
                <a:gd name="connsiteY8" fmla="*/ 87325 h 87325"/>
                <a:gd name="connsiteX9" fmla="*/ 102 w 18288"/>
                <a:gd name="connsiteY9" fmla="*/ 23673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8" h="87325">
                  <a:moveTo>
                    <a:pt x="0" y="0"/>
                  </a:moveTo>
                  <a:lnTo>
                    <a:pt x="18288" y="0"/>
                  </a:lnTo>
                  <a:lnTo>
                    <a:pt x="18288" y="14529"/>
                  </a:lnTo>
                  <a:lnTo>
                    <a:pt x="0" y="14529"/>
                  </a:lnTo>
                  <a:lnTo>
                    <a:pt x="0" y="0"/>
                  </a:lnTo>
                  <a:close/>
                  <a:moveTo>
                    <a:pt x="102" y="23673"/>
                  </a:moveTo>
                  <a:lnTo>
                    <a:pt x="18136" y="23673"/>
                  </a:lnTo>
                  <a:lnTo>
                    <a:pt x="18136" y="87325"/>
                  </a:lnTo>
                  <a:lnTo>
                    <a:pt x="102" y="87325"/>
                  </a:lnTo>
                  <a:lnTo>
                    <a:pt x="102" y="236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D359E4-DF80-7642-3FD3-7E0E4FCF60AC}"/>
                </a:ext>
              </a:extLst>
            </p:cNvPr>
            <p:cNvSpPr/>
            <p:nvPr/>
          </p:nvSpPr>
          <p:spPr>
            <a:xfrm>
              <a:off x="1518158" y="4006010"/>
              <a:ext cx="64312" cy="67563"/>
            </a:xfrm>
            <a:custGeom>
              <a:avLst/>
              <a:gdLst>
                <a:gd name="connsiteX0" fmla="*/ 0 w 64312"/>
                <a:gd name="connsiteY0" fmla="*/ 34036 h 67563"/>
                <a:gd name="connsiteX1" fmla="*/ 8636 w 64312"/>
                <a:gd name="connsiteY1" fmla="*/ 9042 h 67563"/>
                <a:gd name="connsiteX2" fmla="*/ 32410 w 64312"/>
                <a:gd name="connsiteY2" fmla="*/ 0 h 67563"/>
                <a:gd name="connsiteX3" fmla="*/ 55982 w 64312"/>
                <a:gd name="connsiteY3" fmla="*/ 8788 h 67563"/>
                <a:gd name="connsiteX4" fmla="*/ 64313 w 64312"/>
                <a:gd name="connsiteY4" fmla="*/ 33528 h 67563"/>
                <a:gd name="connsiteX5" fmla="*/ 55728 w 64312"/>
                <a:gd name="connsiteY5" fmla="*/ 58471 h 67563"/>
                <a:gd name="connsiteX6" fmla="*/ 31902 w 64312"/>
                <a:gd name="connsiteY6" fmla="*/ 67564 h 67563"/>
                <a:gd name="connsiteX7" fmla="*/ 8331 w 64312"/>
                <a:gd name="connsiteY7" fmla="*/ 58725 h 67563"/>
                <a:gd name="connsiteX8" fmla="*/ 0 w 64312"/>
                <a:gd name="connsiteY8" fmla="*/ 34036 h 67563"/>
                <a:gd name="connsiteX9" fmla="*/ 18390 w 64312"/>
                <a:gd name="connsiteY9" fmla="*/ 33782 h 67563"/>
                <a:gd name="connsiteX10" fmla="*/ 21692 w 64312"/>
                <a:gd name="connsiteY10" fmla="*/ 47803 h 67563"/>
                <a:gd name="connsiteX11" fmla="*/ 32055 w 64312"/>
                <a:gd name="connsiteY11" fmla="*/ 52934 h 67563"/>
                <a:gd name="connsiteX12" fmla="*/ 42621 w 64312"/>
                <a:gd name="connsiteY12" fmla="*/ 47752 h 67563"/>
                <a:gd name="connsiteX13" fmla="*/ 45974 w 64312"/>
                <a:gd name="connsiteY13" fmla="*/ 33680 h 67563"/>
                <a:gd name="connsiteX14" fmla="*/ 42621 w 64312"/>
                <a:gd name="connsiteY14" fmla="*/ 19710 h 67563"/>
                <a:gd name="connsiteX15" fmla="*/ 32055 w 64312"/>
                <a:gd name="connsiteY15" fmla="*/ 14630 h 67563"/>
                <a:gd name="connsiteX16" fmla="*/ 21692 w 64312"/>
                <a:gd name="connsiteY16" fmla="*/ 19710 h 67563"/>
                <a:gd name="connsiteX17" fmla="*/ 18390 w 64312"/>
                <a:gd name="connsiteY17" fmla="*/ 33782 h 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312" h="67563">
                  <a:moveTo>
                    <a:pt x="0" y="34036"/>
                  </a:moveTo>
                  <a:cubicBezTo>
                    <a:pt x="0" y="23368"/>
                    <a:pt x="2896" y="15037"/>
                    <a:pt x="8636" y="9042"/>
                  </a:cubicBezTo>
                  <a:cubicBezTo>
                    <a:pt x="14427" y="3048"/>
                    <a:pt x="22352" y="0"/>
                    <a:pt x="32410" y="0"/>
                  </a:cubicBezTo>
                  <a:cubicBezTo>
                    <a:pt x="42469" y="0"/>
                    <a:pt x="50444" y="2946"/>
                    <a:pt x="55982" y="8788"/>
                  </a:cubicBezTo>
                  <a:cubicBezTo>
                    <a:pt x="61570" y="14630"/>
                    <a:pt x="64313" y="22911"/>
                    <a:pt x="64313" y="33528"/>
                  </a:cubicBezTo>
                  <a:cubicBezTo>
                    <a:pt x="64313" y="44145"/>
                    <a:pt x="61468" y="52426"/>
                    <a:pt x="55728" y="58471"/>
                  </a:cubicBezTo>
                  <a:cubicBezTo>
                    <a:pt x="49987" y="64516"/>
                    <a:pt x="42062" y="67564"/>
                    <a:pt x="31902" y="67564"/>
                  </a:cubicBezTo>
                  <a:cubicBezTo>
                    <a:pt x="21742" y="67564"/>
                    <a:pt x="13868" y="64617"/>
                    <a:pt x="8331" y="58725"/>
                  </a:cubicBezTo>
                  <a:cubicBezTo>
                    <a:pt x="2743" y="52832"/>
                    <a:pt x="0" y="44602"/>
                    <a:pt x="0" y="34036"/>
                  </a:cubicBezTo>
                  <a:close/>
                  <a:moveTo>
                    <a:pt x="18390" y="33782"/>
                  </a:moveTo>
                  <a:cubicBezTo>
                    <a:pt x="18390" y="39726"/>
                    <a:pt x="19507" y="44399"/>
                    <a:pt x="21692" y="47803"/>
                  </a:cubicBezTo>
                  <a:cubicBezTo>
                    <a:pt x="23876" y="51206"/>
                    <a:pt x="27330" y="52934"/>
                    <a:pt x="32055" y="52934"/>
                  </a:cubicBezTo>
                  <a:cubicBezTo>
                    <a:pt x="36779" y="52934"/>
                    <a:pt x="40386" y="51206"/>
                    <a:pt x="42621" y="47752"/>
                  </a:cubicBezTo>
                  <a:cubicBezTo>
                    <a:pt x="44856" y="44297"/>
                    <a:pt x="45974" y="39624"/>
                    <a:pt x="45974" y="33680"/>
                  </a:cubicBezTo>
                  <a:cubicBezTo>
                    <a:pt x="45974" y="27737"/>
                    <a:pt x="44856" y="23114"/>
                    <a:pt x="42621" y="19710"/>
                  </a:cubicBezTo>
                  <a:cubicBezTo>
                    <a:pt x="40386" y="16307"/>
                    <a:pt x="36881" y="14630"/>
                    <a:pt x="32055" y="14630"/>
                  </a:cubicBezTo>
                  <a:cubicBezTo>
                    <a:pt x="27229" y="14630"/>
                    <a:pt x="23876" y="16307"/>
                    <a:pt x="21692" y="19710"/>
                  </a:cubicBezTo>
                  <a:cubicBezTo>
                    <a:pt x="19507" y="23063"/>
                    <a:pt x="18390" y="27787"/>
                    <a:pt x="18390" y="3378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F1585DF-6006-9EC6-B95A-E9380E34E10C}"/>
                </a:ext>
              </a:extLst>
            </p:cNvPr>
            <p:cNvSpPr/>
            <p:nvPr/>
          </p:nvSpPr>
          <p:spPr>
            <a:xfrm>
              <a:off x="1598015" y="4006010"/>
              <a:ext cx="59029" cy="65582"/>
            </a:xfrm>
            <a:custGeom>
              <a:avLst/>
              <a:gdLst>
                <a:gd name="connsiteX0" fmla="*/ 0 w 59029"/>
                <a:gd name="connsiteY0" fmla="*/ 1981 h 65582"/>
                <a:gd name="connsiteX1" fmla="*/ 17678 w 59029"/>
                <a:gd name="connsiteY1" fmla="*/ 1981 h 65582"/>
                <a:gd name="connsiteX2" fmla="*/ 17678 w 59029"/>
                <a:gd name="connsiteY2" fmla="*/ 10007 h 65582"/>
                <a:gd name="connsiteX3" fmla="*/ 27432 w 59029"/>
                <a:gd name="connsiteY3" fmla="*/ 2134 h 65582"/>
                <a:gd name="connsiteX4" fmla="*/ 37795 w 59029"/>
                <a:gd name="connsiteY4" fmla="*/ 0 h 65582"/>
                <a:gd name="connsiteX5" fmla="*/ 53645 w 59029"/>
                <a:gd name="connsiteY5" fmla="*/ 5893 h 65582"/>
                <a:gd name="connsiteX6" fmla="*/ 59030 w 59029"/>
                <a:gd name="connsiteY6" fmla="*/ 22911 h 65582"/>
                <a:gd name="connsiteX7" fmla="*/ 59030 w 59029"/>
                <a:gd name="connsiteY7" fmla="*/ 65583 h 65582"/>
                <a:gd name="connsiteX8" fmla="*/ 40843 w 59029"/>
                <a:gd name="connsiteY8" fmla="*/ 65583 h 65582"/>
                <a:gd name="connsiteX9" fmla="*/ 40843 w 59029"/>
                <a:gd name="connsiteY9" fmla="*/ 26314 h 65582"/>
                <a:gd name="connsiteX10" fmla="*/ 38608 w 59029"/>
                <a:gd name="connsiteY10" fmla="*/ 17577 h 65582"/>
                <a:gd name="connsiteX11" fmla="*/ 31699 w 59029"/>
                <a:gd name="connsiteY11" fmla="*/ 14935 h 65582"/>
                <a:gd name="connsiteX12" fmla="*/ 26416 w 59029"/>
                <a:gd name="connsiteY12" fmla="*/ 15900 h 65582"/>
                <a:gd name="connsiteX13" fmla="*/ 21844 w 59029"/>
                <a:gd name="connsiteY13" fmla="*/ 18948 h 65582"/>
                <a:gd name="connsiteX14" fmla="*/ 19050 w 59029"/>
                <a:gd name="connsiteY14" fmla="*/ 22860 h 65582"/>
                <a:gd name="connsiteX15" fmla="*/ 18085 w 59029"/>
                <a:gd name="connsiteY15" fmla="*/ 28245 h 65582"/>
                <a:gd name="connsiteX16" fmla="*/ 18085 w 59029"/>
                <a:gd name="connsiteY16" fmla="*/ 65532 h 65582"/>
                <a:gd name="connsiteX17" fmla="*/ 51 w 59029"/>
                <a:gd name="connsiteY17" fmla="*/ 65532 h 65582"/>
                <a:gd name="connsiteX18" fmla="*/ 51 w 59029"/>
                <a:gd name="connsiteY18" fmla="*/ 1880 h 6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029" h="65582">
                  <a:moveTo>
                    <a:pt x="0" y="1981"/>
                  </a:moveTo>
                  <a:lnTo>
                    <a:pt x="17678" y="1981"/>
                  </a:lnTo>
                  <a:lnTo>
                    <a:pt x="17678" y="10007"/>
                  </a:lnTo>
                  <a:cubicBezTo>
                    <a:pt x="20828" y="6197"/>
                    <a:pt x="24079" y="3556"/>
                    <a:pt x="27432" y="2134"/>
                  </a:cubicBezTo>
                  <a:cubicBezTo>
                    <a:pt x="30785" y="711"/>
                    <a:pt x="34239" y="0"/>
                    <a:pt x="37795" y="0"/>
                  </a:cubicBezTo>
                  <a:cubicBezTo>
                    <a:pt x="44806" y="0"/>
                    <a:pt x="50089" y="1981"/>
                    <a:pt x="53645" y="5893"/>
                  </a:cubicBezTo>
                  <a:cubicBezTo>
                    <a:pt x="57201" y="9855"/>
                    <a:pt x="59030" y="15494"/>
                    <a:pt x="59030" y="22911"/>
                  </a:cubicBezTo>
                  <a:lnTo>
                    <a:pt x="59030" y="65583"/>
                  </a:lnTo>
                  <a:lnTo>
                    <a:pt x="40843" y="65583"/>
                  </a:lnTo>
                  <a:lnTo>
                    <a:pt x="40843" y="26314"/>
                  </a:lnTo>
                  <a:cubicBezTo>
                    <a:pt x="40843" y="22250"/>
                    <a:pt x="40081" y="19355"/>
                    <a:pt x="38608" y="17577"/>
                  </a:cubicBezTo>
                  <a:cubicBezTo>
                    <a:pt x="37084" y="15850"/>
                    <a:pt x="34798" y="14935"/>
                    <a:pt x="31699" y="14935"/>
                  </a:cubicBezTo>
                  <a:cubicBezTo>
                    <a:pt x="29921" y="14935"/>
                    <a:pt x="28143" y="15240"/>
                    <a:pt x="26416" y="15900"/>
                  </a:cubicBezTo>
                  <a:cubicBezTo>
                    <a:pt x="24689" y="16561"/>
                    <a:pt x="23165" y="17577"/>
                    <a:pt x="21844" y="18948"/>
                  </a:cubicBezTo>
                  <a:cubicBezTo>
                    <a:pt x="20625" y="20167"/>
                    <a:pt x="19710" y="21488"/>
                    <a:pt x="19050" y="22860"/>
                  </a:cubicBezTo>
                  <a:cubicBezTo>
                    <a:pt x="18390" y="24231"/>
                    <a:pt x="18085" y="26010"/>
                    <a:pt x="18085" y="28245"/>
                  </a:cubicBezTo>
                  <a:lnTo>
                    <a:pt x="18085" y="65532"/>
                  </a:lnTo>
                  <a:lnTo>
                    <a:pt x="51" y="65532"/>
                  </a:lnTo>
                  <a:lnTo>
                    <a:pt x="51" y="188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37" name="Graphic 88">
            <a:extLst>
              <a:ext uri="{FF2B5EF4-FFF2-40B4-BE49-F238E27FC236}">
                <a16:creationId xmlns:a16="http://schemas.microsoft.com/office/drawing/2014/main" id="{0DDD4390-6323-BAF8-E1F4-7639910672C1}"/>
              </a:ext>
            </a:extLst>
          </p:cNvPr>
          <p:cNvGrpSpPr/>
          <p:nvPr userDrawn="1"/>
        </p:nvGrpSpPr>
        <p:grpSpPr>
          <a:xfrm>
            <a:off x="3669155" y="4272219"/>
            <a:ext cx="899922" cy="91541"/>
            <a:chOff x="757123" y="3982387"/>
            <a:chExt cx="899922" cy="91541"/>
          </a:xfrm>
          <a:solidFill>
            <a:srgbClr val="000000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DD530B-5A0D-AA38-AE74-58A166B42D4B}"/>
                </a:ext>
              </a:extLst>
            </p:cNvPr>
            <p:cNvSpPr/>
            <p:nvPr/>
          </p:nvSpPr>
          <p:spPr>
            <a:xfrm>
              <a:off x="757123" y="3982387"/>
              <a:ext cx="72390" cy="91541"/>
            </a:xfrm>
            <a:custGeom>
              <a:avLst/>
              <a:gdLst>
                <a:gd name="connsiteX0" fmla="*/ 53188 w 72390"/>
                <a:gd name="connsiteY0" fmla="*/ 64973 h 91541"/>
                <a:gd name="connsiteX1" fmla="*/ 50800 w 72390"/>
                <a:gd name="connsiteY1" fmla="*/ 58268 h 91541"/>
                <a:gd name="connsiteX2" fmla="*/ 41250 w 72390"/>
                <a:gd name="connsiteY2" fmla="*/ 54254 h 91541"/>
                <a:gd name="connsiteX3" fmla="*/ 29769 w 72390"/>
                <a:gd name="connsiteY3" fmla="*/ 52070 h 91541"/>
                <a:gd name="connsiteX4" fmla="*/ 8839 w 72390"/>
                <a:gd name="connsiteY4" fmla="*/ 43586 h 91541"/>
                <a:gd name="connsiteX5" fmla="*/ 1829 w 72390"/>
                <a:gd name="connsiteY5" fmla="*/ 26213 h 91541"/>
                <a:gd name="connsiteX6" fmla="*/ 6147 w 72390"/>
                <a:gd name="connsiteY6" fmla="*/ 11836 h 91541"/>
                <a:gd name="connsiteX7" fmla="*/ 18288 w 72390"/>
                <a:gd name="connsiteY7" fmla="*/ 2997 h 91541"/>
                <a:gd name="connsiteX8" fmla="*/ 36474 w 72390"/>
                <a:gd name="connsiteY8" fmla="*/ 0 h 91541"/>
                <a:gd name="connsiteX9" fmla="*/ 55067 w 72390"/>
                <a:gd name="connsiteY9" fmla="*/ 3150 h 91541"/>
                <a:gd name="connsiteX10" fmla="*/ 66142 w 72390"/>
                <a:gd name="connsiteY10" fmla="*/ 11887 h 91541"/>
                <a:gd name="connsiteX11" fmla="*/ 70968 w 72390"/>
                <a:gd name="connsiteY11" fmla="*/ 24638 h 91541"/>
                <a:gd name="connsiteX12" fmla="*/ 52426 w 72390"/>
                <a:gd name="connsiteY12" fmla="*/ 26975 h 91541"/>
                <a:gd name="connsiteX13" fmla="*/ 47346 w 72390"/>
                <a:gd name="connsiteY13" fmla="*/ 18034 h 91541"/>
                <a:gd name="connsiteX14" fmla="*/ 36068 w 72390"/>
                <a:gd name="connsiteY14" fmla="*/ 15189 h 91541"/>
                <a:gd name="connsiteX15" fmla="*/ 24232 w 72390"/>
                <a:gd name="connsiteY15" fmla="*/ 17983 h 91541"/>
                <a:gd name="connsiteX16" fmla="*/ 20676 w 72390"/>
                <a:gd name="connsiteY16" fmla="*/ 25197 h 91541"/>
                <a:gd name="connsiteX17" fmla="*/ 23368 w 72390"/>
                <a:gd name="connsiteY17" fmla="*/ 31903 h 91541"/>
                <a:gd name="connsiteX18" fmla="*/ 32766 w 72390"/>
                <a:gd name="connsiteY18" fmla="*/ 35560 h 91541"/>
                <a:gd name="connsiteX19" fmla="*/ 44704 w 72390"/>
                <a:gd name="connsiteY19" fmla="*/ 37897 h 91541"/>
                <a:gd name="connsiteX20" fmla="*/ 65786 w 72390"/>
                <a:gd name="connsiteY20" fmla="*/ 46838 h 91541"/>
                <a:gd name="connsiteX21" fmla="*/ 72390 w 72390"/>
                <a:gd name="connsiteY21" fmla="*/ 64211 h 91541"/>
                <a:gd name="connsiteX22" fmla="*/ 63500 w 72390"/>
                <a:gd name="connsiteY22" fmla="*/ 84023 h 91541"/>
                <a:gd name="connsiteX23" fmla="*/ 37186 w 72390"/>
                <a:gd name="connsiteY23" fmla="*/ 91542 h 91541"/>
                <a:gd name="connsiteX24" fmla="*/ 10871 w 72390"/>
                <a:gd name="connsiteY24" fmla="*/ 84480 h 91541"/>
                <a:gd name="connsiteX25" fmla="*/ 0 w 72390"/>
                <a:gd name="connsiteY25" fmla="*/ 62636 h 91541"/>
                <a:gd name="connsiteX26" fmla="*/ 18999 w 72390"/>
                <a:gd name="connsiteY26" fmla="*/ 62636 h 91541"/>
                <a:gd name="connsiteX27" fmla="*/ 24689 w 72390"/>
                <a:gd name="connsiteY27" fmla="*/ 73000 h 91541"/>
                <a:gd name="connsiteX28" fmla="*/ 38049 w 72390"/>
                <a:gd name="connsiteY28" fmla="*/ 76302 h 91541"/>
                <a:gd name="connsiteX29" fmla="*/ 49835 w 72390"/>
                <a:gd name="connsiteY29" fmla="*/ 73152 h 91541"/>
                <a:gd name="connsiteX30" fmla="*/ 53188 w 72390"/>
                <a:gd name="connsiteY30" fmla="*/ 65126 h 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2390" h="91541">
                  <a:moveTo>
                    <a:pt x="53188" y="64973"/>
                  </a:moveTo>
                  <a:cubicBezTo>
                    <a:pt x="53188" y="62383"/>
                    <a:pt x="52375" y="60147"/>
                    <a:pt x="50800" y="58268"/>
                  </a:cubicBezTo>
                  <a:cubicBezTo>
                    <a:pt x="49225" y="56388"/>
                    <a:pt x="46025" y="55067"/>
                    <a:pt x="41250" y="54254"/>
                  </a:cubicBezTo>
                  <a:lnTo>
                    <a:pt x="29769" y="52070"/>
                  </a:lnTo>
                  <a:cubicBezTo>
                    <a:pt x="20523" y="50343"/>
                    <a:pt x="13513" y="47549"/>
                    <a:pt x="8839" y="43586"/>
                  </a:cubicBezTo>
                  <a:cubicBezTo>
                    <a:pt x="4166" y="39624"/>
                    <a:pt x="1829" y="33833"/>
                    <a:pt x="1829" y="26213"/>
                  </a:cubicBezTo>
                  <a:cubicBezTo>
                    <a:pt x="1829" y="20523"/>
                    <a:pt x="3251" y="15748"/>
                    <a:pt x="6147" y="11836"/>
                  </a:cubicBezTo>
                  <a:cubicBezTo>
                    <a:pt x="9042" y="7925"/>
                    <a:pt x="13056" y="4979"/>
                    <a:pt x="18288" y="2997"/>
                  </a:cubicBezTo>
                  <a:cubicBezTo>
                    <a:pt x="23470" y="1016"/>
                    <a:pt x="29566" y="0"/>
                    <a:pt x="36474" y="0"/>
                  </a:cubicBezTo>
                  <a:cubicBezTo>
                    <a:pt x="44044" y="0"/>
                    <a:pt x="50241" y="1067"/>
                    <a:pt x="55067" y="3150"/>
                  </a:cubicBezTo>
                  <a:cubicBezTo>
                    <a:pt x="59893" y="5283"/>
                    <a:pt x="63602" y="8179"/>
                    <a:pt x="66142" y="11887"/>
                  </a:cubicBezTo>
                  <a:cubicBezTo>
                    <a:pt x="68682" y="15596"/>
                    <a:pt x="70307" y="19812"/>
                    <a:pt x="70968" y="24638"/>
                  </a:cubicBezTo>
                  <a:lnTo>
                    <a:pt x="52426" y="26975"/>
                  </a:lnTo>
                  <a:cubicBezTo>
                    <a:pt x="51359" y="22911"/>
                    <a:pt x="49682" y="19914"/>
                    <a:pt x="47346" y="18034"/>
                  </a:cubicBezTo>
                  <a:cubicBezTo>
                    <a:pt x="45009" y="16104"/>
                    <a:pt x="41250" y="15189"/>
                    <a:pt x="36068" y="15189"/>
                  </a:cubicBezTo>
                  <a:cubicBezTo>
                    <a:pt x="30531" y="15189"/>
                    <a:pt x="26619" y="16104"/>
                    <a:pt x="24232" y="17983"/>
                  </a:cubicBezTo>
                  <a:cubicBezTo>
                    <a:pt x="21895" y="19863"/>
                    <a:pt x="20676" y="22250"/>
                    <a:pt x="20676" y="25197"/>
                  </a:cubicBezTo>
                  <a:cubicBezTo>
                    <a:pt x="20676" y="28143"/>
                    <a:pt x="21590" y="30379"/>
                    <a:pt x="23368" y="31903"/>
                  </a:cubicBezTo>
                  <a:cubicBezTo>
                    <a:pt x="25146" y="33426"/>
                    <a:pt x="28296" y="34646"/>
                    <a:pt x="32766" y="35560"/>
                  </a:cubicBezTo>
                  <a:lnTo>
                    <a:pt x="44704" y="37897"/>
                  </a:lnTo>
                  <a:cubicBezTo>
                    <a:pt x="54356" y="39776"/>
                    <a:pt x="61417" y="42774"/>
                    <a:pt x="65786" y="46838"/>
                  </a:cubicBezTo>
                  <a:cubicBezTo>
                    <a:pt x="70155" y="50953"/>
                    <a:pt x="72390" y="56744"/>
                    <a:pt x="72390" y="64211"/>
                  </a:cubicBezTo>
                  <a:cubicBezTo>
                    <a:pt x="72390" y="72441"/>
                    <a:pt x="69444" y="79045"/>
                    <a:pt x="63500" y="84023"/>
                  </a:cubicBezTo>
                  <a:cubicBezTo>
                    <a:pt x="57556" y="89002"/>
                    <a:pt x="48768" y="91542"/>
                    <a:pt x="37186" y="91542"/>
                  </a:cubicBezTo>
                  <a:cubicBezTo>
                    <a:pt x="25603" y="91542"/>
                    <a:pt x="17272" y="89205"/>
                    <a:pt x="10871" y="84480"/>
                  </a:cubicBezTo>
                  <a:cubicBezTo>
                    <a:pt x="4470" y="79756"/>
                    <a:pt x="813" y="72492"/>
                    <a:pt x="0" y="62636"/>
                  </a:cubicBezTo>
                  <a:lnTo>
                    <a:pt x="18999" y="62636"/>
                  </a:lnTo>
                  <a:cubicBezTo>
                    <a:pt x="19710" y="67361"/>
                    <a:pt x="21641" y="70815"/>
                    <a:pt x="24689" y="73000"/>
                  </a:cubicBezTo>
                  <a:cubicBezTo>
                    <a:pt x="27737" y="75184"/>
                    <a:pt x="32207" y="76302"/>
                    <a:pt x="38049" y="76302"/>
                  </a:cubicBezTo>
                  <a:cubicBezTo>
                    <a:pt x="43891" y="76302"/>
                    <a:pt x="47600" y="75235"/>
                    <a:pt x="49835" y="73152"/>
                  </a:cubicBezTo>
                  <a:cubicBezTo>
                    <a:pt x="52070" y="71019"/>
                    <a:pt x="53188" y="68377"/>
                    <a:pt x="53188" y="6512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D8CFC74-BA6E-D474-DBA7-337156E1387A}"/>
                </a:ext>
              </a:extLst>
            </p:cNvPr>
            <p:cNvSpPr/>
            <p:nvPr/>
          </p:nvSpPr>
          <p:spPr>
            <a:xfrm>
              <a:off x="842619" y="4006010"/>
              <a:ext cx="60248" cy="67563"/>
            </a:xfrm>
            <a:custGeom>
              <a:avLst/>
              <a:gdLst>
                <a:gd name="connsiteX0" fmla="*/ 0 w 60248"/>
                <a:gd name="connsiteY0" fmla="*/ 34137 h 67563"/>
                <a:gd name="connsiteX1" fmla="*/ 8433 w 60248"/>
                <a:gd name="connsiteY1" fmla="*/ 9144 h 67563"/>
                <a:gd name="connsiteX2" fmla="*/ 31598 w 60248"/>
                <a:gd name="connsiteY2" fmla="*/ 0 h 67563"/>
                <a:gd name="connsiteX3" fmla="*/ 50902 w 60248"/>
                <a:gd name="connsiteY3" fmla="*/ 6045 h 67563"/>
                <a:gd name="connsiteX4" fmla="*/ 59487 w 60248"/>
                <a:gd name="connsiteY4" fmla="*/ 22911 h 67563"/>
                <a:gd name="connsiteX5" fmla="*/ 42316 w 60248"/>
                <a:gd name="connsiteY5" fmla="*/ 24994 h 67563"/>
                <a:gd name="connsiteX6" fmla="*/ 39014 w 60248"/>
                <a:gd name="connsiteY6" fmla="*/ 17374 h 67563"/>
                <a:gd name="connsiteX7" fmla="*/ 31598 w 60248"/>
                <a:gd name="connsiteY7" fmla="*/ 14630 h 67563"/>
                <a:gd name="connsiteX8" fmla="*/ 21488 w 60248"/>
                <a:gd name="connsiteY8" fmla="*/ 19812 h 67563"/>
                <a:gd name="connsiteX9" fmla="*/ 18440 w 60248"/>
                <a:gd name="connsiteY9" fmla="*/ 33630 h 67563"/>
                <a:gd name="connsiteX10" fmla="*/ 21488 w 60248"/>
                <a:gd name="connsiteY10" fmla="*/ 47600 h 67563"/>
                <a:gd name="connsiteX11" fmla="*/ 31598 w 60248"/>
                <a:gd name="connsiteY11" fmla="*/ 52883 h 67563"/>
                <a:gd name="connsiteX12" fmla="*/ 39573 w 60248"/>
                <a:gd name="connsiteY12" fmla="*/ 50038 h 67563"/>
                <a:gd name="connsiteX13" fmla="*/ 42926 w 60248"/>
                <a:gd name="connsiteY13" fmla="*/ 42062 h 67563"/>
                <a:gd name="connsiteX14" fmla="*/ 60249 w 60248"/>
                <a:gd name="connsiteY14" fmla="*/ 42062 h 67563"/>
                <a:gd name="connsiteX15" fmla="*/ 51460 w 60248"/>
                <a:gd name="connsiteY15" fmla="*/ 60909 h 67563"/>
                <a:gd name="connsiteX16" fmla="*/ 31090 w 60248"/>
                <a:gd name="connsiteY16" fmla="*/ 67564 h 67563"/>
                <a:gd name="connsiteX17" fmla="*/ 8026 w 60248"/>
                <a:gd name="connsiteY17" fmla="*/ 58623 h 67563"/>
                <a:gd name="connsiteX18" fmla="*/ 0 w 60248"/>
                <a:gd name="connsiteY18" fmla="*/ 34188 h 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48" h="67563">
                  <a:moveTo>
                    <a:pt x="0" y="34137"/>
                  </a:moveTo>
                  <a:cubicBezTo>
                    <a:pt x="0" y="23571"/>
                    <a:pt x="2794" y="15240"/>
                    <a:pt x="8433" y="9144"/>
                  </a:cubicBezTo>
                  <a:cubicBezTo>
                    <a:pt x="14021" y="3048"/>
                    <a:pt x="21742" y="0"/>
                    <a:pt x="31598" y="0"/>
                  </a:cubicBezTo>
                  <a:cubicBezTo>
                    <a:pt x="39827" y="0"/>
                    <a:pt x="46228" y="2032"/>
                    <a:pt x="50902" y="6045"/>
                  </a:cubicBezTo>
                  <a:cubicBezTo>
                    <a:pt x="55575" y="10058"/>
                    <a:pt x="58420" y="15697"/>
                    <a:pt x="59487" y="22911"/>
                  </a:cubicBezTo>
                  <a:lnTo>
                    <a:pt x="42316" y="24994"/>
                  </a:lnTo>
                  <a:cubicBezTo>
                    <a:pt x="41758" y="21742"/>
                    <a:pt x="40640" y="19202"/>
                    <a:pt x="39014" y="17374"/>
                  </a:cubicBezTo>
                  <a:cubicBezTo>
                    <a:pt x="37389" y="15545"/>
                    <a:pt x="34900" y="14630"/>
                    <a:pt x="31598" y="14630"/>
                  </a:cubicBezTo>
                  <a:cubicBezTo>
                    <a:pt x="26873" y="14630"/>
                    <a:pt x="23520" y="16357"/>
                    <a:pt x="21488" y="19812"/>
                  </a:cubicBezTo>
                  <a:cubicBezTo>
                    <a:pt x="19456" y="23266"/>
                    <a:pt x="18440" y="27889"/>
                    <a:pt x="18440" y="33630"/>
                  </a:cubicBezTo>
                  <a:cubicBezTo>
                    <a:pt x="18440" y="39370"/>
                    <a:pt x="19456" y="44044"/>
                    <a:pt x="21488" y="47600"/>
                  </a:cubicBezTo>
                  <a:cubicBezTo>
                    <a:pt x="23520" y="51156"/>
                    <a:pt x="26873" y="52883"/>
                    <a:pt x="31598" y="52883"/>
                  </a:cubicBezTo>
                  <a:cubicBezTo>
                    <a:pt x="35154" y="52883"/>
                    <a:pt x="37846" y="51917"/>
                    <a:pt x="39573" y="50038"/>
                  </a:cubicBezTo>
                  <a:cubicBezTo>
                    <a:pt x="41300" y="48158"/>
                    <a:pt x="42418" y="45466"/>
                    <a:pt x="42926" y="42062"/>
                  </a:cubicBezTo>
                  <a:lnTo>
                    <a:pt x="60249" y="42062"/>
                  </a:lnTo>
                  <a:cubicBezTo>
                    <a:pt x="59284" y="50190"/>
                    <a:pt x="56337" y="56490"/>
                    <a:pt x="51460" y="60909"/>
                  </a:cubicBezTo>
                  <a:cubicBezTo>
                    <a:pt x="46584" y="65329"/>
                    <a:pt x="39776" y="67564"/>
                    <a:pt x="31090" y="67564"/>
                  </a:cubicBezTo>
                  <a:cubicBezTo>
                    <a:pt x="21082" y="67564"/>
                    <a:pt x="13411" y="64567"/>
                    <a:pt x="8026" y="58623"/>
                  </a:cubicBezTo>
                  <a:cubicBezTo>
                    <a:pt x="2642" y="52629"/>
                    <a:pt x="0" y="44501"/>
                    <a:pt x="0" y="34188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2B5133-C50E-9996-51BD-203E5CB47B84}"/>
                </a:ext>
              </a:extLst>
            </p:cNvPr>
            <p:cNvSpPr/>
            <p:nvPr/>
          </p:nvSpPr>
          <p:spPr>
            <a:xfrm>
              <a:off x="915111" y="4006060"/>
              <a:ext cx="61264" cy="67563"/>
            </a:xfrm>
            <a:custGeom>
              <a:avLst/>
              <a:gdLst>
                <a:gd name="connsiteX0" fmla="*/ 51 w 61264"/>
                <a:gd name="connsiteY0" fmla="*/ 34341 h 67563"/>
                <a:gd name="connsiteX1" fmla="*/ 3962 w 61264"/>
                <a:gd name="connsiteY1" fmla="*/ 15697 h 67563"/>
                <a:gd name="connsiteX2" fmla="*/ 14935 w 61264"/>
                <a:gd name="connsiteY2" fmla="*/ 4013 h 67563"/>
                <a:gd name="connsiteX3" fmla="*/ 31496 w 61264"/>
                <a:gd name="connsiteY3" fmla="*/ 0 h 67563"/>
                <a:gd name="connsiteX4" fmla="*/ 53746 w 61264"/>
                <a:gd name="connsiteY4" fmla="*/ 8636 h 67563"/>
                <a:gd name="connsiteX5" fmla="*/ 61265 w 61264"/>
                <a:gd name="connsiteY5" fmla="*/ 31801 h 67563"/>
                <a:gd name="connsiteX6" fmla="*/ 61265 w 61264"/>
                <a:gd name="connsiteY6" fmla="*/ 37795 h 67563"/>
                <a:gd name="connsiteX7" fmla="*/ 17628 w 61264"/>
                <a:gd name="connsiteY7" fmla="*/ 37795 h 67563"/>
                <a:gd name="connsiteX8" fmla="*/ 31394 w 61264"/>
                <a:gd name="connsiteY8" fmla="*/ 54508 h 67563"/>
                <a:gd name="connsiteX9" fmla="*/ 39929 w 61264"/>
                <a:gd name="connsiteY9" fmla="*/ 52324 h 67563"/>
                <a:gd name="connsiteX10" fmla="*/ 43688 w 61264"/>
                <a:gd name="connsiteY10" fmla="*/ 46228 h 67563"/>
                <a:gd name="connsiteX11" fmla="*/ 60655 w 61264"/>
                <a:gd name="connsiteY11" fmla="*/ 46228 h 67563"/>
                <a:gd name="connsiteX12" fmla="*/ 51613 w 61264"/>
                <a:gd name="connsiteY12" fmla="*/ 62027 h 67563"/>
                <a:gd name="connsiteX13" fmla="*/ 31598 w 61264"/>
                <a:gd name="connsiteY13" fmla="*/ 67564 h 67563"/>
                <a:gd name="connsiteX14" fmla="*/ 8179 w 61264"/>
                <a:gd name="connsiteY14" fmla="*/ 58928 h 67563"/>
                <a:gd name="connsiteX15" fmla="*/ 0 w 61264"/>
                <a:gd name="connsiteY15" fmla="*/ 34442 h 67563"/>
                <a:gd name="connsiteX16" fmla="*/ 41199 w 61264"/>
                <a:gd name="connsiteY16" fmla="*/ 16459 h 67563"/>
                <a:gd name="connsiteX17" fmla="*/ 31496 w 61264"/>
                <a:gd name="connsiteY17" fmla="*/ 12751 h 67563"/>
                <a:gd name="connsiteX18" fmla="*/ 21488 w 61264"/>
                <a:gd name="connsiteY18" fmla="*/ 16611 h 67563"/>
                <a:gd name="connsiteX19" fmla="*/ 17729 w 61264"/>
                <a:gd name="connsiteY19" fmla="*/ 27381 h 67563"/>
                <a:gd name="connsiteX20" fmla="*/ 44196 w 61264"/>
                <a:gd name="connsiteY20" fmla="*/ 27381 h 67563"/>
                <a:gd name="connsiteX21" fmla="*/ 41199 w 61264"/>
                <a:gd name="connsiteY21" fmla="*/ 16459 h 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1264" h="67563">
                  <a:moveTo>
                    <a:pt x="51" y="34341"/>
                  </a:moveTo>
                  <a:cubicBezTo>
                    <a:pt x="51" y="27026"/>
                    <a:pt x="1372" y="20828"/>
                    <a:pt x="3962" y="15697"/>
                  </a:cubicBezTo>
                  <a:cubicBezTo>
                    <a:pt x="6553" y="10566"/>
                    <a:pt x="10211" y="6655"/>
                    <a:pt x="14935" y="4013"/>
                  </a:cubicBezTo>
                  <a:cubicBezTo>
                    <a:pt x="19660" y="1321"/>
                    <a:pt x="25197" y="0"/>
                    <a:pt x="31496" y="0"/>
                  </a:cubicBezTo>
                  <a:cubicBezTo>
                    <a:pt x="41351" y="0"/>
                    <a:pt x="48768" y="2896"/>
                    <a:pt x="53746" y="8636"/>
                  </a:cubicBezTo>
                  <a:cubicBezTo>
                    <a:pt x="58725" y="14427"/>
                    <a:pt x="61265" y="22149"/>
                    <a:pt x="61265" y="31801"/>
                  </a:cubicBezTo>
                  <a:lnTo>
                    <a:pt x="61265" y="37795"/>
                  </a:lnTo>
                  <a:lnTo>
                    <a:pt x="17628" y="37795"/>
                  </a:lnTo>
                  <a:cubicBezTo>
                    <a:pt x="18339" y="48920"/>
                    <a:pt x="22962" y="54508"/>
                    <a:pt x="31394" y="54508"/>
                  </a:cubicBezTo>
                  <a:cubicBezTo>
                    <a:pt x="35204" y="54508"/>
                    <a:pt x="38049" y="53797"/>
                    <a:pt x="39929" y="52324"/>
                  </a:cubicBezTo>
                  <a:cubicBezTo>
                    <a:pt x="41808" y="50851"/>
                    <a:pt x="43078" y="48819"/>
                    <a:pt x="43688" y="46228"/>
                  </a:cubicBezTo>
                  <a:lnTo>
                    <a:pt x="60655" y="46228"/>
                  </a:lnTo>
                  <a:cubicBezTo>
                    <a:pt x="59436" y="53035"/>
                    <a:pt x="56439" y="58318"/>
                    <a:pt x="51613" y="62027"/>
                  </a:cubicBezTo>
                  <a:cubicBezTo>
                    <a:pt x="46838" y="65735"/>
                    <a:pt x="40132" y="67564"/>
                    <a:pt x="31598" y="67564"/>
                  </a:cubicBezTo>
                  <a:cubicBezTo>
                    <a:pt x="21438" y="67564"/>
                    <a:pt x="13614" y="64668"/>
                    <a:pt x="8179" y="58928"/>
                  </a:cubicBezTo>
                  <a:cubicBezTo>
                    <a:pt x="2743" y="53137"/>
                    <a:pt x="0" y="45009"/>
                    <a:pt x="0" y="34442"/>
                  </a:cubicBezTo>
                  <a:close/>
                  <a:moveTo>
                    <a:pt x="41199" y="16459"/>
                  </a:moveTo>
                  <a:cubicBezTo>
                    <a:pt x="39472" y="13970"/>
                    <a:pt x="36220" y="12751"/>
                    <a:pt x="31496" y="12751"/>
                  </a:cubicBezTo>
                  <a:cubicBezTo>
                    <a:pt x="26772" y="12751"/>
                    <a:pt x="23520" y="14021"/>
                    <a:pt x="21488" y="16611"/>
                  </a:cubicBezTo>
                  <a:cubicBezTo>
                    <a:pt x="19456" y="19202"/>
                    <a:pt x="18186" y="22758"/>
                    <a:pt x="17729" y="27381"/>
                  </a:cubicBezTo>
                  <a:lnTo>
                    <a:pt x="44196" y="27381"/>
                  </a:lnTo>
                  <a:cubicBezTo>
                    <a:pt x="43942" y="22606"/>
                    <a:pt x="42977" y="18948"/>
                    <a:pt x="41199" y="16459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D9AA1E4-710E-8A77-C1D1-BA5B23F3A7BC}"/>
                </a:ext>
              </a:extLst>
            </p:cNvPr>
            <p:cNvSpPr/>
            <p:nvPr/>
          </p:nvSpPr>
          <p:spPr>
            <a:xfrm>
              <a:off x="991717" y="4006010"/>
              <a:ext cx="59029" cy="65582"/>
            </a:xfrm>
            <a:custGeom>
              <a:avLst/>
              <a:gdLst>
                <a:gd name="connsiteX0" fmla="*/ 0 w 59029"/>
                <a:gd name="connsiteY0" fmla="*/ 1981 h 65582"/>
                <a:gd name="connsiteX1" fmla="*/ 17678 w 59029"/>
                <a:gd name="connsiteY1" fmla="*/ 1981 h 65582"/>
                <a:gd name="connsiteX2" fmla="*/ 17678 w 59029"/>
                <a:gd name="connsiteY2" fmla="*/ 10007 h 65582"/>
                <a:gd name="connsiteX3" fmla="*/ 27432 w 59029"/>
                <a:gd name="connsiteY3" fmla="*/ 2134 h 65582"/>
                <a:gd name="connsiteX4" fmla="*/ 37795 w 59029"/>
                <a:gd name="connsiteY4" fmla="*/ 0 h 65582"/>
                <a:gd name="connsiteX5" fmla="*/ 53645 w 59029"/>
                <a:gd name="connsiteY5" fmla="*/ 5893 h 65582"/>
                <a:gd name="connsiteX6" fmla="*/ 59030 w 59029"/>
                <a:gd name="connsiteY6" fmla="*/ 22911 h 65582"/>
                <a:gd name="connsiteX7" fmla="*/ 59030 w 59029"/>
                <a:gd name="connsiteY7" fmla="*/ 65583 h 65582"/>
                <a:gd name="connsiteX8" fmla="*/ 40843 w 59029"/>
                <a:gd name="connsiteY8" fmla="*/ 65583 h 65582"/>
                <a:gd name="connsiteX9" fmla="*/ 40843 w 59029"/>
                <a:gd name="connsiteY9" fmla="*/ 26314 h 65582"/>
                <a:gd name="connsiteX10" fmla="*/ 38608 w 59029"/>
                <a:gd name="connsiteY10" fmla="*/ 17577 h 65582"/>
                <a:gd name="connsiteX11" fmla="*/ 31699 w 59029"/>
                <a:gd name="connsiteY11" fmla="*/ 14935 h 65582"/>
                <a:gd name="connsiteX12" fmla="*/ 26416 w 59029"/>
                <a:gd name="connsiteY12" fmla="*/ 15900 h 65582"/>
                <a:gd name="connsiteX13" fmla="*/ 21844 w 59029"/>
                <a:gd name="connsiteY13" fmla="*/ 18948 h 65582"/>
                <a:gd name="connsiteX14" fmla="*/ 19050 w 59029"/>
                <a:gd name="connsiteY14" fmla="*/ 22860 h 65582"/>
                <a:gd name="connsiteX15" fmla="*/ 18085 w 59029"/>
                <a:gd name="connsiteY15" fmla="*/ 28245 h 65582"/>
                <a:gd name="connsiteX16" fmla="*/ 18085 w 59029"/>
                <a:gd name="connsiteY16" fmla="*/ 65532 h 65582"/>
                <a:gd name="connsiteX17" fmla="*/ 51 w 59029"/>
                <a:gd name="connsiteY17" fmla="*/ 65532 h 65582"/>
                <a:gd name="connsiteX18" fmla="*/ 51 w 59029"/>
                <a:gd name="connsiteY18" fmla="*/ 1880 h 6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029" h="65582">
                  <a:moveTo>
                    <a:pt x="0" y="1981"/>
                  </a:moveTo>
                  <a:lnTo>
                    <a:pt x="17678" y="1981"/>
                  </a:lnTo>
                  <a:lnTo>
                    <a:pt x="17678" y="10007"/>
                  </a:lnTo>
                  <a:cubicBezTo>
                    <a:pt x="20828" y="6197"/>
                    <a:pt x="24079" y="3556"/>
                    <a:pt x="27432" y="2134"/>
                  </a:cubicBezTo>
                  <a:cubicBezTo>
                    <a:pt x="30785" y="711"/>
                    <a:pt x="34239" y="0"/>
                    <a:pt x="37795" y="0"/>
                  </a:cubicBezTo>
                  <a:cubicBezTo>
                    <a:pt x="44806" y="0"/>
                    <a:pt x="50089" y="1981"/>
                    <a:pt x="53645" y="5893"/>
                  </a:cubicBezTo>
                  <a:cubicBezTo>
                    <a:pt x="57201" y="9855"/>
                    <a:pt x="59030" y="15494"/>
                    <a:pt x="59030" y="22911"/>
                  </a:cubicBezTo>
                  <a:lnTo>
                    <a:pt x="59030" y="65583"/>
                  </a:lnTo>
                  <a:lnTo>
                    <a:pt x="40843" y="65583"/>
                  </a:lnTo>
                  <a:lnTo>
                    <a:pt x="40843" y="26314"/>
                  </a:lnTo>
                  <a:cubicBezTo>
                    <a:pt x="40843" y="22250"/>
                    <a:pt x="40081" y="19355"/>
                    <a:pt x="38608" y="17577"/>
                  </a:cubicBezTo>
                  <a:cubicBezTo>
                    <a:pt x="37084" y="15850"/>
                    <a:pt x="34798" y="14935"/>
                    <a:pt x="31699" y="14935"/>
                  </a:cubicBezTo>
                  <a:cubicBezTo>
                    <a:pt x="29921" y="14935"/>
                    <a:pt x="28143" y="15240"/>
                    <a:pt x="26416" y="15900"/>
                  </a:cubicBezTo>
                  <a:cubicBezTo>
                    <a:pt x="24689" y="16561"/>
                    <a:pt x="23165" y="17577"/>
                    <a:pt x="21844" y="18948"/>
                  </a:cubicBezTo>
                  <a:cubicBezTo>
                    <a:pt x="20625" y="20167"/>
                    <a:pt x="19710" y="21488"/>
                    <a:pt x="19050" y="22860"/>
                  </a:cubicBezTo>
                  <a:cubicBezTo>
                    <a:pt x="18390" y="24231"/>
                    <a:pt x="18085" y="26010"/>
                    <a:pt x="18085" y="28245"/>
                  </a:cubicBezTo>
                  <a:lnTo>
                    <a:pt x="18085" y="65532"/>
                  </a:lnTo>
                  <a:lnTo>
                    <a:pt x="51" y="65532"/>
                  </a:lnTo>
                  <a:lnTo>
                    <a:pt x="51" y="188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37122AD-7CDC-E923-6DD1-5C734958E7C3}"/>
                </a:ext>
              </a:extLst>
            </p:cNvPr>
            <p:cNvSpPr/>
            <p:nvPr/>
          </p:nvSpPr>
          <p:spPr>
            <a:xfrm>
              <a:off x="1065580" y="4006060"/>
              <a:ext cx="61264" cy="67563"/>
            </a:xfrm>
            <a:custGeom>
              <a:avLst/>
              <a:gdLst>
                <a:gd name="connsiteX0" fmla="*/ 51 w 61264"/>
                <a:gd name="connsiteY0" fmla="*/ 34341 h 67563"/>
                <a:gd name="connsiteX1" fmla="*/ 3962 w 61264"/>
                <a:gd name="connsiteY1" fmla="*/ 15697 h 67563"/>
                <a:gd name="connsiteX2" fmla="*/ 14935 w 61264"/>
                <a:gd name="connsiteY2" fmla="*/ 4013 h 67563"/>
                <a:gd name="connsiteX3" fmla="*/ 31496 w 61264"/>
                <a:gd name="connsiteY3" fmla="*/ 0 h 67563"/>
                <a:gd name="connsiteX4" fmla="*/ 53746 w 61264"/>
                <a:gd name="connsiteY4" fmla="*/ 8636 h 67563"/>
                <a:gd name="connsiteX5" fmla="*/ 61265 w 61264"/>
                <a:gd name="connsiteY5" fmla="*/ 31801 h 67563"/>
                <a:gd name="connsiteX6" fmla="*/ 61265 w 61264"/>
                <a:gd name="connsiteY6" fmla="*/ 37795 h 67563"/>
                <a:gd name="connsiteX7" fmla="*/ 17628 w 61264"/>
                <a:gd name="connsiteY7" fmla="*/ 37795 h 67563"/>
                <a:gd name="connsiteX8" fmla="*/ 31394 w 61264"/>
                <a:gd name="connsiteY8" fmla="*/ 54508 h 67563"/>
                <a:gd name="connsiteX9" fmla="*/ 39929 w 61264"/>
                <a:gd name="connsiteY9" fmla="*/ 52324 h 67563"/>
                <a:gd name="connsiteX10" fmla="*/ 43688 w 61264"/>
                <a:gd name="connsiteY10" fmla="*/ 46228 h 67563"/>
                <a:gd name="connsiteX11" fmla="*/ 60655 w 61264"/>
                <a:gd name="connsiteY11" fmla="*/ 46228 h 67563"/>
                <a:gd name="connsiteX12" fmla="*/ 51613 w 61264"/>
                <a:gd name="connsiteY12" fmla="*/ 62027 h 67563"/>
                <a:gd name="connsiteX13" fmla="*/ 31598 w 61264"/>
                <a:gd name="connsiteY13" fmla="*/ 67564 h 67563"/>
                <a:gd name="connsiteX14" fmla="*/ 8179 w 61264"/>
                <a:gd name="connsiteY14" fmla="*/ 58928 h 67563"/>
                <a:gd name="connsiteX15" fmla="*/ 0 w 61264"/>
                <a:gd name="connsiteY15" fmla="*/ 34442 h 67563"/>
                <a:gd name="connsiteX16" fmla="*/ 41199 w 61264"/>
                <a:gd name="connsiteY16" fmla="*/ 16459 h 67563"/>
                <a:gd name="connsiteX17" fmla="*/ 31496 w 61264"/>
                <a:gd name="connsiteY17" fmla="*/ 12751 h 67563"/>
                <a:gd name="connsiteX18" fmla="*/ 21488 w 61264"/>
                <a:gd name="connsiteY18" fmla="*/ 16611 h 67563"/>
                <a:gd name="connsiteX19" fmla="*/ 17729 w 61264"/>
                <a:gd name="connsiteY19" fmla="*/ 27381 h 67563"/>
                <a:gd name="connsiteX20" fmla="*/ 44196 w 61264"/>
                <a:gd name="connsiteY20" fmla="*/ 27381 h 67563"/>
                <a:gd name="connsiteX21" fmla="*/ 41199 w 61264"/>
                <a:gd name="connsiteY21" fmla="*/ 16459 h 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1264" h="67563">
                  <a:moveTo>
                    <a:pt x="51" y="34341"/>
                  </a:moveTo>
                  <a:cubicBezTo>
                    <a:pt x="51" y="27026"/>
                    <a:pt x="1372" y="20828"/>
                    <a:pt x="3962" y="15697"/>
                  </a:cubicBezTo>
                  <a:cubicBezTo>
                    <a:pt x="6553" y="10566"/>
                    <a:pt x="10211" y="6655"/>
                    <a:pt x="14935" y="4013"/>
                  </a:cubicBezTo>
                  <a:cubicBezTo>
                    <a:pt x="19660" y="1321"/>
                    <a:pt x="25197" y="0"/>
                    <a:pt x="31496" y="0"/>
                  </a:cubicBezTo>
                  <a:cubicBezTo>
                    <a:pt x="41351" y="0"/>
                    <a:pt x="48768" y="2896"/>
                    <a:pt x="53746" y="8636"/>
                  </a:cubicBezTo>
                  <a:cubicBezTo>
                    <a:pt x="58725" y="14427"/>
                    <a:pt x="61265" y="22149"/>
                    <a:pt x="61265" y="31801"/>
                  </a:cubicBezTo>
                  <a:lnTo>
                    <a:pt x="61265" y="37795"/>
                  </a:lnTo>
                  <a:lnTo>
                    <a:pt x="17628" y="37795"/>
                  </a:lnTo>
                  <a:cubicBezTo>
                    <a:pt x="18339" y="48920"/>
                    <a:pt x="22962" y="54508"/>
                    <a:pt x="31394" y="54508"/>
                  </a:cubicBezTo>
                  <a:cubicBezTo>
                    <a:pt x="35204" y="54508"/>
                    <a:pt x="38049" y="53797"/>
                    <a:pt x="39929" y="52324"/>
                  </a:cubicBezTo>
                  <a:cubicBezTo>
                    <a:pt x="41808" y="50851"/>
                    <a:pt x="43078" y="48819"/>
                    <a:pt x="43688" y="46228"/>
                  </a:cubicBezTo>
                  <a:lnTo>
                    <a:pt x="60655" y="46228"/>
                  </a:lnTo>
                  <a:cubicBezTo>
                    <a:pt x="59436" y="53035"/>
                    <a:pt x="56439" y="58318"/>
                    <a:pt x="51613" y="62027"/>
                  </a:cubicBezTo>
                  <a:cubicBezTo>
                    <a:pt x="46838" y="65735"/>
                    <a:pt x="40132" y="67564"/>
                    <a:pt x="31598" y="67564"/>
                  </a:cubicBezTo>
                  <a:cubicBezTo>
                    <a:pt x="21438" y="67564"/>
                    <a:pt x="13614" y="64668"/>
                    <a:pt x="8179" y="58928"/>
                  </a:cubicBezTo>
                  <a:cubicBezTo>
                    <a:pt x="2743" y="53137"/>
                    <a:pt x="0" y="45009"/>
                    <a:pt x="0" y="34442"/>
                  </a:cubicBezTo>
                  <a:close/>
                  <a:moveTo>
                    <a:pt x="41199" y="16459"/>
                  </a:moveTo>
                  <a:cubicBezTo>
                    <a:pt x="39472" y="13970"/>
                    <a:pt x="36220" y="12751"/>
                    <a:pt x="31496" y="12751"/>
                  </a:cubicBezTo>
                  <a:cubicBezTo>
                    <a:pt x="26772" y="12751"/>
                    <a:pt x="23520" y="14021"/>
                    <a:pt x="21488" y="16611"/>
                  </a:cubicBezTo>
                  <a:cubicBezTo>
                    <a:pt x="19456" y="19202"/>
                    <a:pt x="18186" y="22758"/>
                    <a:pt x="17729" y="27381"/>
                  </a:cubicBezTo>
                  <a:lnTo>
                    <a:pt x="44196" y="27381"/>
                  </a:lnTo>
                  <a:cubicBezTo>
                    <a:pt x="43942" y="22606"/>
                    <a:pt x="42977" y="18948"/>
                    <a:pt x="41199" y="16459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9964F06-5B00-7D8F-4F1D-182134DDA4EB}"/>
                </a:ext>
              </a:extLst>
            </p:cNvPr>
            <p:cNvSpPr/>
            <p:nvPr/>
          </p:nvSpPr>
          <p:spPr>
            <a:xfrm>
              <a:off x="1173022" y="3984521"/>
              <a:ext cx="65379" cy="87071"/>
            </a:xfrm>
            <a:custGeom>
              <a:avLst/>
              <a:gdLst>
                <a:gd name="connsiteX0" fmla="*/ 0 w 65379"/>
                <a:gd name="connsiteY0" fmla="*/ 51 h 87071"/>
                <a:gd name="connsiteX1" fmla="*/ 31344 w 65379"/>
                <a:gd name="connsiteY1" fmla="*/ 51 h 87071"/>
                <a:gd name="connsiteX2" fmla="*/ 51359 w 65379"/>
                <a:gd name="connsiteY2" fmla="*/ 3505 h 87071"/>
                <a:gd name="connsiteX3" fmla="*/ 62078 w 65379"/>
                <a:gd name="connsiteY3" fmla="*/ 13259 h 87071"/>
                <a:gd name="connsiteX4" fmla="*/ 65380 w 65379"/>
                <a:gd name="connsiteY4" fmla="*/ 28093 h 87071"/>
                <a:gd name="connsiteX5" fmla="*/ 62027 w 65379"/>
                <a:gd name="connsiteY5" fmla="*/ 43383 h 87071"/>
                <a:gd name="connsiteX6" fmla="*/ 51257 w 65379"/>
                <a:gd name="connsiteY6" fmla="*/ 53493 h 87071"/>
                <a:gd name="connsiteX7" fmla="*/ 31496 w 65379"/>
                <a:gd name="connsiteY7" fmla="*/ 57099 h 87071"/>
                <a:gd name="connsiteX8" fmla="*/ 18593 w 65379"/>
                <a:gd name="connsiteY8" fmla="*/ 57099 h 87071"/>
                <a:gd name="connsiteX9" fmla="*/ 18593 w 65379"/>
                <a:gd name="connsiteY9" fmla="*/ 87071 h 87071"/>
                <a:gd name="connsiteX10" fmla="*/ 51 w 65379"/>
                <a:gd name="connsiteY10" fmla="*/ 87071 h 87071"/>
                <a:gd name="connsiteX11" fmla="*/ 51 w 65379"/>
                <a:gd name="connsiteY11" fmla="*/ 0 h 87071"/>
                <a:gd name="connsiteX12" fmla="*/ 47447 w 65379"/>
                <a:gd name="connsiteY12" fmla="*/ 28346 h 87071"/>
                <a:gd name="connsiteX13" fmla="*/ 44044 w 65379"/>
                <a:gd name="connsiteY13" fmla="*/ 18542 h 87071"/>
                <a:gd name="connsiteX14" fmla="*/ 31344 w 65379"/>
                <a:gd name="connsiteY14" fmla="*/ 15443 h 87071"/>
                <a:gd name="connsiteX15" fmla="*/ 18542 w 65379"/>
                <a:gd name="connsiteY15" fmla="*/ 15443 h 87071"/>
                <a:gd name="connsiteX16" fmla="*/ 18542 w 65379"/>
                <a:gd name="connsiteY16" fmla="*/ 41758 h 87071"/>
                <a:gd name="connsiteX17" fmla="*/ 31445 w 65379"/>
                <a:gd name="connsiteY17" fmla="*/ 41758 h 87071"/>
                <a:gd name="connsiteX18" fmla="*/ 44145 w 65379"/>
                <a:gd name="connsiteY18" fmla="*/ 38303 h 87071"/>
                <a:gd name="connsiteX19" fmla="*/ 47447 w 65379"/>
                <a:gd name="connsiteY19" fmla="*/ 28346 h 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379" h="87071">
                  <a:moveTo>
                    <a:pt x="0" y="51"/>
                  </a:moveTo>
                  <a:lnTo>
                    <a:pt x="31344" y="51"/>
                  </a:lnTo>
                  <a:cubicBezTo>
                    <a:pt x="39726" y="51"/>
                    <a:pt x="46380" y="1219"/>
                    <a:pt x="51359" y="3505"/>
                  </a:cubicBezTo>
                  <a:cubicBezTo>
                    <a:pt x="56337" y="5842"/>
                    <a:pt x="59893" y="9093"/>
                    <a:pt x="62078" y="13259"/>
                  </a:cubicBezTo>
                  <a:cubicBezTo>
                    <a:pt x="64262" y="17425"/>
                    <a:pt x="65380" y="22403"/>
                    <a:pt x="65380" y="28093"/>
                  </a:cubicBezTo>
                  <a:cubicBezTo>
                    <a:pt x="65380" y="33782"/>
                    <a:pt x="64262" y="39065"/>
                    <a:pt x="62027" y="43383"/>
                  </a:cubicBezTo>
                  <a:cubicBezTo>
                    <a:pt x="59792" y="47752"/>
                    <a:pt x="56185" y="51105"/>
                    <a:pt x="51257" y="53493"/>
                  </a:cubicBezTo>
                  <a:cubicBezTo>
                    <a:pt x="46279" y="55880"/>
                    <a:pt x="39726" y="57099"/>
                    <a:pt x="31496" y="57099"/>
                  </a:cubicBezTo>
                  <a:lnTo>
                    <a:pt x="18593" y="57099"/>
                  </a:lnTo>
                  <a:lnTo>
                    <a:pt x="18593" y="87071"/>
                  </a:lnTo>
                  <a:lnTo>
                    <a:pt x="51" y="87071"/>
                  </a:lnTo>
                  <a:lnTo>
                    <a:pt x="51" y="0"/>
                  </a:lnTo>
                  <a:close/>
                  <a:moveTo>
                    <a:pt x="47447" y="28346"/>
                  </a:moveTo>
                  <a:cubicBezTo>
                    <a:pt x="47447" y="23876"/>
                    <a:pt x="46330" y="20625"/>
                    <a:pt x="44044" y="18542"/>
                  </a:cubicBezTo>
                  <a:cubicBezTo>
                    <a:pt x="41758" y="16459"/>
                    <a:pt x="37541" y="15443"/>
                    <a:pt x="31344" y="15443"/>
                  </a:cubicBezTo>
                  <a:lnTo>
                    <a:pt x="18542" y="15443"/>
                  </a:lnTo>
                  <a:lnTo>
                    <a:pt x="18542" y="41758"/>
                  </a:lnTo>
                  <a:lnTo>
                    <a:pt x="31445" y="41758"/>
                  </a:lnTo>
                  <a:cubicBezTo>
                    <a:pt x="37694" y="41758"/>
                    <a:pt x="41910" y="40589"/>
                    <a:pt x="44145" y="38303"/>
                  </a:cubicBezTo>
                  <a:cubicBezTo>
                    <a:pt x="46330" y="35966"/>
                    <a:pt x="47447" y="32665"/>
                    <a:pt x="47447" y="2834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C8E3403-479F-E749-4043-E627AC5CEFA6}"/>
                </a:ext>
              </a:extLst>
            </p:cNvPr>
            <p:cNvSpPr/>
            <p:nvPr/>
          </p:nvSpPr>
          <p:spPr>
            <a:xfrm>
              <a:off x="1248613" y="4006010"/>
              <a:ext cx="64312" cy="67563"/>
            </a:xfrm>
            <a:custGeom>
              <a:avLst/>
              <a:gdLst>
                <a:gd name="connsiteX0" fmla="*/ 0 w 64312"/>
                <a:gd name="connsiteY0" fmla="*/ 34036 h 67563"/>
                <a:gd name="connsiteX1" fmla="*/ 8636 w 64312"/>
                <a:gd name="connsiteY1" fmla="*/ 9042 h 67563"/>
                <a:gd name="connsiteX2" fmla="*/ 32410 w 64312"/>
                <a:gd name="connsiteY2" fmla="*/ 0 h 67563"/>
                <a:gd name="connsiteX3" fmla="*/ 55982 w 64312"/>
                <a:gd name="connsiteY3" fmla="*/ 8788 h 67563"/>
                <a:gd name="connsiteX4" fmla="*/ 64313 w 64312"/>
                <a:gd name="connsiteY4" fmla="*/ 33528 h 67563"/>
                <a:gd name="connsiteX5" fmla="*/ 55728 w 64312"/>
                <a:gd name="connsiteY5" fmla="*/ 58471 h 67563"/>
                <a:gd name="connsiteX6" fmla="*/ 31902 w 64312"/>
                <a:gd name="connsiteY6" fmla="*/ 67564 h 67563"/>
                <a:gd name="connsiteX7" fmla="*/ 8331 w 64312"/>
                <a:gd name="connsiteY7" fmla="*/ 58725 h 67563"/>
                <a:gd name="connsiteX8" fmla="*/ 0 w 64312"/>
                <a:gd name="connsiteY8" fmla="*/ 34036 h 67563"/>
                <a:gd name="connsiteX9" fmla="*/ 18390 w 64312"/>
                <a:gd name="connsiteY9" fmla="*/ 33782 h 67563"/>
                <a:gd name="connsiteX10" fmla="*/ 21692 w 64312"/>
                <a:gd name="connsiteY10" fmla="*/ 47803 h 67563"/>
                <a:gd name="connsiteX11" fmla="*/ 32055 w 64312"/>
                <a:gd name="connsiteY11" fmla="*/ 52934 h 67563"/>
                <a:gd name="connsiteX12" fmla="*/ 42621 w 64312"/>
                <a:gd name="connsiteY12" fmla="*/ 47752 h 67563"/>
                <a:gd name="connsiteX13" fmla="*/ 45974 w 64312"/>
                <a:gd name="connsiteY13" fmla="*/ 33680 h 67563"/>
                <a:gd name="connsiteX14" fmla="*/ 42621 w 64312"/>
                <a:gd name="connsiteY14" fmla="*/ 19710 h 67563"/>
                <a:gd name="connsiteX15" fmla="*/ 32055 w 64312"/>
                <a:gd name="connsiteY15" fmla="*/ 14630 h 67563"/>
                <a:gd name="connsiteX16" fmla="*/ 21692 w 64312"/>
                <a:gd name="connsiteY16" fmla="*/ 19710 h 67563"/>
                <a:gd name="connsiteX17" fmla="*/ 18390 w 64312"/>
                <a:gd name="connsiteY17" fmla="*/ 33782 h 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312" h="67563">
                  <a:moveTo>
                    <a:pt x="0" y="34036"/>
                  </a:moveTo>
                  <a:cubicBezTo>
                    <a:pt x="0" y="23368"/>
                    <a:pt x="2896" y="15037"/>
                    <a:pt x="8636" y="9042"/>
                  </a:cubicBezTo>
                  <a:cubicBezTo>
                    <a:pt x="14427" y="3048"/>
                    <a:pt x="22352" y="0"/>
                    <a:pt x="32410" y="0"/>
                  </a:cubicBezTo>
                  <a:cubicBezTo>
                    <a:pt x="42469" y="0"/>
                    <a:pt x="50444" y="2946"/>
                    <a:pt x="55982" y="8788"/>
                  </a:cubicBezTo>
                  <a:cubicBezTo>
                    <a:pt x="61570" y="14630"/>
                    <a:pt x="64313" y="22911"/>
                    <a:pt x="64313" y="33528"/>
                  </a:cubicBezTo>
                  <a:cubicBezTo>
                    <a:pt x="64313" y="44145"/>
                    <a:pt x="61468" y="52426"/>
                    <a:pt x="55728" y="58471"/>
                  </a:cubicBezTo>
                  <a:cubicBezTo>
                    <a:pt x="49987" y="64516"/>
                    <a:pt x="42062" y="67564"/>
                    <a:pt x="31902" y="67564"/>
                  </a:cubicBezTo>
                  <a:cubicBezTo>
                    <a:pt x="21742" y="67564"/>
                    <a:pt x="13868" y="64617"/>
                    <a:pt x="8331" y="58725"/>
                  </a:cubicBezTo>
                  <a:cubicBezTo>
                    <a:pt x="2743" y="52832"/>
                    <a:pt x="0" y="44602"/>
                    <a:pt x="0" y="34036"/>
                  </a:cubicBezTo>
                  <a:close/>
                  <a:moveTo>
                    <a:pt x="18390" y="33782"/>
                  </a:moveTo>
                  <a:cubicBezTo>
                    <a:pt x="18390" y="39726"/>
                    <a:pt x="19507" y="44399"/>
                    <a:pt x="21692" y="47803"/>
                  </a:cubicBezTo>
                  <a:cubicBezTo>
                    <a:pt x="23876" y="51206"/>
                    <a:pt x="27330" y="52934"/>
                    <a:pt x="32055" y="52934"/>
                  </a:cubicBezTo>
                  <a:cubicBezTo>
                    <a:pt x="36779" y="52934"/>
                    <a:pt x="40386" y="51206"/>
                    <a:pt x="42621" y="47752"/>
                  </a:cubicBezTo>
                  <a:cubicBezTo>
                    <a:pt x="44856" y="44297"/>
                    <a:pt x="45974" y="39624"/>
                    <a:pt x="45974" y="33680"/>
                  </a:cubicBezTo>
                  <a:cubicBezTo>
                    <a:pt x="45974" y="27737"/>
                    <a:pt x="44856" y="23114"/>
                    <a:pt x="42621" y="19710"/>
                  </a:cubicBezTo>
                  <a:cubicBezTo>
                    <a:pt x="40386" y="16307"/>
                    <a:pt x="36881" y="14630"/>
                    <a:pt x="32055" y="14630"/>
                  </a:cubicBezTo>
                  <a:cubicBezTo>
                    <a:pt x="27229" y="14630"/>
                    <a:pt x="23876" y="16307"/>
                    <a:pt x="21692" y="19710"/>
                  </a:cubicBezTo>
                  <a:cubicBezTo>
                    <a:pt x="19507" y="23063"/>
                    <a:pt x="18390" y="27787"/>
                    <a:pt x="18390" y="3378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C81A932-531C-F11E-5B64-B870723C79A3}"/>
                </a:ext>
              </a:extLst>
            </p:cNvPr>
            <p:cNvSpPr/>
            <p:nvPr/>
          </p:nvSpPr>
          <p:spPr>
            <a:xfrm>
              <a:off x="1324610" y="4006060"/>
              <a:ext cx="58013" cy="67513"/>
            </a:xfrm>
            <a:custGeom>
              <a:avLst/>
              <a:gdLst>
                <a:gd name="connsiteX0" fmla="*/ 40335 w 58013"/>
                <a:gd name="connsiteY0" fmla="*/ 47650 h 67513"/>
                <a:gd name="connsiteX1" fmla="*/ 38710 w 58013"/>
                <a:gd name="connsiteY1" fmla="*/ 43027 h 67513"/>
                <a:gd name="connsiteX2" fmla="*/ 32055 w 58013"/>
                <a:gd name="connsiteY2" fmla="*/ 40335 h 67513"/>
                <a:gd name="connsiteX3" fmla="*/ 24841 w 58013"/>
                <a:gd name="connsiteY3" fmla="*/ 39116 h 67513"/>
                <a:gd name="connsiteX4" fmla="*/ 7163 w 58013"/>
                <a:gd name="connsiteY4" fmla="*/ 32664 h 67513"/>
                <a:gd name="connsiteX5" fmla="*/ 1422 w 58013"/>
                <a:gd name="connsiteY5" fmla="*/ 19507 h 67513"/>
                <a:gd name="connsiteX6" fmla="*/ 8941 w 58013"/>
                <a:gd name="connsiteY6" fmla="*/ 5131 h 67513"/>
                <a:gd name="connsiteX7" fmla="*/ 28854 w 58013"/>
                <a:gd name="connsiteY7" fmla="*/ 0 h 67513"/>
                <a:gd name="connsiteX8" fmla="*/ 48870 w 58013"/>
                <a:gd name="connsiteY8" fmla="*/ 4978 h 67513"/>
                <a:gd name="connsiteX9" fmla="*/ 57048 w 58013"/>
                <a:gd name="connsiteY9" fmla="*/ 18390 h 67513"/>
                <a:gd name="connsiteX10" fmla="*/ 40234 w 58013"/>
                <a:gd name="connsiteY10" fmla="*/ 20218 h 67513"/>
                <a:gd name="connsiteX11" fmla="*/ 36678 w 58013"/>
                <a:gd name="connsiteY11" fmla="*/ 14326 h 67513"/>
                <a:gd name="connsiteX12" fmla="*/ 28854 w 58013"/>
                <a:gd name="connsiteY12" fmla="*/ 12294 h 67513"/>
                <a:gd name="connsiteX13" fmla="*/ 20828 w 58013"/>
                <a:gd name="connsiteY13" fmla="*/ 14224 h 67513"/>
                <a:gd name="connsiteX14" fmla="*/ 18491 w 58013"/>
                <a:gd name="connsiteY14" fmla="*/ 18847 h 67513"/>
                <a:gd name="connsiteX15" fmla="*/ 20320 w 58013"/>
                <a:gd name="connsiteY15" fmla="*/ 23317 h 67513"/>
                <a:gd name="connsiteX16" fmla="*/ 27381 w 58013"/>
                <a:gd name="connsiteY16" fmla="*/ 25959 h 67513"/>
                <a:gd name="connsiteX17" fmla="*/ 35306 w 58013"/>
                <a:gd name="connsiteY17" fmla="*/ 27280 h 67513"/>
                <a:gd name="connsiteX18" fmla="*/ 52934 w 58013"/>
                <a:gd name="connsiteY18" fmla="*/ 34087 h 67513"/>
                <a:gd name="connsiteX19" fmla="*/ 58014 w 58013"/>
                <a:gd name="connsiteY19" fmla="*/ 47498 h 67513"/>
                <a:gd name="connsiteX20" fmla="*/ 51003 w 58013"/>
                <a:gd name="connsiteY20" fmla="*/ 62128 h 67513"/>
                <a:gd name="connsiteX21" fmla="*/ 30226 w 58013"/>
                <a:gd name="connsiteY21" fmla="*/ 67513 h 67513"/>
                <a:gd name="connsiteX22" fmla="*/ 8890 w 58013"/>
                <a:gd name="connsiteY22" fmla="*/ 62382 h 67513"/>
                <a:gd name="connsiteX23" fmla="*/ 0 w 58013"/>
                <a:gd name="connsiteY23" fmla="*/ 46025 h 67513"/>
                <a:gd name="connsiteX24" fmla="*/ 17323 w 58013"/>
                <a:gd name="connsiteY24" fmla="*/ 46025 h 67513"/>
                <a:gd name="connsiteX25" fmla="*/ 21285 w 58013"/>
                <a:gd name="connsiteY25" fmla="*/ 52629 h 67513"/>
                <a:gd name="connsiteX26" fmla="*/ 30023 w 58013"/>
                <a:gd name="connsiteY26" fmla="*/ 54559 h 67513"/>
                <a:gd name="connsiteX27" fmla="*/ 38049 w 58013"/>
                <a:gd name="connsiteY27" fmla="*/ 52680 h 67513"/>
                <a:gd name="connsiteX28" fmla="*/ 40386 w 58013"/>
                <a:gd name="connsiteY28" fmla="*/ 47600 h 6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013" h="67513">
                  <a:moveTo>
                    <a:pt x="40335" y="47650"/>
                  </a:moveTo>
                  <a:cubicBezTo>
                    <a:pt x="40335" y="45771"/>
                    <a:pt x="39776" y="44247"/>
                    <a:pt x="38710" y="43027"/>
                  </a:cubicBezTo>
                  <a:cubicBezTo>
                    <a:pt x="37592" y="41808"/>
                    <a:pt x="35408" y="40894"/>
                    <a:pt x="32055" y="40335"/>
                  </a:cubicBezTo>
                  <a:lnTo>
                    <a:pt x="24841" y="39116"/>
                  </a:lnTo>
                  <a:cubicBezTo>
                    <a:pt x="16866" y="37744"/>
                    <a:pt x="10973" y="35560"/>
                    <a:pt x="7163" y="32664"/>
                  </a:cubicBezTo>
                  <a:cubicBezTo>
                    <a:pt x="3353" y="29718"/>
                    <a:pt x="1422" y="25349"/>
                    <a:pt x="1422" y="19507"/>
                  </a:cubicBezTo>
                  <a:cubicBezTo>
                    <a:pt x="1422" y="13310"/>
                    <a:pt x="3912" y="8534"/>
                    <a:pt x="8941" y="5131"/>
                  </a:cubicBezTo>
                  <a:cubicBezTo>
                    <a:pt x="13970" y="1727"/>
                    <a:pt x="20574" y="0"/>
                    <a:pt x="28854" y="0"/>
                  </a:cubicBezTo>
                  <a:cubicBezTo>
                    <a:pt x="37897" y="0"/>
                    <a:pt x="44552" y="1676"/>
                    <a:pt x="48870" y="4978"/>
                  </a:cubicBezTo>
                  <a:cubicBezTo>
                    <a:pt x="53188" y="8280"/>
                    <a:pt x="55880" y="12801"/>
                    <a:pt x="57048" y="18390"/>
                  </a:cubicBezTo>
                  <a:lnTo>
                    <a:pt x="40234" y="20218"/>
                  </a:lnTo>
                  <a:cubicBezTo>
                    <a:pt x="39522" y="17627"/>
                    <a:pt x="38303" y="15646"/>
                    <a:pt x="36678" y="14326"/>
                  </a:cubicBezTo>
                  <a:cubicBezTo>
                    <a:pt x="35052" y="13005"/>
                    <a:pt x="32461" y="12294"/>
                    <a:pt x="28854" y="12294"/>
                  </a:cubicBezTo>
                  <a:cubicBezTo>
                    <a:pt x="25044" y="12294"/>
                    <a:pt x="22352" y="12954"/>
                    <a:pt x="20828" y="14224"/>
                  </a:cubicBezTo>
                  <a:cubicBezTo>
                    <a:pt x="19304" y="15545"/>
                    <a:pt x="18491" y="17069"/>
                    <a:pt x="18491" y="18847"/>
                  </a:cubicBezTo>
                  <a:cubicBezTo>
                    <a:pt x="18491" y="20625"/>
                    <a:pt x="19101" y="22200"/>
                    <a:pt x="20320" y="23317"/>
                  </a:cubicBezTo>
                  <a:cubicBezTo>
                    <a:pt x="21539" y="24435"/>
                    <a:pt x="23876" y="25298"/>
                    <a:pt x="27381" y="25959"/>
                  </a:cubicBezTo>
                  <a:lnTo>
                    <a:pt x="35306" y="27280"/>
                  </a:lnTo>
                  <a:cubicBezTo>
                    <a:pt x="43688" y="28804"/>
                    <a:pt x="49530" y="31090"/>
                    <a:pt x="52934" y="34087"/>
                  </a:cubicBezTo>
                  <a:cubicBezTo>
                    <a:pt x="56286" y="37084"/>
                    <a:pt x="58014" y="41554"/>
                    <a:pt x="58014" y="47498"/>
                  </a:cubicBezTo>
                  <a:cubicBezTo>
                    <a:pt x="58014" y="53441"/>
                    <a:pt x="55677" y="58572"/>
                    <a:pt x="51003" y="62128"/>
                  </a:cubicBezTo>
                  <a:cubicBezTo>
                    <a:pt x="46330" y="65684"/>
                    <a:pt x="39421" y="67513"/>
                    <a:pt x="30226" y="67513"/>
                  </a:cubicBezTo>
                  <a:cubicBezTo>
                    <a:pt x="21031" y="67513"/>
                    <a:pt x="14275" y="65786"/>
                    <a:pt x="8890" y="62382"/>
                  </a:cubicBezTo>
                  <a:cubicBezTo>
                    <a:pt x="3505" y="58979"/>
                    <a:pt x="559" y="53543"/>
                    <a:pt x="0" y="46025"/>
                  </a:cubicBezTo>
                  <a:lnTo>
                    <a:pt x="17323" y="46025"/>
                  </a:lnTo>
                  <a:cubicBezTo>
                    <a:pt x="17882" y="49124"/>
                    <a:pt x="19202" y="51308"/>
                    <a:pt x="21285" y="52629"/>
                  </a:cubicBezTo>
                  <a:cubicBezTo>
                    <a:pt x="23368" y="53950"/>
                    <a:pt x="26264" y="54559"/>
                    <a:pt x="30023" y="54559"/>
                  </a:cubicBezTo>
                  <a:cubicBezTo>
                    <a:pt x="33782" y="54559"/>
                    <a:pt x="36525" y="53950"/>
                    <a:pt x="38049" y="52680"/>
                  </a:cubicBezTo>
                  <a:cubicBezTo>
                    <a:pt x="39573" y="51410"/>
                    <a:pt x="40386" y="49733"/>
                    <a:pt x="40386" y="4760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E64A00-7FF3-B358-E2B5-92F45B014672}"/>
                </a:ext>
              </a:extLst>
            </p:cNvPr>
            <p:cNvSpPr/>
            <p:nvPr/>
          </p:nvSpPr>
          <p:spPr>
            <a:xfrm>
              <a:off x="1396746" y="3984318"/>
              <a:ext cx="18287" cy="87325"/>
            </a:xfrm>
            <a:custGeom>
              <a:avLst/>
              <a:gdLst>
                <a:gd name="connsiteX0" fmla="*/ 0 w 18287"/>
                <a:gd name="connsiteY0" fmla="*/ 0 h 87325"/>
                <a:gd name="connsiteX1" fmla="*/ 18288 w 18287"/>
                <a:gd name="connsiteY1" fmla="*/ 0 h 87325"/>
                <a:gd name="connsiteX2" fmla="*/ 18288 w 18287"/>
                <a:gd name="connsiteY2" fmla="*/ 14529 h 87325"/>
                <a:gd name="connsiteX3" fmla="*/ 0 w 18287"/>
                <a:gd name="connsiteY3" fmla="*/ 14529 h 87325"/>
                <a:gd name="connsiteX4" fmla="*/ 0 w 18287"/>
                <a:gd name="connsiteY4" fmla="*/ 0 h 87325"/>
                <a:gd name="connsiteX5" fmla="*/ 102 w 18287"/>
                <a:gd name="connsiteY5" fmla="*/ 23673 h 87325"/>
                <a:gd name="connsiteX6" fmla="*/ 18135 w 18287"/>
                <a:gd name="connsiteY6" fmla="*/ 23673 h 87325"/>
                <a:gd name="connsiteX7" fmla="*/ 18135 w 18287"/>
                <a:gd name="connsiteY7" fmla="*/ 87325 h 87325"/>
                <a:gd name="connsiteX8" fmla="*/ 102 w 18287"/>
                <a:gd name="connsiteY8" fmla="*/ 87325 h 87325"/>
                <a:gd name="connsiteX9" fmla="*/ 102 w 18287"/>
                <a:gd name="connsiteY9" fmla="*/ 23673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7" h="87325">
                  <a:moveTo>
                    <a:pt x="0" y="0"/>
                  </a:moveTo>
                  <a:lnTo>
                    <a:pt x="18288" y="0"/>
                  </a:lnTo>
                  <a:lnTo>
                    <a:pt x="18288" y="14529"/>
                  </a:lnTo>
                  <a:lnTo>
                    <a:pt x="0" y="14529"/>
                  </a:lnTo>
                  <a:lnTo>
                    <a:pt x="0" y="0"/>
                  </a:lnTo>
                  <a:close/>
                  <a:moveTo>
                    <a:pt x="102" y="23673"/>
                  </a:moveTo>
                  <a:lnTo>
                    <a:pt x="18135" y="23673"/>
                  </a:lnTo>
                  <a:lnTo>
                    <a:pt x="18135" y="87325"/>
                  </a:lnTo>
                  <a:lnTo>
                    <a:pt x="102" y="87325"/>
                  </a:lnTo>
                  <a:lnTo>
                    <a:pt x="102" y="236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D93E6B4-7DE3-199D-02E0-EE72D7A4741F}"/>
                </a:ext>
              </a:extLst>
            </p:cNvPr>
            <p:cNvSpPr/>
            <p:nvPr/>
          </p:nvSpPr>
          <p:spPr>
            <a:xfrm>
              <a:off x="1427226" y="3991024"/>
              <a:ext cx="45516" cy="81787"/>
            </a:xfrm>
            <a:custGeom>
              <a:avLst/>
              <a:gdLst>
                <a:gd name="connsiteX0" fmla="*/ 10109 w 45516"/>
                <a:gd name="connsiteY0" fmla="*/ 57912 h 81787"/>
                <a:gd name="connsiteX1" fmla="*/ 10109 w 45516"/>
                <a:gd name="connsiteY1" fmla="*/ 31090 h 81787"/>
                <a:gd name="connsiteX2" fmla="*/ 0 w 45516"/>
                <a:gd name="connsiteY2" fmla="*/ 31090 h 81787"/>
                <a:gd name="connsiteX3" fmla="*/ 0 w 45516"/>
                <a:gd name="connsiteY3" fmla="*/ 16967 h 81787"/>
                <a:gd name="connsiteX4" fmla="*/ 10109 w 45516"/>
                <a:gd name="connsiteY4" fmla="*/ 16967 h 81787"/>
                <a:gd name="connsiteX5" fmla="*/ 10109 w 45516"/>
                <a:gd name="connsiteY5" fmla="*/ 0 h 81787"/>
                <a:gd name="connsiteX6" fmla="*/ 28295 w 45516"/>
                <a:gd name="connsiteY6" fmla="*/ 0 h 81787"/>
                <a:gd name="connsiteX7" fmla="*/ 28295 w 45516"/>
                <a:gd name="connsiteY7" fmla="*/ 16967 h 81787"/>
                <a:gd name="connsiteX8" fmla="*/ 43282 w 45516"/>
                <a:gd name="connsiteY8" fmla="*/ 16967 h 81787"/>
                <a:gd name="connsiteX9" fmla="*/ 43282 w 45516"/>
                <a:gd name="connsiteY9" fmla="*/ 31090 h 81787"/>
                <a:gd name="connsiteX10" fmla="*/ 28295 w 45516"/>
                <a:gd name="connsiteY10" fmla="*/ 31090 h 81787"/>
                <a:gd name="connsiteX11" fmla="*/ 28295 w 45516"/>
                <a:gd name="connsiteY11" fmla="*/ 58623 h 81787"/>
                <a:gd name="connsiteX12" fmla="*/ 30124 w 45516"/>
                <a:gd name="connsiteY12" fmla="*/ 64923 h 81787"/>
                <a:gd name="connsiteX13" fmla="*/ 35865 w 45516"/>
                <a:gd name="connsiteY13" fmla="*/ 67157 h 81787"/>
                <a:gd name="connsiteX14" fmla="*/ 39725 w 45516"/>
                <a:gd name="connsiteY14" fmla="*/ 66853 h 81787"/>
                <a:gd name="connsiteX15" fmla="*/ 43078 w 45516"/>
                <a:gd name="connsiteY15" fmla="*/ 66040 h 81787"/>
                <a:gd name="connsiteX16" fmla="*/ 45517 w 45516"/>
                <a:gd name="connsiteY16" fmla="*/ 79451 h 81787"/>
                <a:gd name="connsiteX17" fmla="*/ 38710 w 45516"/>
                <a:gd name="connsiteY17" fmla="*/ 81178 h 81787"/>
                <a:gd name="connsiteX18" fmla="*/ 31039 w 45516"/>
                <a:gd name="connsiteY18" fmla="*/ 81788 h 81787"/>
                <a:gd name="connsiteX19" fmla="*/ 14681 w 45516"/>
                <a:gd name="connsiteY19" fmla="*/ 75692 h 81787"/>
                <a:gd name="connsiteX20" fmla="*/ 10160 w 45516"/>
                <a:gd name="connsiteY20" fmla="*/ 57912 h 8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516" h="81787">
                  <a:moveTo>
                    <a:pt x="10109" y="57912"/>
                  </a:moveTo>
                  <a:lnTo>
                    <a:pt x="10109" y="31090"/>
                  </a:lnTo>
                  <a:lnTo>
                    <a:pt x="0" y="31090"/>
                  </a:lnTo>
                  <a:lnTo>
                    <a:pt x="0" y="16967"/>
                  </a:lnTo>
                  <a:lnTo>
                    <a:pt x="10109" y="16967"/>
                  </a:lnTo>
                  <a:lnTo>
                    <a:pt x="10109" y="0"/>
                  </a:lnTo>
                  <a:lnTo>
                    <a:pt x="28295" y="0"/>
                  </a:lnTo>
                  <a:lnTo>
                    <a:pt x="28295" y="16967"/>
                  </a:lnTo>
                  <a:lnTo>
                    <a:pt x="43282" y="16967"/>
                  </a:lnTo>
                  <a:lnTo>
                    <a:pt x="43282" y="31090"/>
                  </a:lnTo>
                  <a:lnTo>
                    <a:pt x="28295" y="31090"/>
                  </a:lnTo>
                  <a:lnTo>
                    <a:pt x="28295" y="58623"/>
                  </a:lnTo>
                  <a:cubicBezTo>
                    <a:pt x="28295" y="61316"/>
                    <a:pt x="28905" y="63398"/>
                    <a:pt x="30124" y="64923"/>
                  </a:cubicBezTo>
                  <a:cubicBezTo>
                    <a:pt x="31344" y="66446"/>
                    <a:pt x="33274" y="67157"/>
                    <a:pt x="35865" y="67157"/>
                  </a:cubicBezTo>
                  <a:cubicBezTo>
                    <a:pt x="37236" y="67157"/>
                    <a:pt x="38506" y="67056"/>
                    <a:pt x="39725" y="66853"/>
                  </a:cubicBezTo>
                  <a:cubicBezTo>
                    <a:pt x="40945" y="66650"/>
                    <a:pt x="42012" y="66396"/>
                    <a:pt x="43078" y="66040"/>
                  </a:cubicBezTo>
                  <a:lnTo>
                    <a:pt x="45517" y="79451"/>
                  </a:lnTo>
                  <a:cubicBezTo>
                    <a:pt x="43231" y="80163"/>
                    <a:pt x="40945" y="80772"/>
                    <a:pt x="38710" y="81178"/>
                  </a:cubicBezTo>
                  <a:cubicBezTo>
                    <a:pt x="36424" y="81585"/>
                    <a:pt x="33884" y="81788"/>
                    <a:pt x="31039" y="81788"/>
                  </a:cubicBezTo>
                  <a:cubicBezTo>
                    <a:pt x="23165" y="81788"/>
                    <a:pt x="17729" y="79756"/>
                    <a:pt x="14681" y="75692"/>
                  </a:cubicBezTo>
                  <a:cubicBezTo>
                    <a:pt x="11684" y="71628"/>
                    <a:pt x="10160" y="65684"/>
                    <a:pt x="10160" y="5791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A03F8C2-E2FF-5575-CC25-D0F9D85AF1D1}"/>
                </a:ext>
              </a:extLst>
            </p:cNvPr>
            <p:cNvSpPr/>
            <p:nvPr/>
          </p:nvSpPr>
          <p:spPr>
            <a:xfrm>
              <a:off x="1484426" y="3984318"/>
              <a:ext cx="18288" cy="87325"/>
            </a:xfrm>
            <a:custGeom>
              <a:avLst/>
              <a:gdLst>
                <a:gd name="connsiteX0" fmla="*/ 0 w 18288"/>
                <a:gd name="connsiteY0" fmla="*/ 0 h 87325"/>
                <a:gd name="connsiteX1" fmla="*/ 18288 w 18288"/>
                <a:gd name="connsiteY1" fmla="*/ 0 h 87325"/>
                <a:gd name="connsiteX2" fmla="*/ 18288 w 18288"/>
                <a:gd name="connsiteY2" fmla="*/ 14529 h 87325"/>
                <a:gd name="connsiteX3" fmla="*/ 0 w 18288"/>
                <a:gd name="connsiteY3" fmla="*/ 14529 h 87325"/>
                <a:gd name="connsiteX4" fmla="*/ 0 w 18288"/>
                <a:gd name="connsiteY4" fmla="*/ 0 h 87325"/>
                <a:gd name="connsiteX5" fmla="*/ 102 w 18288"/>
                <a:gd name="connsiteY5" fmla="*/ 23673 h 87325"/>
                <a:gd name="connsiteX6" fmla="*/ 18136 w 18288"/>
                <a:gd name="connsiteY6" fmla="*/ 23673 h 87325"/>
                <a:gd name="connsiteX7" fmla="*/ 18136 w 18288"/>
                <a:gd name="connsiteY7" fmla="*/ 87325 h 87325"/>
                <a:gd name="connsiteX8" fmla="*/ 102 w 18288"/>
                <a:gd name="connsiteY8" fmla="*/ 87325 h 87325"/>
                <a:gd name="connsiteX9" fmla="*/ 102 w 18288"/>
                <a:gd name="connsiteY9" fmla="*/ 23673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8" h="87325">
                  <a:moveTo>
                    <a:pt x="0" y="0"/>
                  </a:moveTo>
                  <a:lnTo>
                    <a:pt x="18288" y="0"/>
                  </a:lnTo>
                  <a:lnTo>
                    <a:pt x="18288" y="14529"/>
                  </a:lnTo>
                  <a:lnTo>
                    <a:pt x="0" y="14529"/>
                  </a:lnTo>
                  <a:lnTo>
                    <a:pt x="0" y="0"/>
                  </a:lnTo>
                  <a:close/>
                  <a:moveTo>
                    <a:pt x="102" y="23673"/>
                  </a:moveTo>
                  <a:lnTo>
                    <a:pt x="18136" y="23673"/>
                  </a:lnTo>
                  <a:lnTo>
                    <a:pt x="18136" y="87325"/>
                  </a:lnTo>
                  <a:lnTo>
                    <a:pt x="102" y="87325"/>
                  </a:lnTo>
                  <a:lnTo>
                    <a:pt x="102" y="236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C066969-5A78-D606-68D1-F2159DB6D557}"/>
                </a:ext>
              </a:extLst>
            </p:cNvPr>
            <p:cNvSpPr/>
            <p:nvPr/>
          </p:nvSpPr>
          <p:spPr>
            <a:xfrm>
              <a:off x="1518158" y="4006010"/>
              <a:ext cx="64312" cy="67563"/>
            </a:xfrm>
            <a:custGeom>
              <a:avLst/>
              <a:gdLst>
                <a:gd name="connsiteX0" fmla="*/ 0 w 64312"/>
                <a:gd name="connsiteY0" fmla="*/ 34036 h 67563"/>
                <a:gd name="connsiteX1" fmla="*/ 8636 w 64312"/>
                <a:gd name="connsiteY1" fmla="*/ 9042 h 67563"/>
                <a:gd name="connsiteX2" fmla="*/ 32410 w 64312"/>
                <a:gd name="connsiteY2" fmla="*/ 0 h 67563"/>
                <a:gd name="connsiteX3" fmla="*/ 55982 w 64312"/>
                <a:gd name="connsiteY3" fmla="*/ 8788 h 67563"/>
                <a:gd name="connsiteX4" fmla="*/ 64313 w 64312"/>
                <a:gd name="connsiteY4" fmla="*/ 33528 h 67563"/>
                <a:gd name="connsiteX5" fmla="*/ 55728 w 64312"/>
                <a:gd name="connsiteY5" fmla="*/ 58471 h 67563"/>
                <a:gd name="connsiteX6" fmla="*/ 31902 w 64312"/>
                <a:gd name="connsiteY6" fmla="*/ 67564 h 67563"/>
                <a:gd name="connsiteX7" fmla="*/ 8331 w 64312"/>
                <a:gd name="connsiteY7" fmla="*/ 58725 h 67563"/>
                <a:gd name="connsiteX8" fmla="*/ 0 w 64312"/>
                <a:gd name="connsiteY8" fmla="*/ 34036 h 67563"/>
                <a:gd name="connsiteX9" fmla="*/ 18390 w 64312"/>
                <a:gd name="connsiteY9" fmla="*/ 33782 h 67563"/>
                <a:gd name="connsiteX10" fmla="*/ 21692 w 64312"/>
                <a:gd name="connsiteY10" fmla="*/ 47803 h 67563"/>
                <a:gd name="connsiteX11" fmla="*/ 32055 w 64312"/>
                <a:gd name="connsiteY11" fmla="*/ 52934 h 67563"/>
                <a:gd name="connsiteX12" fmla="*/ 42621 w 64312"/>
                <a:gd name="connsiteY12" fmla="*/ 47752 h 67563"/>
                <a:gd name="connsiteX13" fmla="*/ 45974 w 64312"/>
                <a:gd name="connsiteY13" fmla="*/ 33680 h 67563"/>
                <a:gd name="connsiteX14" fmla="*/ 42621 w 64312"/>
                <a:gd name="connsiteY14" fmla="*/ 19710 h 67563"/>
                <a:gd name="connsiteX15" fmla="*/ 32055 w 64312"/>
                <a:gd name="connsiteY15" fmla="*/ 14630 h 67563"/>
                <a:gd name="connsiteX16" fmla="*/ 21692 w 64312"/>
                <a:gd name="connsiteY16" fmla="*/ 19710 h 67563"/>
                <a:gd name="connsiteX17" fmla="*/ 18390 w 64312"/>
                <a:gd name="connsiteY17" fmla="*/ 33782 h 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312" h="67563">
                  <a:moveTo>
                    <a:pt x="0" y="34036"/>
                  </a:moveTo>
                  <a:cubicBezTo>
                    <a:pt x="0" y="23368"/>
                    <a:pt x="2896" y="15037"/>
                    <a:pt x="8636" y="9042"/>
                  </a:cubicBezTo>
                  <a:cubicBezTo>
                    <a:pt x="14427" y="3048"/>
                    <a:pt x="22352" y="0"/>
                    <a:pt x="32410" y="0"/>
                  </a:cubicBezTo>
                  <a:cubicBezTo>
                    <a:pt x="42469" y="0"/>
                    <a:pt x="50444" y="2946"/>
                    <a:pt x="55982" y="8788"/>
                  </a:cubicBezTo>
                  <a:cubicBezTo>
                    <a:pt x="61570" y="14630"/>
                    <a:pt x="64313" y="22911"/>
                    <a:pt x="64313" y="33528"/>
                  </a:cubicBezTo>
                  <a:cubicBezTo>
                    <a:pt x="64313" y="44145"/>
                    <a:pt x="61468" y="52426"/>
                    <a:pt x="55728" y="58471"/>
                  </a:cubicBezTo>
                  <a:cubicBezTo>
                    <a:pt x="49987" y="64516"/>
                    <a:pt x="42062" y="67564"/>
                    <a:pt x="31902" y="67564"/>
                  </a:cubicBezTo>
                  <a:cubicBezTo>
                    <a:pt x="21742" y="67564"/>
                    <a:pt x="13868" y="64617"/>
                    <a:pt x="8331" y="58725"/>
                  </a:cubicBezTo>
                  <a:cubicBezTo>
                    <a:pt x="2743" y="52832"/>
                    <a:pt x="0" y="44602"/>
                    <a:pt x="0" y="34036"/>
                  </a:cubicBezTo>
                  <a:close/>
                  <a:moveTo>
                    <a:pt x="18390" y="33782"/>
                  </a:moveTo>
                  <a:cubicBezTo>
                    <a:pt x="18390" y="39726"/>
                    <a:pt x="19507" y="44399"/>
                    <a:pt x="21692" y="47803"/>
                  </a:cubicBezTo>
                  <a:cubicBezTo>
                    <a:pt x="23876" y="51206"/>
                    <a:pt x="27330" y="52934"/>
                    <a:pt x="32055" y="52934"/>
                  </a:cubicBezTo>
                  <a:cubicBezTo>
                    <a:pt x="36779" y="52934"/>
                    <a:pt x="40386" y="51206"/>
                    <a:pt x="42621" y="47752"/>
                  </a:cubicBezTo>
                  <a:cubicBezTo>
                    <a:pt x="44856" y="44297"/>
                    <a:pt x="45974" y="39624"/>
                    <a:pt x="45974" y="33680"/>
                  </a:cubicBezTo>
                  <a:cubicBezTo>
                    <a:pt x="45974" y="27737"/>
                    <a:pt x="44856" y="23114"/>
                    <a:pt x="42621" y="19710"/>
                  </a:cubicBezTo>
                  <a:cubicBezTo>
                    <a:pt x="40386" y="16307"/>
                    <a:pt x="36881" y="14630"/>
                    <a:pt x="32055" y="14630"/>
                  </a:cubicBezTo>
                  <a:cubicBezTo>
                    <a:pt x="27229" y="14630"/>
                    <a:pt x="23876" y="16307"/>
                    <a:pt x="21692" y="19710"/>
                  </a:cubicBezTo>
                  <a:cubicBezTo>
                    <a:pt x="19507" y="23063"/>
                    <a:pt x="18390" y="27787"/>
                    <a:pt x="18390" y="3378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946F16B-9EA5-D9AC-45A1-D7DB4BE7CD13}"/>
                </a:ext>
              </a:extLst>
            </p:cNvPr>
            <p:cNvSpPr/>
            <p:nvPr/>
          </p:nvSpPr>
          <p:spPr>
            <a:xfrm>
              <a:off x="1598015" y="4006010"/>
              <a:ext cx="59029" cy="65582"/>
            </a:xfrm>
            <a:custGeom>
              <a:avLst/>
              <a:gdLst>
                <a:gd name="connsiteX0" fmla="*/ 0 w 59029"/>
                <a:gd name="connsiteY0" fmla="*/ 1981 h 65582"/>
                <a:gd name="connsiteX1" fmla="*/ 17678 w 59029"/>
                <a:gd name="connsiteY1" fmla="*/ 1981 h 65582"/>
                <a:gd name="connsiteX2" fmla="*/ 17678 w 59029"/>
                <a:gd name="connsiteY2" fmla="*/ 10007 h 65582"/>
                <a:gd name="connsiteX3" fmla="*/ 27432 w 59029"/>
                <a:gd name="connsiteY3" fmla="*/ 2134 h 65582"/>
                <a:gd name="connsiteX4" fmla="*/ 37795 w 59029"/>
                <a:gd name="connsiteY4" fmla="*/ 0 h 65582"/>
                <a:gd name="connsiteX5" fmla="*/ 53645 w 59029"/>
                <a:gd name="connsiteY5" fmla="*/ 5893 h 65582"/>
                <a:gd name="connsiteX6" fmla="*/ 59030 w 59029"/>
                <a:gd name="connsiteY6" fmla="*/ 22911 h 65582"/>
                <a:gd name="connsiteX7" fmla="*/ 59030 w 59029"/>
                <a:gd name="connsiteY7" fmla="*/ 65583 h 65582"/>
                <a:gd name="connsiteX8" fmla="*/ 40843 w 59029"/>
                <a:gd name="connsiteY8" fmla="*/ 65583 h 65582"/>
                <a:gd name="connsiteX9" fmla="*/ 40843 w 59029"/>
                <a:gd name="connsiteY9" fmla="*/ 26314 h 65582"/>
                <a:gd name="connsiteX10" fmla="*/ 38608 w 59029"/>
                <a:gd name="connsiteY10" fmla="*/ 17577 h 65582"/>
                <a:gd name="connsiteX11" fmla="*/ 31699 w 59029"/>
                <a:gd name="connsiteY11" fmla="*/ 14935 h 65582"/>
                <a:gd name="connsiteX12" fmla="*/ 26416 w 59029"/>
                <a:gd name="connsiteY12" fmla="*/ 15900 h 65582"/>
                <a:gd name="connsiteX13" fmla="*/ 21844 w 59029"/>
                <a:gd name="connsiteY13" fmla="*/ 18948 h 65582"/>
                <a:gd name="connsiteX14" fmla="*/ 19050 w 59029"/>
                <a:gd name="connsiteY14" fmla="*/ 22860 h 65582"/>
                <a:gd name="connsiteX15" fmla="*/ 18085 w 59029"/>
                <a:gd name="connsiteY15" fmla="*/ 28245 h 65582"/>
                <a:gd name="connsiteX16" fmla="*/ 18085 w 59029"/>
                <a:gd name="connsiteY16" fmla="*/ 65532 h 65582"/>
                <a:gd name="connsiteX17" fmla="*/ 51 w 59029"/>
                <a:gd name="connsiteY17" fmla="*/ 65532 h 65582"/>
                <a:gd name="connsiteX18" fmla="*/ 51 w 59029"/>
                <a:gd name="connsiteY18" fmla="*/ 1880 h 6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029" h="65582">
                  <a:moveTo>
                    <a:pt x="0" y="1981"/>
                  </a:moveTo>
                  <a:lnTo>
                    <a:pt x="17678" y="1981"/>
                  </a:lnTo>
                  <a:lnTo>
                    <a:pt x="17678" y="10007"/>
                  </a:lnTo>
                  <a:cubicBezTo>
                    <a:pt x="20828" y="6197"/>
                    <a:pt x="24079" y="3556"/>
                    <a:pt x="27432" y="2134"/>
                  </a:cubicBezTo>
                  <a:cubicBezTo>
                    <a:pt x="30785" y="711"/>
                    <a:pt x="34239" y="0"/>
                    <a:pt x="37795" y="0"/>
                  </a:cubicBezTo>
                  <a:cubicBezTo>
                    <a:pt x="44806" y="0"/>
                    <a:pt x="50089" y="1981"/>
                    <a:pt x="53645" y="5893"/>
                  </a:cubicBezTo>
                  <a:cubicBezTo>
                    <a:pt x="57201" y="9855"/>
                    <a:pt x="59030" y="15494"/>
                    <a:pt x="59030" y="22911"/>
                  </a:cubicBezTo>
                  <a:lnTo>
                    <a:pt x="59030" y="65583"/>
                  </a:lnTo>
                  <a:lnTo>
                    <a:pt x="40843" y="65583"/>
                  </a:lnTo>
                  <a:lnTo>
                    <a:pt x="40843" y="26314"/>
                  </a:lnTo>
                  <a:cubicBezTo>
                    <a:pt x="40843" y="22250"/>
                    <a:pt x="40081" y="19355"/>
                    <a:pt x="38608" y="17577"/>
                  </a:cubicBezTo>
                  <a:cubicBezTo>
                    <a:pt x="37084" y="15850"/>
                    <a:pt x="34798" y="14935"/>
                    <a:pt x="31699" y="14935"/>
                  </a:cubicBezTo>
                  <a:cubicBezTo>
                    <a:pt x="29921" y="14935"/>
                    <a:pt x="28143" y="15240"/>
                    <a:pt x="26416" y="15900"/>
                  </a:cubicBezTo>
                  <a:cubicBezTo>
                    <a:pt x="24689" y="16561"/>
                    <a:pt x="23165" y="17577"/>
                    <a:pt x="21844" y="18948"/>
                  </a:cubicBezTo>
                  <a:cubicBezTo>
                    <a:pt x="20625" y="20167"/>
                    <a:pt x="19710" y="21488"/>
                    <a:pt x="19050" y="22860"/>
                  </a:cubicBezTo>
                  <a:cubicBezTo>
                    <a:pt x="18390" y="24231"/>
                    <a:pt x="18085" y="26010"/>
                    <a:pt x="18085" y="28245"/>
                  </a:cubicBezTo>
                  <a:lnTo>
                    <a:pt x="18085" y="65532"/>
                  </a:lnTo>
                  <a:lnTo>
                    <a:pt x="51" y="65532"/>
                  </a:lnTo>
                  <a:lnTo>
                    <a:pt x="51" y="188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51" name="Graphic 88">
            <a:extLst>
              <a:ext uri="{FF2B5EF4-FFF2-40B4-BE49-F238E27FC236}">
                <a16:creationId xmlns:a16="http://schemas.microsoft.com/office/drawing/2014/main" id="{97880D72-064B-F50E-2875-A37285A2FC97}"/>
              </a:ext>
            </a:extLst>
          </p:cNvPr>
          <p:cNvGrpSpPr/>
          <p:nvPr userDrawn="1"/>
        </p:nvGrpSpPr>
        <p:grpSpPr>
          <a:xfrm>
            <a:off x="3669155" y="6569645"/>
            <a:ext cx="899922" cy="91541"/>
            <a:chOff x="757123" y="3982387"/>
            <a:chExt cx="899922" cy="91541"/>
          </a:xfrm>
          <a:solidFill>
            <a:srgbClr val="000000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36AD956-A76C-FB0A-055E-31C32BE8CFC5}"/>
                </a:ext>
              </a:extLst>
            </p:cNvPr>
            <p:cNvSpPr/>
            <p:nvPr/>
          </p:nvSpPr>
          <p:spPr>
            <a:xfrm>
              <a:off x="757123" y="3982387"/>
              <a:ext cx="72390" cy="91541"/>
            </a:xfrm>
            <a:custGeom>
              <a:avLst/>
              <a:gdLst>
                <a:gd name="connsiteX0" fmla="*/ 53188 w 72390"/>
                <a:gd name="connsiteY0" fmla="*/ 64973 h 91541"/>
                <a:gd name="connsiteX1" fmla="*/ 50800 w 72390"/>
                <a:gd name="connsiteY1" fmla="*/ 58268 h 91541"/>
                <a:gd name="connsiteX2" fmla="*/ 41250 w 72390"/>
                <a:gd name="connsiteY2" fmla="*/ 54254 h 91541"/>
                <a:gd name="connsiteX3" fmla="*/ 29769 w 72390"/>
                <a:gd name="connsiteY3" fmla="*/ 52070 h 91541"/>
                <a:gd name="connsiteX4" fmla="*/ 8839 w 72390"/>
                <a:gd name="connsiteY4" fmla="*/ 43586 h 91541"/>
                <a:gd name="connsiteX5" fmla="*/ 1829 w 72390"/>
                <a:gd name="connsiteY5" fmla="*/ 26213 h 91541"/>
                <a:gd name="connsiteX6" fmla="*/ 6147 w 72390"/>
                <a:gd name="connsiteY6" fmla="*/ 11836 h 91541"/>
                <a:gd name="connsiteX7" fmla="*/ 18288 w 72390"/>
                <a:gd name="connsiteY7" fmla="*/ 2997 h 91541"/>
                <a:gd name="connsiteX8" fmla="*/ 36474 w 72390"/>
                <a:gd name="connsiteY8" fmla="*/ 0 h 91541"/>
                <a:gd name="connsiteX9" fmla="*/ 55067 w 72390"/>
                <a:gd name="connsiteY9" fmla="*/ 3150 h 91541"/>
                <a:gd name="connsiteX10" fmla="*/ 66142 w 72390"/>
                <a:gd name="connsiteY10" fmla="*/ 11887 h 91541"/>
                <a:gd name="connsiteX11" fmla="*/ 70968 w 72390"/>
                <a:gd name="connsiteY11" fmla="*/ 24638 h 91541"/>
                <a:gd name="connsiteX12" fmla="*/ 52426 w 72390"/>
                <a:gd name="connsiteY12" fmla="*/ 26975 h 91541"/>
                <a:gd name="connsiteX13" fmla="*/ 47346 w 72390"/>
                <a:gd name="connsiteY13" fmla="*/ 18034 h 91541"/>
                <a:gd name="connsiteX14" fmla="*/ 36068 w 72390"/>
                <a:gd name="connsiteY14" fmla="*/ 15189 h 91541"/>
                <a:gd name="connsiteX15" fmla="*/ 24232 w 72390"/>
                <a:gd name="connsiteY15" fmla="*/ 17983 h 91541"/>
                <a:gd name="connsiteX16" fmla="*/ 20676 w 72390"/>
                <a:gd name="connsiteY16" fmla="*/ 25197 h 91541"/>
                <a:gd name="connsiteX17" fmla="*/ 23368 w 72390"/>
                <a:gd name="connsiteY17" fmla="*/ 31903 h 91541"/>
                <a:gd name="connsiteX18" fmla="*/ 32766 w 72390"/>
                <a:gd name="connsiteY18" fmla="*/ 35560 h 91541"/>
                <a:gd name="connsiteX19" fmla="*/ 44704 w 72390"/>
                <a:gd name="connsiteY19" fmla="*/ 37897 h 91541"/>
                <a:gd name="connsiteX20" fmla="*/ 65786 w 72390"/>
                <a:gd name="connsiteY20" fmla="*/ 46838 h 91541"/>
                <a:gd name="connsiteX21" fmla="*/ 72390 w 72390"/>
                <a:gd name="connsiteY21" fmla="*/ 64211 h 91541"/>
                <a:gd name="connsiteX22" fmla="*/ 63500 w 72390"/>
                <a:gd name="connsiteY22" fmla="*/ 84023 h 91541"/>
                <a:gd name="connsiteX23" fmla="*/ 37186 w 72390"/>
                <a:gd name="connsiteY23" fmla="*/ 91542 h 91541"/>
                <a:gd name="connsiteX24" fmla="*/ 10871 w 72390"/>
                <a:gd name="connsiteY24" fmla="*/ 84480 h 91541"/>
                <a:gd name="connsiteX25" fmla="*/ 0 w 72390"/>
                <a:gd name="connsiteY25" fmla="*/ 62636 h 91541"/>
                <a:gd name="connsiteX26" fmla="*/ 18999 w 72390"/>
                <a:gd name="connsiteY26" fmla="*/ 62636 h 91541"/>
                <a:gd name="connsiteX27" fmla="*/ 24689 w 72390"/>
                <a:gd name="connsiteY27" fmla="*/ 73000 h 91541"/>
                <a:gd name="connsiteX28" fmla="*/ 38049 w 72390"/>
                <a:gd name="connsiteY28" fmla="*/ 76302 h 91541"/>
                <a:gd name="connsiteX29" fmla="*/ 49835 w 72390"/>
                <a:gd name="connsiteY29" fmla="*/ 73152 h 91541"/>
                <a:gd name="connsiteX30" fmla="*/ 53188 w 72390"/>
                <a:gd name="connsiteY30" fmla="*/ 65126 h 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2390" h="91541">
                  <a:moveTo>
                    <a:pt x="53188" y="64973"/>
                  </a:moveTo>
                  <a:cubicBezTo>
                    <a:pt x="53188" y="62383"/>
                    <a:pt x="52375" y="60147"/>
                    <a:pt x="50800" y="58268"/>
                  </a:cubicBezTo>
                  <a:cubicBezTo>
                    <a:pt x="49225" y="56388"/>
                    <a:pt x="46025" y="55067"/>
                    <a:pt x="41250" y="54254"/>
                  </a:cubicBezTo>
                  <a:lnTo>
                    <a:pt x="29769" y="52070"/>
                  </a:lnTo>
                  <a:cubicBezTo>
                    <a:pt x="20523" y="50343"/>
                    <a:pt x="13513" y="47549"/>
                    <a:pt x="8839" y="43586"/>
                  </a:cubicBezTo>
                  <a:cubicBezTo>
                    <a:pt x="4166" y="39624"/>
                    <a:pt x="1829" y="33833"/>
                    <a:pt x="1829" y="26213"/>
                  </a:cubicBezTo>
                  <a:cubicBezTo>
                    <a:pt x="1829" y="20523"/>
                    <a:pt x="3251" y="15748"/>
                    <a:pt x="6147" y="11836"/>
                  </a:cubicBezTo>
                  <a:cubicBezTo>
                    <a:pt x="9042" y="7925"/>
                    <a:pt x="13056" y="4979"/>
                    <a:pt x="18288" y="2997"/>
                  </a:cubicBezTo>
                  <a:cubicBezTo>
                    <a:pt x="23470" y="1016"/>
                    <a:pt x="29566" y="0"/>
                    <a:pt x="36474" y="0"/>
                  </a:cubicBezTo>
                  <a:cubicBezTo>
                    <a:pt x="44044" y="0"/>
                    <a:pt x="50241" y="1067"/>
                    <a:pt x="55067" y="3150"/>
                  </a:cubicBezTo>
                  <a:cubicBezTo>
                    <a:pt x="59893" y="5283"/>
                    <a:pt x="63602" y="8179"/>
                    <a:pt x="66142" y="11887"/>
                  </a:cubicBezTo>
                  <a:cubicBezTo>
                    <a:pt x="68682" y="15596"/>
                    <a:pt x="70307" y="19812"/>
                    <a:pt x="70968" y="24638"/>
                  </a:cubicBezTo>
                  <a:lnTo>
                    <a:pt x="52426" y="26975"/>
                  </a:lnTo>
                  <a:cubicBezTo>
                    <a:pt x="51359" y="22911"/>
                    <a:pt x="49682" y="19914"/>
                    <a:pt x="47346" y="18034"/>
                  </a:cubicBezTo>
                  <a:cubicBezTo>
                    <a:pt x="45009" y="16104"/>
                    <a:pt x="41250" y="15189"/>
                    <a:pt x="36068" y="15189"/>
                  </a:cubicBezTo>
                  <a:cubicBezTo>
                    <a:pt x="30531" y="15189"/>
                    <a:pt x="26619" y="16104"/>
                    <a:pt x="24232" y="17983"/>
                  </a:cubicBezTo>
                  <a:cubicBezTo>
                    <a:pt x="21895" y="19863"/>
                    <a:pt x="20676" y="22250"/>
                    <a:pt x="20676" y="25197"/>
                  </a:cubicBezTo>
                  <a:cubicBezTo>
                    <a:pt x="20676" y="28143"/>
                    <a:pt x="21590" y="30379"/>
                    <a:pt x="23368" y="31903"/>
                  </a:cubicBezTo>
                  <a:cubicBezTo>
                    <a:pt x="25146" y="33426"/>
                    <a:pt x="28296" y="34646"/>
                    <a:pt x="32766" y="35560"/>
                  </a:cubicBezTo>
                  <a:lnTo>
                    <a:pt x="44704" y="37897"/>
                  </a:lnTo>
                  <a:cubicBezTo>
                    <a:pt x="54356" y="39776"/>
                    <a:pt x="61417" y="42774"/>
                    <a:pt x="65786" y="46838"/>
                  </a:cubicBezTo>
                  <a:cubicBezTo>
                    <a:pt x="70155" y="50953"/>
                    <a:pt x="72390" y="56744"/>
                    <a:pt x="72390" y="64211"/>
                  </a:cubicBezTo>
                  <a:cubicBezTo>
                    <a:pt x="72390" y="72441"/>
                    <a:pt x="69444" y="79045"/>
                    <a:pt x="63500" y="84023"/>
                  </a:cubicBezTo>
                  <a:cubicBezTo>
                    <a:pt x="57556" y="89002"/>
                    <a:pt x="48768" y="91542"/>
                    <a:pt x="37186" y="91542"/>
                  </a:cubicBezTo>
                  <a:cubicBezTo>
                    <a:pt x="25603" y="91542"/>
                    <a:pt x="17272" y="89205"/>
                    <a:pt x="10871" y="84480"/>
                  </a:cubicBezTo>
                  <a:cubicBezTo>
                    <a:pt x="4470" y="79756"/>
                    <a:pt x="813" y="72492"/>
                    <a:pt x="0" y="62636"/>
                  </a:cubicBezTo>
                  <a:lnTo>
                    <a:pt x="18999" y="62636"/>
                  </a:lnTo>
                  <a:cubicBezTo>
                    <a:pt x="19710" y="67361"/>
                    <a:pt x="21641" y="70815"/>
                    <a:pt x="24689" y="73000"/>
                  </a:cubicBezTo>
                  <a:cubicBezTo>
                    <a:pt x="27737" y="75184"/>
                    <a:pt x="32207" y="76302"/>
                    <a:pt x="38049" y="76302"/>
                  </a:cubicBezTo>
                  <a:cubicBezTo>
                    <a:pt x="43891" y="76302"/>
                    <a:pt x="47600" y="75235"/>
                    <a:pt x="49835" y="73152"/>
                  </a:cubicBezTo>
                  <a:cubicBezTo>
                    <a:pt x="52070" y="71019"/>
                    <a:pt x="53188" y="68377"/>
                    <a:pt x="53188" y="6512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05D5012-7EDC-744E-7B51-E896548AD09C}"/>
                </a:ext>
              </a:extLst>
            </p:cNvPr>
            <p:cNvSpPr/>
            <p:nvPr/>
          </p:nvSpPr>
          <p:spPr>
            <a:xfrm>
              <a:off x="842619" y="4006010"/>
              <a:ext cx="60248" cy="67563"/>
            </a:xfrm>
            <a:custGeom>
              <a:avLst/>
              <a:gdLst>
                <a:gd name="connsiteX0" fmla="*/ 0 w 60248"/>
                <a:gd name="connsiteY0" fmla="*/ 34137 h 67563"/>
                <a:gd name="connsiteX1" fmla="*/ 8433 w 60248"/>
                <a:gd name="connsiteY1" fmla="*/ 9144 h 67563"/>
                <a:gd name="connsiteX2" fmla="*/ 31598 w 60248"/>
                <a:gd name="connsiteY2" fmla="*/ 0 h 67563"/>
                <a:gd name="connsiteX3" fmla="*/ 50902 w 60248"/>
                <a:gd name="connsiteY3" fmla="*/ 6045 h 67563"/>
                <a:gd name="connsiteX4" fmla="*/ 59487 w 60248"/>
                <a:gd name="connsiteY4" fmla="*/ 22911 h 67563"/>
                <a:gd name="connsiteX5" fmla="*/ 42316 w 60248"/>
                <a:gd name="connsiteY5" fmla="*/ 24994 h 67563"/>
                <a:gd name="connsiteX6" fmla="*/ 39014 w 60248"/>
                <a:gd name="connsiteY6" fmla="*/ 17374 h 67563"/>
                <a:gd name="connsiteX7" fmla="*/ 31598 w 60248"/>
                <a:gd name="connsiteY7" fmla="*/ 14630 h 67563"/>
                <a:gd name="connsiteX8" fmla="*/ 21488 w 60248"/>
                <a:gd name="connsiteY8" fmla="*/ 19812 h 67563"/>
                <a:gd name="connsiteX9" fmla="*/ 18440 w 60248"/>
                <a:gd name="connsiteY9" fmla="*/ 33630 h 67563"/>
                <a:gd name="connsiteX10" fmla="*/ 21488 w 60248"/>
                <a:gd name="connsiteY10" fmla="*/ 47600 h 67563"/>
                <a:gd name="connsiteX11" fmla="*/ 31598 w 60248"/>
                <a:gd name="connsiteY11" fmla="*/ 52883 h 67563"/>
                <a:gd name="connsiteX12" fmla="*/ 39573 w 60248"/>
                <a:gd name="connsiteY12" fmla="*/ 50038 h 67563"/>
                <a:gd name="connsiteX13" fmla="*/ 42926 w 60248"/>
                <a:gd name="connsiteY13" fmla="*/ 42062 h 67563"/>
                <a:gd name="connsiteX14" fmla="*/ 60249 w 60248"/>
                <a:gd name="connsiteY14" fmla="*/ 42062 h 67563"/>
                <a:gd name="connsiteX15" fmla="*/ 51460 w 60248"/>
                <a:gd name="connsiteY15" fmla="*/ 60909 h 67563"/>
                <a:gd name="connsiteX16" fmla="*/ 31090 w 60248"/>
                <a:gd name="connsiteY16" fmla="*/ 67564 h 67563"/>
                <a:gd name="connsiteX17" fmla="*/ 8026 w 60248"/>
                <a:gd name="connsiteY17" fmla="*/ 58623 h 67563"/>
                <a:gd name="connsiteX18" fmla="*/ 0 w 60248"/>
                <a:gd name="connsiteY18" fmla="*/ 34188 h 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48" h="67563">
                  <a:moveTo>
                    <a:pt x="0" y="34137"/>
                  </a:moveTo>
                  <a:cubicBezTo>
                    <a:pt x="0" y="23571"/>
                    <a:pt x="2794" y="15240"/>
                    <a:pt x="8433" y="9144"/>
                  </a:cubicBezTo>
                  <a:cubicBezTo>
                    <a:pt x="14021" y="3048"/>
                    <a:pt x="21742" y="0"/>
                    <a:pt x="31598" y="0"/>
                  </a:cubicBezTo>
                  <a:cubicBezTo>
                    <a:pt x="39827" y="0"/>
                    <a:pt x="46228" y="2032"/>
                    <a:pt x="50902" y="6045"/>
                  </a:cubicBezTo>
                  <a:cubicBezTo>
                    <a:pt x="55575" y="10058"/>
                    <a:pt x="58420" y="15697"/>
                    <a:pt x="59487" y="22911"/>
                  </a:cubicBezTo>
                  <a:lnTo>
                    <a:pt x="42316" y="24994"/>
                  </a:lnTo>
                  <a:cubicBezTo>
                    <a:pt x="41758" y="21742"/>
                    <a:pt x="40640" y="19202"/>
                    <a:pt x="39014" y="17374"/>
                  </a:cubicBezTo>
                  <a:cubicBezTo>
                    <a:pt x="37389" y="15545"/>
                    <a:pt x="34900" y="14630"/>
                    <a:pt x="31598" y="14630"/>
                  </a:cubicBezTo>
                  <a:cubicBezTo>
                    <a:pt x="26873" y="14630"/>
                    <a:pt x="23520" y="16357"/>
                    <a:pt x="21488" y="19812"/>
                  </a:cubicBezTo>
                  <a:cubicBezTo>
                    <a:pt x="19456" y="23266"/>
                    <a:pt x="18440" y="27889"/>
                    <a:pt x="18440" y="33630"/>
                  </a:cubicBezTo>
                  <a:cubicBezTo>
                    <a:pt x="18440" y="39370"/>
                    <a:pt x="19456" y="44044"/>
                    <a:pt x="21488" y="47600"/>
                  </a:cubicBezTo>
                  <a:cubicBezTo>
                    <a:pt x="23520" y="51156"/>
                    <a:pt x="26873" y="52883"/>
                    <a:pt x="31598" y="52883"/>
                  </a:cubicBezTo>
                  <a:cubicBezTo>
                    <a:pt x="35154" y="52883"/>
                    <a:pt x="37846" y="51917"/>
                    <a:pt x="39573" y="50038"/>
                  </a:cubicBezTo>
                  <a:cubicBezTo>
                    <a:pt x="41300" y="48158"/>
                    <a:pt x="42418" y="45466"/>
                    <a:pt x="42926" y="42062"/>
                  </a:cubicBezTo>
                  <a:lnTo>
                    <a:pt x="60249" y="42062"/>
                  </a:lnTo>
                  <a:cubicBezTo>
                    <a:pt x="59284" y="50190"/>
                    <a:pt x="56337" y="56490"/>
                    <a:pt x="51460" y="60909"/>
                  </a:cubicBezTo>
                  <a:cubicBezTo>
                    <a:pt x="46584" y="65329"/>
                    <a:pt x="39776" y="67564"/>
                    <a:pt x="31090" y="67564"/>
                  </a:cubicBezTo>
                  <a:cubicBezTo>
                    <a:pt x="21082" y="67564"/>
                    <a:pt x="13411" y="64567"/>
                    <a:pt x="8026" y="58623"/>
                  </a:cubicBezTo>
                  <a:cubicBezTo>
                    <a:pt x="2642" y="52629"/>
                    <a:pt x="0" y="44501"/>
                    <a:pt x="0" y="34188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5440715-0E51-7D0A-A3FB-7047803D3510}"/>
                </a:ext>
              </a:extLst>
            </p:cNvPr>
            <p:cNvSpPr/>
            <p:nvPr/>
          </p:nvSpPr>
          <p:spPr>
            <a:xfrm>
              <a:off x="915111" y="4006060"/>
              <a:ext cx="61264" cy="67563"/>
            </a:xfrm>
            <a:custGeom>
              <a:avLst/>
              <a:gdLst>
                <a:gd name="connsiteX0" fmla="*/ 51 w 61264"/>
                <a:gd name="connsiteY0" fmla="*/ 34341 h 67563"/>
                <a:gd name="connsiteX1" fmla="*/ 3962 w 61264"/>
                <a:gd name="connsiteY1" fmla="*/ 15697 h 67563"/>
                <a:gd name="connsiteX2" fmla="*/ 14935 w 61264"/>
                <a:gd name="connsiteY2" fmla="*/ 4013 h 67563"/>
                <a:gd name="connsiteX3" fmla="*/ 31496 w 61264"/>
                <a:gd name="connsiteY3" fmla="*/ 0 h 67563"/>
                <a:gd name="connsiteX4" fmla="*/ 53746 w 61264"/>
                <a:gd name="connsiteY4" fmla="*/ 8636 h 67563"/>
                <a:gd name="connsiteX5" fmla="*/ 61265 w 61264"/>
                <a:gd name="connsiteY5" fmla="*/ 31801 h 67563"/>
                <a:gd name="connsiteX6" fmla="*/ 61265 w 61264"/>
                <a:gd name="connsiteY6" fmla="*/ 37795 h 67563"/>
                <a:gd name="connsiteX7" fmla="*/ 17628 w 61264"/>
                <a:gd name="connsiteY7" fmla="*/ 37795 h 67563"/>
                <a:gd name="connsiteX8" fmla="*/ 31394 w 61264"/>
                <a:gd name="connsiteY8" fmla="*/ 54508 h 67563"/>
                <a:gd name="connsiteX9" fmla="*/ 39929 w 61264"/>
                <a:gd name="connsiteY9" fmla="*/ 52324 h 67563"/>
                <a:gd name="connsiteX10" fmla="*/ 43688 w 61264"/>
                <a:gd name="connsiteY10" fmla="*/ 46228 h 67563"/>
                <a:gd name="connsiteX11" fmla="*/ 60655 w 61264"/>
                <a:gd name="connsiteY11" fmla="*/ 46228 h 67563"/>
                <a:gd name="connsiteX12" fmla="*/ 51613 w 61264"/>
                <a:gd name="connsiteY12" fmla="*/ 62027 h 67563"/>
                <a:gd name="connsiteX13" fmla="*/ 31598 w 61264"/>
                <a:gd name="connsiteY13" fmla="*/ 67564 h 67563"/>
                <a:gd name="connsiteX14" fmla="*/ 8179 w 61264"/>
                <a:gd name="connsiteY14" fmla="*/ 58928 h 67563"/>
                <a:gd name="connsiteX15" fmla="*/ 0 w 61264"/>
                <a:gd name="connsiteY15" fmla="*/ 34442 h 67563"/>
                <a:gd name="connsiteX16" fmla="*/ 41199 w 61264"/>
                <a:gd name="connsiteY16" fmla="*/ 16459 h 67563"/>
                <a:gd name="connsiteX17" fmla="*/ 31496 w 61264"/>
                <a:gd name="connsiteY17" fmla="*/ 12751 h 67563"/>
                <a:gd name="connsiteX18" fmla="*/ 21488 w 61264"/>
                <a:gd name="connsiteY18" fmla="*/ 16611 h 67563"/>
                <a:gd name="connsiteX19" fmla="*/ 17729 w 61264"/>
                <a:gd name="connsiteY19" fmla="*/ 27381 h 67563"/>
                <a:gd name="connsiteX20" fmla="*/ 44196 w 61264"/>
                <a:gd name="connsiteY20" fmla="*/ 27381 h 67563"/>
                <a:gd name="connsiteX21" fmla="*/ 41199 w 61264"/>
                <a:gd name="connsiteY21" fmla="*/ 16459 h 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1264" h="67563">
                  <a:moveTo>
                    <a:pt x="51" y="34341"/>
                  </a:moveTo>
                  <a:cubicBezTo>
                    <a:pt x="51" y="27026"/>
                    <a:pt x="1372" y="20828"/>
                    <a:pt x="3962" y="15697"/>
                  </a:cubicBezTo>
                  <a:cubicBezTo>
                    <a:pt x="6553" y="10566"/>
                    <a:pt x="10211" y="6655"/>
                    <a:pt x="14935" y="4013"/>
                  </a:cubicBezTo>
                  <a:cubicBezTo>
                    <a:pt x="19660" y="1321"/>
                    <a:pt x="25197" y="0"/>
                    <a:pt x="31496" y="0"/>
                  </a:cubicBezTo>
                  <a:cubicBezTo>
                    <a:pt x="41351" y="0"/>
                    <a:pt x="48768" y="2896"/>
                    <a:pt x="53746" y="8636"/>
                  </a:cubicBezTo>
                  <a:cubicBezTo>
                    <a:pt x="58725" y="14427"/>
                    <a:pt x="61265" y="22149"/>
                    <a:pt x="61265" y="31801"/>
                  </a:cubicBezTo>
                  <a:lnTo>
                    <a:pt x="61265" y="37795"/>
                  </a:lnTo>
                  <a:lnTo>
                    <a:pt x="17628" y="37795"/>
                  </a:lnTo>
                  <a:cubicBezTo>
                    <a:pt x="18339" y="48920"/>
                    <a:pt x="22962" y="54508"/>
                    <a:pt x="31394" y="54508"/>
                  </a:cubicBezTo>
                  <a:cubicBezTo>
                    <a:pt x="35204" y="54508"/>
                    <a:pt x="38049" y="53797"/>
                    <a:pt x="39929" y="52324"/>
                  </a:cubicBezTo>
                  <a:cubicBezTo>
                    <a:pt x="41808" y="50851"/>
                    <a:pt x="43078" y="48819"/>
                    <a:pt x="43688" y="46228"/>
                  </a:cubicBezTo>
                  <a:lnTo>
                    <a:pt x="60655" y="46228"/>
                  </a:lnTo>
                  <a:cubicBezTo>
                    <a:pt x="59436" y="53035"/>
                    <a:pt x="56439" y="58318"/>
                    <a:pt x="51613" y="62027"/>
                  </a:cubicBezTo>
                  <a:cubicBezTo>
                    <a:pt x="46838" y="65735"/>
                    <a:pt x="40132" y="67564"/>
                    <a:pt x="31598" y="67564"/>
                  </a:cubicBezTo>
                  <a:cubicBezTo>
                    <a:pt x="21438" y="67564"/>
                    <a:pt x="13614" y="64668"/>
                    <a:pt x="8179" y="58928"/>
                  </a:cubicBezTo>
                  <a:cubicBezTo>
                    <a:pt x="2743" y="53137"/>
                    <a:pt x="0" y="45009"/>
                    <a:pt x="0" y="34442"/>
                  </a:cubicBezTo>
                  <a:close/>
                  <a:moveTo>
                    <a:pt x="41199" y="16459"/>
                  </a:moveTo>
                  <a:cubicBezTo>
                    <a:pt x="39472" y="13970"/>
                    <a:pt x="36220" y="12751"/>
                    <a:pt x="31496" y="12751"/>
                  </a:cubicBezTo>
                  <a:cubicBezTo>
                    <a:pt x="26772" y="12751"/>
                    <a:pt x="23520" y="14021"/>
                    <a:pt x="21488" y="16611"/>
                  </a:cubicBezTo>
                  <a:cubicBezTo>
                    <a:pt x="19456" y="19202"/>
                    <a:pt x="18186" y="22758"/>
                    <a:pt x="17729" y="27381"/>
                  </a:cubicBezTo>
                  <a:lnTo>
                    <a:pt x="44196" y="27381"/>
                  </a:lnTo>
                  <a:cubicBezTo>
                    <a:pt x="43942" y="22606"/>
                    <a:pt x="42977" y="18948"/>
                    <a:pt x="41199" y="16459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B30B9-D26C-F446-7BFB-E0612323A6F0}"/>
                </a:ext>
              </a:extLst>
            </p:cNvPr>
            <p:cNvSpPr/>
            <p:nvPr/>
          </p:nvSpPr>
          <p:spPr>
            <a:xfrm>
              <a:off x="991717" y="4006010"/>
              <a:ext cx="59029" cy="65582"/>
            </a:xfrm>
            <a:custGeom>
              <a:avLst/>
              <a:gdLst>
                <a:gd name="connsiteX0" fmla="*/ 0 w 59029"/>
                <a:gd name="connsiteY0" fmla="*/ 1981 h 65582"/>
                <a:gd name="connsiteX1" fmla="*/ 17678 w 59029"/>
                <a:gd name="connsiteY1" fmla="*/ 1981 h 65582"/>
                <a:gd name="connsiteX2" fmla="*/ 17678 w 59029"/>
                <a:gd name="connsiteY2" fmla="*/ 10007 h 65582"/>
                <a:gd name="connsiteX3" fmla="*/ 27432 w 59029"/>
                <a:gd name="connsiteY3" fmla="*/ 2134 h 65582"/>
                <a:gd name="connsiteX4" fmla="*/ 37795 w 59029"/>
                <a:gd name="connsiteY4" fmla="*/ 0 h 65582"/>
                <a:gd name="connsiteX5" fmla="*/ 53645 w 59029"/>
                <a:gd name="connsiteY5" fmla="*/ 5893 h 65582"/>
                <a:gd name="connsiteX6" fmla="*/ 59030 w 59029"/>
                <a:gd name="connsiteY6" fmla="*/ 22911 h 65582"/>
                <a:gd name="connsiteX7" fmla="*/ 59030 w 59029"/>
                <a:gd name="connsiteY7" fmla="*/ 65583 h 65582"/>
                <a:gd name="connsiteX8" fmla="*/ 40843 w 59029"/>
                <a:gd name="connsiteY8" fmla="*/ 65583 h 65582"/>
                <a:gd name="connsiteX9" fmla="*/ 40843 w 59029"/>
                <a:gd name="connsiteY9" fmla="*/ 26314 h 65582"/>
                <a:gd name="connsiteX10" fmla="*/ 38608 w 59029"/>
                <a:gd name="connsiteY10" fmla="*/ 17577 h 65582"/>
                <a:gd name="connsiteX11" fmla="*/ 31699 w 59029"/>
                <a:gd name="connsiteY11" fmla="*/ 14935 h 65582"/>
                <a:gd name="connsiteX12" fmla="*/ 26416 w 59029"/>
                <a:gd name="connsiteY12" fmla="*/ 15900 h 65582"/>
                <a:gd name="connsiteX13" fmla="*/ 21844 w 59029"/>
                <a:gd name="connsiteY13" fmla="*/ 18948 h 65582"/>
                <a:gd name="connsiteX14" fmla="*/ 19050 w 59029"/>
                <a:gd name="connsiteY14" fmla="*/ 22860 h 65582"/>
                <a:gd name="connsiteX15" fmla="*/ 18085 w 59029"/>
                <a:gd name="connsiteY15" fmla="*/ 28245 h 65582"/>
                <a:gd name="connsiteX16" fmla="*/ 18085 w 59029"/>
                <a:gd name="connsiteY16" fmla="*/ 65532 h 65582"/>
                <a:gd name="connsiteX17" fmla="*/ 51 w 59029"/>
                <a:gd name="connsiteY17" fmla="*/ 65532 h 65582"/>
                <a:gd name="connsiteX18" fmla="*/ 51 w 59029"/>
                <a:gd name="connsiteY18" fmla="*/ 1880 h 6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029" h="65582">
                  <a:moveTo>
                    <a:pt x="0" y="1981"/>
                  </a:moveTo>
                  <a:lnTo>
                    <a:pt x="17678" y="1981"/>
                  </a:lnTo>
                  <a:lnTo>
                    <a:pt x="17678" y="10007"/>
                  </a:lnTo>
                  <a:cubicBezTo>
                    <a:pt x="20828" y="6197"/>
                    <a:pt x="24079" y="3556"/>
                    <a:pt x="27432" y="2134"/>
                  </a:cubicBezTo>
                  <a:cubicBezTo>
                    <a:pt x="30785" y="711"/>
                    <a:pt x="34239" y="0"/>
                    <a:pt x="37795" y="0"/>
                  </a:cubicBezTo>
                  <a:cubicBezTo>
                    <a:pt x="44806" y="0"/>
                    <a:pt x="50089" y="1981"/>
                    <a:pt x="53645" y="5893"/>
                  </a:cubicBezTo>
                  <a:cubicBezTo>
                    <a:pt x="57201" y="9855"/>
                    <a:pt x="59030" y="15494"/>
                    <a:pt x="59030" y="22911"/>
                  </a:cubicBezTo>
                  <a:lnTo>
                    <a:pt x="59030" y="65583"/>
                  </a:lnTo>
                  <a:lnTo>
                    <a:pt x="40843" y="65583"/>
                  </a:lnTo>
                  <a:lnTo>
                    <a:pt x="40843" y="26314"/>
                  </a:lnTo>
                  <a:cubicBezTo>
                    <a:pt x="40843" y="22250"/>
                    <a:pt x="40081" y="19355"/>
                    <a:pt x="38608" y="17577"/>
                  </a:cubicBezTo>
                  <a:cubicBezTo>
                    <a:pt x="37084" y="15850"/>
                    <a:pt x="34798" y="14935"/>
                    <a:pt x="31699" y="14935"/>
                  </a:cubicBezTo>
                  <a:cubicBezTo>
                    <a:pt x="29921" y="14935"/>
                    <a:pt x="28143" y="15240"/>
                    <a:pt x="26416" y="15900"/>
                  </a:cubicBezTo>
                  <a:cubicBezTo>
                    <a:pt x="24689" y="16561"/>
                    <a:pt x="23165" y="17577"/>
                    <a:pt x="21844" y="18948"/>
                  </a:cubicBezTo>
                  <a:cubicBezTo>
                    <a:pt x="20625" y="20167"/>
                    <a:pt x="19710" y="21488"/>
                    <a:pt x="19050" y="22860"/>
                  </a:cubicBezTo>
                  <a:cubicBezTo>
                    <a:pt x="18390" y="24231"/>
                    <a:pt x="18085" y="26010"/>
                    <a:pt x="18085" y="28245"/>
                  </a:cubicBezTo>
                  <a:lnTo>
                    <a:pt x="18085" y="65532"/>
                  </a:lnTo>
                  <a:lnTo>
                    <a:pt x="51" y="65532"/>
                  </a:lnTo>
                  <a:lnTo>
                    <a:pt x="51" y="188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1206F6B-DD72-76FE-C80E-2BB1E54A22D8}"/>
                </a:ext>
              </a:extLst>
            </p:cNvPr>
            <p:cNvSpPr/>
            <p:nvPr/>
          </p:nvSpPr>
          <p:spPr>
            <a:xfrm>
              <a:off x="1065580" y="4006060"/>
              <a:ext cx="61264" cy="67563"/>
            </a:xfrm>
            <a:custGeom>
              <a:avLst/>
              <a:gdLst>
                <a:gd name="connsiteX0" fmla="*/ 51 w 61264"/>
                <a:gd name="connsiteY0" fmla="*/ 34341 h 67563"/>
                <a:gd name="connsiteX1" fmla="*/ 3962 w 61264"/>
                <a:gd name="connsiteY1" fmla="*/ 15697 h 67563"/>
                <a:gd name="connsiteX2" fmla="*/ 14935 w 61264"/>
                <a:gd name="connsiteY2" fmla="*/ 4013 h 67563"/>
                <a:gd name="connsiteX3" fmla="*/ 31496 w 61264"/>
                <a:gd name="connsiteY3" fmla="*/ 0 h 67563"/>
                <a:gd name="connsiteX4" fmla="*/ 53746 w 61264"/>
                <a:gd name="connsiteY4" fmla="*/ 8636 h 67563"/>
                <a:gd name="connsiteX5" fmla="*/ 61265 w 61264"/>
                <a:gd name="connsiteY5" fmla="*/ 31801 h 67563"/>
                <a:gd name="connsiteX6" fmla="*/ 61265 w 61264"/>
                <a:gd name="connsiteY6" fmla="*/ 37795 h 67563"/>
                <a:gd name="connsiteX7" fmla="*/ 17628 w 61264"/>
                <a:gd name="connsiteY7" fmla="*/ 37795 h 67563"/>
                <a:gd name="connsiteX8" fmla="*/ 31394 w 61264"/>
                <a:gd name="connsiteY8" fmla="*/ 54508 h 67563"/>
                <a:gd name="connsiteX9" fmla="*/ 39929 w 61264"/>
                <a:gd name="connsiteY9" fmla="*/ 52324 h 67563"/>
                <a:gd name="connsiteX10" fmla="*/ 43688 w 61264"/>
                <a:gd name="connsiteY10" fmla="*/ 46228 h 67563"/>
                <a:gd name="connsiteX11" fmla="*/ 60655 w 61264"/>
                <a:gd name="connsiteY11" fmla="*/ 46228 h 67563"/>
                <a:gd name="connsiteX12" fmla="*/ 51613 w 61264"/>
                <a:gd name="connsiteY12" fmla="*/ 62027 h 67563"/>
                <a:gd name="connsiteX13" fmla="*/ 31598 w 61264"/>
                <a:gd name="connsiteY13" fmla="*/ 67564 h 67563"/>
                <a:gd name="connsiteX14" fmla="*/ 8179 w 61264"/>
                <a:gd name="connsiteY14" fmla="*/ 58928 h 67563"/>
                <a:gd name="connsiteX15" fmla="*/ 0 w 61264"/>
                <a:gd name="connsiteY15" fmla="*/ 34442 h 67563"/>
                <a:gd name="connsiteX16" fmla="*/ 41199 w 61264"/>
                <a:gd name="connsiteY16" fmla="*/ 16459 h 67563"/>
                <a:gd name="connsiteX17" fmla="*/ 31496 w 61264"/>
                <a:gd name="connsiteY17" fmla="*/ 12751 h 67563"/>
                <a:gd name="connsiteX18" fmla="*/ 21488 w 61264"/>
                <a:gd name="connsiteY18" fmla="*/ 16611 h 67563"/>
                <a:gd name="connsiteX19" fmla="*/ 17729 w 61264"/>
                <a:gd name="connsiteY19" fmla="*/ 27381 h 67563"/>
                <a:gd name="connsiteX20" fmla="*/ 44196 w 61264"/>
                <a:gd name="connsiteY20" fmla="*/ 27381 h 67563"/>
                <a:gd name="connsiteX21" fmla="*/ 41199 w 61264"/>
                <a:gd name="connsiteY21" fmla="*/ 16459 h 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1264" h="67563">
                  <a:moveTo>
                    <a:pt x="51" y="34341"/>
                  </a:moveTo>
                  <a:cubicBezTo>
                    <a:pt x="51" y="27026"/>
                    <a:pt x="1372" y="20828"/>
                    <a:pt x="3962" y="15697"/>
                  </a:cubicBezTo>
                  <a:cubicBezTo>
                    <a:pt x="6553" y="10566"/>
                    <a:pt x="10211" y="6655"/>
                    <a:pt x="14935" y="4013"/>
                  </a:cubicBezTo>
                  <a:cubicBezTo>
                    <a:pt x="19660" y="1321"/>
                    <a:pt x="25197" y="0"/>
                    <a:pt x="31496" y="0"/>
                  </a:cubicBezTo>
                  <a:cubicBezTo>
                    <a:pt x="41351" y="0"/>
                    <a:pt x="48768" y="2896"/>
                    <a:pt x="53746" y="8636"/>
                  </a:cubicBezTo>
                  <a:cubicBezTo>
                    <a:pt x="58725" y="14427"/>
                    <a:pt x="61265" y="22149"/>
                    <a:pt x="61265" y="31801"/>
                  </a:cubicBezTo>
                  <a:lnTo>
                    <a:pt x="61265" y="37795"/>
                  </a:lnTo>
                  <a:lnTo>
                    <a:pt x="17628" y="37795"/>
                  </a:lnTo>
                  <a:cubicBezTo>
                    <a:pt x="18339" y="48920"/>
                    <a:pt x="22962" y="54508"/>
                    <a:pt x="31394" y="54508"/>
                  </a:cubicBezTo>
                  <a:cubicBezTo>
                    <a:pt x="35204" y="54508"/>
                    <a:pt x="38049" y="53797"/>
                    <a:pt x="39929" y="52324"/>
                  </a:cubicBezTo>
                  <a:cubicBezTo>
                    <a:pt x="41808" y="50851"/>
                    <a:pt x="43078" y="48819"/>
                    <a:pt x="43688" y="46228"/>
                  </a:cubicBezTo>
                  <a:lnTo>
                    <a:pt x="60655" y="46228"/>
                  </a:lnTo>
                  <a:cubicBezTo>
                    <a:pt x="59436" y="53035"/>
                    <a:pt x="56439" y="58318"/>
                    <a:pt x="51613" y="62027"/>
                  </a:cubicBezTo>
                  <a:cubicBezTo>
                    <a:pt x="46838" y="65735"/>
                    <a:pt x="40132" y="67564"/>
                    <a:pt x="31598" y="67564"/>
                  </a:cubicBezTo>
                  <a:cubicBezTo>
                    <a:pt x="21438" y="67564"/>
                    <a:pt x="13614" y="64668"/>
                    <a:pt x="8179" y="58928"/>
                  </a:cubicBezTo>
                  <a:cubicBezTo>
                    <a:pt x="2743" y="53137"/>
                    <a:pt x="0" y="45009"/>
                    <a:pt x="0" y="34442"/>
                  </a:cubicBezTo>
                  <a:close/>
                  <a:moveTo>
                    <a:pt x="41199" y="16459"/>
                  </a:moveTo>
                  <a:cubicBezTo>
                    <a:pt x="39472" y="13970"/>
                    <a:pt x="36220" y="12751"/>
                    <a:pt x="31496" y="12751"/>
                  </a:cubicBezTo>
                  <a:cubicBezTo>
                    <a:pt x="26772" y="12751"/>
                    <a:pt x="23520" y="14021"/>
                    <a:pt x="21488" y="16611"/>
                  </a:cubicBezTo>
                  <a:cubicBezTo>
                    <a:pt x="19456" y="19202"/>
                    <a:pt x="18186" y="22758"/>
                    <a:pt x="17729" y="27381"/>
                  </a:cubicBezTo>
                  <a:lnTo>
                    <a:pt x="44196" y="27381"/>
                  </a:lnTo>
                  <a:cubicBezTo>
                    <a:pt x="43942" y="22606"/>
                    <a:pt x="42977" y="18948"/>
                    <a:pt x="41199" y="16459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6980144-75F9-DC40-A1CC-E426487F00B4}"/>
                </a:ext>
              </a:extLst>
            </p:cNvPr>
            <p:cNvSpPr/>
            <p:nvPr/>
          </p:nvSpPr>
          <p:spPr>
            <a:xfrm>
              <a:off x="1173022" y="3984521"/>
              <a:ext cx="65379" cy="87071"/>
            </a:xfrm>
            <a:custGeom>
              <a:avLst/>
              <a:gdLst>
                <a:gd name="connsiteX0" fmla="*/ 0 w 65379"/>
                <a:gd name="connsiteY0" fmla="*/ 51 h 87071"/>
                <a:gd name="connsiteX1" fmla="*/ 31344 w 65379"/>
                <a:gd name="connsiteY1" fmla="*/ 51 h 87071"/>
                <a:gd name="connsiteX2" fmla="*/ 51359 w 65379"/>
                <a:gd name="connsiteY2" fmla="*/ 3505 h 87071"/>
                <a:gd name="connsiteX3" fmla="*/ 62078 w 65379"/>
                <a:gd name="connsiteY3" fmla="*/ 13259 h 87071"/>
                <a:gd name="connsiteX4" fmla="*/ 65380 w 65379"/>
                <a:gd name="connsiteY4" fmla="*/ 28093 h 87071"/>
                <a:gd name="connsiteX5" fmla="*/ 62027 w 65379"/>
                <a:gd name="connsiteY5" fmla="*/ 43383 h 87071"/>
                <a:gd name="connsiteX6" fmla="*/ 51257 w 65379"/>
                <a:gd name="connsiteY6" fmla="*/ 53493 h 87071"/>
                <a:gd name="connsiteX7" fmla="*/ 31496 w 65379"/>
                <a:gd name="connsiteY7" fmla="*/ 57099 h 87071"/>
                <a:gd name="connsiteX8" fmla="*/ 18593 w 65379"/>
                <a:gd name="connsiteY8" fmla="*/ 57099 h 87071"/>
                <a:gd name="connsiteX9" fmla="*/ 18593 w 65379"/>
                <a:gd name="connsiteY9" fmla="*/ 87071 h 87071"/>
                <a:gd name="connsiteX10" fmla="*/ 51 w 65379"/>
                <a:gd name="connsiteY10" fmla="*/ 87071 h 87071"/>
                <a:gd name="connsiteX11" fmla="*/ 51 w 65379"/>
                <a:gd name="connsiteY11" fmla="*/ 0 h 87071"/>
                <a:gd name="connsiteX12" fmla="*/ 47447 w 65379"/>
                <a:gd name="connsiteY12" fmla="*/ 28346 h 87071"/>
                <a:gd name="connsiteX13" fmla="*/ 44044 w 65379"/>
                <a:gd name="connsiteY13" fmla="*/ 18542 h 87071"/>
                <a:gd name="connsiteX14" fmla="*/ 31344 w 65379"/>
                <a:gd name="connsiteY14" fmla="*/ 15443 h 87071"/>
                <a:gd name="connsiteX15" fmla="*/ 18542 w 65379"/>
                <a:gd name="connsiteY15" fmla="*/ 15443 h 87071"/>
                <a:gd name="connsiteX16" fmla="*/ 18542 w 65379"/>
                <a:gd name="connsiteY16" fmla="*/ 41758 h 87071"/>
                <a:gd name="connsiteX17" fmla="*/ 31445 w 65379"/>
                <a:gd name="connsiteY17" fmla="*/ 41758 h 87071"/>
                <a:gd name="connsiteX18" fmla="*/ 44145 w 65379"/>
                <a:gd name="connsiteY18" fmla="*/ 38303 h 87071"/>
                <a:gd name="connsiteX19" fmla="*/ 47447 w 65379"/>
                <a:gd name="connsiteY19" fmla="*/ 28346 h 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379" h="87071">
                  <a:moveTo>
                    <a:pt x="0" y="51"/>
                  </a:moveTo>
                  <a:lnTo>
                    <a:pt x="31344" y="51"/>
                  </a:lnTo>
                  <a:cubicBezTo>
                    <a:pt x="39726" y="51"/>
                    <a:pt x="46380" y="1219"/>
                    <a:pt x="51359" y="3505"/>
                  </a:cubicBezTo>
                  <a:cubicBezTo>
                    <a:pt x="56337" y="5842"/>
                    <a:pt x="59893" y="9093"/>
                    <a:pt x="62078" y="13259"/>
                  </a:cubicBezTo>
                  <a:cubicBezTo>
                    <a:pt x="64262" y="17425"/>
                    <a:pt x="65380" y="22403"/>
                    <a:pt x="65380" y="28093"/>
                  </a:cubicBezTo>
                  <a:cubicBezTo>
                    <a:pt x="65380" y="33782"/>
                    <a:pt x="64262" y="39065"/>
                    <a:pt x="62027" y="43383"/>
                  </a:cubicBezTo>
                  <a:cubicBezTo>
                    <a:pt x="59792" y="47752"/>
                    <a:pt x="56185" y="51105"/>
                    <a:pt x="51257" y="53493"/>
                  </a:cubicBezTo>
                  <a:cubicBezTo>
                    <a:pt x="46279" y="55880"/>
                    <a:pt x="39726" y="57099"/>
                    <a:pt x="31496" y="57099"/>
                  </a:cubicBezTo>
                  <a:lnTo>
                    <a:pt x="18593" y="57099"/>
                  </a:lnTo>
                  <a:lnTo>
                    <a:pt x="18593" y="87071"/>
                  </a:lnTo>
                  <a:lnTo>
                    <a:pt x="51" y="87071"/>
                  </a:lnTo>
                  <a:lnTo>
                    <a:pt x="51" y="0"/>
                  </a:lnTo>
                  <a:close/>
                  <a:moveTo>
                    <a:pt x="47447" y="28346"/>
                  </a:moveTo>
                  <a:cubicBezTo>
                    <a:pt x="47447" y="23876"/>
                    <a:pt x="46330" y="20625"/>
                    <a:pt x="44044" y="18542"/>
                  </a:cubicBezTo>
                  <a:cubicBezTo>
                    <a:pt x="41758" y="16459"/>
                    <a:pt x="37541" y="15443"/>
                    <a:pt x="31344" y="15443"/>
                  </a:cubicBezTo>
                  <a:lnTo>
                    <a:pt x="18542" y="15443"/>
                  </a:lnTo>
                  <a:lnTo>
                    <a:pt x="18542" y="41758"/>
                  </a:lnTo>
                  <a:lnTo>
                    <a:pt x="31445" y="41758"/>
                  </a:lnTo>
                  <a:cubicBezTo>
                    <a:pt x="37694" y="41758"/>
                    <a:pt x="41910" y="40589"/>
                    <a:pt x="44145" y="38303"/>
                  </a:cubicBezTo>
                  <a:cubicBezTo>
                    <a:pt x="46330" y="35966"/>
                    <a:pt x="47447" y="32665"/>
                    <a:pt x="47447" y="2834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885BC83-AFEF-C309-DE2F-2C7BBBA260A2}"/>
                </a:ext>
              </a:extLst>
            </p:cNvPr>
            <p:cNvSpPr/>
            <p:nvPr/>
          </p:nvSpPr>
          <p:spPr>
            <a:xfrm>
              <a:off x="1248613" y="4006010"/>
              <a:ext cx="64312" cy="67563"/>
            </a:xfrm>
            <a:custGeom>
              <a:avLst/>
              <a:gdLst>
                <a:gd name="connsiteX0" fmla="*/ 0 w 64312"/>
                <a:gd name="connsiteY0" fmla="*/ 34036 h 67563"/>
                <a:gd name="connsiteX1" fmla="*/ 8636 w 64312"/>
                <a:gd name="connsiteY1" fmla="*/ 9042 h 67563"/>
                <a:gd name="connsiteX2" fmla="*/ 32410 w 64312"/>
                <a:gd name="connsiteY2" fmla="*/ 0 h 67563"/>
                <a:gd name="connsiteX3" fmla="*/ 55982 w 64312"/>
                <a:gd name="connsiteY3" fmla="*/ 8788 h 67563"/>
                <a:gd name="connsiteX4" fmla="*/ 64313 w 64312"/>
                <a:gd name="connsiteY4" fmla="*/ 33528 h 67563"/>
                <a:gd name="connsiteX5" fmla="*/ 55728 w 64312"/>
                <a:gd name="connsiteY5" fmla="*/ 58471 h 67563"/>
                <a:gd name="connsiteX6" fmla="*/ 31902 w 64312"/>
                <a:gd name="connsiteY6" fmla="*/ 67564 h 67563"/>
                <a:gd name="connsiteX7" fmla="*/ 8331 w 64312"/>
                <a:gd name="connsiteY7" fmla="*/ 58725 h 67563"/>
                <a:gd name="connsiteX8" fmla="*/ 0 w 64312"/>
                <a:gd name="connsiteY8" fmla="*/ 34036 h 67563"/>
                <a:gd name="connsiteX9" fmla="*/ 18390 w 64312"/>
                <a:gd name="connsiteY9" fmla="*/ 33782 h 67563"/>
                <a:gd name="connsiteX10" fmla="*/ 21692 w 64312"/>
                <a:gd name="connsiteY10" fmla="*/ 47803 h 67563"/>
                <a:gd name="connsiteX11" fmla="*/ 32055 w 64312"/>
                <a:gd name="connsiteY11" fmla="*/ 52934 h 67563"/>
                <a:gd name="connsiteX12" fmla="*/ 42621 w 64312"/>
                <a:gd name="connsiteY12" fmla="*/ 47752 h 67563"/>
                <a:gd name="connsiteX13" fmla="*/ 45974 w 64312"/>
                <a:gd name="connsiteY13" fmla="*/ 33680 h 67563"/>
                <a:gd name="connsiteX14" fmla="*/ 42621 w 64312"/>
                <a:gd name="connsiteY14" fmla="*/ 19710 h 67563"/>
                <a:gd name="connsiteX15" fmla="*/ 32055 w 64312"/>
                <a:gd name="connsiteY15" fmla="*/ 14630 h 67563"/>
                <a:gd name="connsiteX16" fmla="*/ 21692 w 64312"/>
                <a:gd name="connsiteY16" fmla="*/ 19710 h 67563"/>
                <a:gd name="connsiteX17" fmla="*/ 18390 w 64312"/>
                <a:gd name="connsiteY17" fmla="*/ 33782 h 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312" h="67563">
                  <a:moveTo>
                    <a:pt x="0" y="34036"/>
                  </a:moveTo>
                  <a:cubicBezTo>
                    <a:pt x="0" y="23368"/>
                    <a:pt x="2896" y="15037"/>
                    <a:pt x="8636" y="9042"/>
                  </a:cubicBezTo>
                  <a:cubicBezTo>
                    <a:pt x="14427" y="3048"/>
                    <a:pt x="22352" y="0"/>
                    <a:pt x="32410" y="0"/>
                  </a:cubicBezTo>
                  <a:cubicBezTo>
                    <a:pt x="42469" y="0"/>
                    <a:pt x="50444" y="2946"/>
                    <a:pt x="55982" y="8788"/>
                  </a:cubicBezTo>
                  <a:cubicBezTo>
                    <a:pt x="61570" y="14630"/>
                    <a:pt x="64313" y="22911"/>
                    <a:pt x="64313" y="33528"/>
                  </a:cubicBezTo>
                  <a:cubicBezTo>
                    <a:pt x="64313" y="44145"/>
                    <a:pt x="61468" y="52426"/>
                    <a:pt x="55728" y="58471"/>
                  </a:cubicBezTo>
                  <a:cubicBezTo>
                    <a:pt x="49987" y="64516"/>
                    <a:pt x="42062" y="67564"/>
                    <a:pt x="31902" y="67564"/>
                  </a:cubicBezTo>
                  <a:cubicBezTo>
                    <a:pt x="21742" y="67564"/>
                    <a:pt x="13868" y="64617"/>
                    <a:pt x="8331" y="58725"/>
                  </a:cubicBezTo>
                  <a:cubicBezTo>
                    <a:pt x="2743" y="52832"/>
                    <a:pt x="0" y="44602"/>
                    <a:pt x="0" y="34036"/>
                  </a:cubicBezTo>
                  <a:close/>
                  <a:moveTo>
                    <a:pt x="18390" y="33782"/>
                  </a:moveTo>
                  <a:cubicBezTo>
                    <a:pt x="18390" y="39726"/>
                    <a:pt x="19507" y="44399"/>
                    <a:pt x="21692" y="47803"/>
                  </a:cubicBezTo>
                  <a:cubicBezTo>
                    <a:pt x="23876" y="51206"/>
                    <a:pt x="27330" y="52934"/>
                    <a:pt x="32055" y="52934"/>
                  </a:cubicBezTo>
                  <a:cubicBezTo>
                    <a:pt x="36779" y="52934"/>
                    <a:pt x="40386" y="51206"/>
                    <a:pt x="42621" y="47752"/>
                  </a:cubicBezTo>
                  <a:cubicBezTo>
                    <a:pt x="44856" y="44297"/>
                    <a:pt x="45974" y="39624"/>
                    <a:pt x="45974" y="33680"/>
                  </a:cubicBezTo>
                  <a:cubicBezTo>
                    <a:pt x="45974" y="27737"/>
                    <a:pt x="44856" y="23114"/>
                    <a:pt x="42621" y="19710"/>
                  </a:cubicBezTo>
                  <a:cubicBezTo>
                    <a:pt x="40386" y="16307"/>
                    <a:pt x="36881" y="14630"/>
                    <a:pt x="32055" y="14630"/>
                  </a:cubicBezTo>
                  <a:cubicBezTo>
                    <a:pt x="27229" y="14630"/>
                    <a:pt x="23876" y="16307"/>
                    <a:pt x="21692" y="19710"/>
                  </a:cubicBezTo>
                  <a:cubicBezTo>
                    <a:pt x="19507" y="23063"/>
                    <a:pt x="18390" y="27787"/>
                    <a:pt x="18390" y="3378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F331E52-E0E4-85AD-AD7F-0E8245FA7372}"/>
                </a:ext>
              </a:extLst>
            </p:cNvPr>
            <p:cNvSpPr/>
            <p:nvPr/>
          </p:nvSpPr>
          <p:spPr>
            <a:xfrm>
              <a:off x="1324610" y="4006060"/>
              <a:ext cx="58013" cy="67513"/>
            </a:xfrm>
            <a:custGeom>
              <a:avLst/>
              <a:gdLst>
                <a:gd name="connsiteX0" fmla="*/ 40335 w 58013"/>
                <a:gd name="connsiteY0" fmla="*/ 47650 h 67513"/>
                <a:gd name="connsiteX1" fmla="*/ 38710 w 58013"/>
                <a:gd name="connsiteY1" fmla="*/ 43027 h 67513"/>
                <a:gd name="connsiteX2" fmla="*/ 32055 w 58013"/>
                <a:gd name="connsiteY2" fmla="*/ 40335 h 67513"/>
                <a:gd name="connsiteX3" fmla="*/ 24841 w 58013"/>
                <a:gd name="connsiteY3" fmla="*/ 39116 h 67513"/>
                <a:gd name="connsiteX4" fmla="*/ 7163 w 58013"/>
                <a:gd name="connsiteY4" fmla="*/ 32664 h 67513"/>
                <a:gd name="connsiteX5" fmla="*/ 1422 w 58013"/>
                <a:gd name="connsiteY5" fmla="*/ 19507 h 67513"/>
                <a:gd name="connsiteX6" fmla="*/ 8941 w 58013"/>
                <a:gd name="connsiteY6" fmla="*/ 5131 h 67513"/>
                <a:gd name="connsiteX7" fmla="*/ 28854 w 58013"/>
                <a:gd name="connsiteY7" fmla="*/ 0 h 67513"/>
                <a:gd name="connsiteX8" fmla="*/ 48870 w 58013"/>
                <a:gd name="connsiteY8" fmla="*/ 4978 h 67513"/>
                <a:gd name="connsiteX9" fmla="*/ 57048 w 58013"/>
                <a:gd name="connsiteY9" fmla="*/ 18390 h 67513"/>
                <a:gd name="connsiteX10" fmla="*/ 40234 w 58013"/>
                <a:gd name="connsiteY10" fmla="*/ 20218 h 67513"/>
                <a:gd name="connsiteX11" fmla="*/ 36678 w 58013"/>
                <a:gd name="connsiteY11" fmla="*/ 14326 h 67513"/>
                <a:gd name="connsiteX12" fmla="*/ 28854 w 58013"/>
                <a:gd name="connsiteY12" fmla="*/ 12294 h 67513"/>
                <a:gd name="connsiteX13" fmla="*/ 20828 w 58013"/>
                <a:gd name="connsiteY13" fmla="*/ 14224 h 67513"/>
                <a:gd name="connsiteX14" fmla="*/ 18491 w 58013"/>
                <a:gd name="connsiteY14" fmla="*/ 18847 h 67513"/>
                <a:gd name="connsiteX15" fmla="*/ 20320 w 58013"/>
                <a:gd name="connsiteY15" fmla="*/ 23317 h 67513"/>
                <a:gd name="connsiteX16" fmla="*/ 27381 w 58013"/>
                <a:gd name="connsiteY16" fmla="*/ 25959 h 67513"/>
                <a:gd name="connsiteX17" fmla="*/ 35306 w 58013"/>
                <a:gd name="connsiteY17" fmla="*/ 27280 h 67513"/>
                <a:gd name="connsiteX18" fmla="*/ 52934 w 58013"/>
                <a:gd name="connsiteY18" fmla="*/ 34087 h 67513"/>
                <a:gd name="connsiteX19" fmla="*/ 58014 w 58013"/>
                <a:gd name="connsiteY19" fmla="*/ 47498 h 67513"/>
                <a:gd name="connsiteX20" fmla="*/ 51003 w 58013"/>
                <a:gd name="connsiteY20" fmla="*/ 62128 h 67513"/>
                <a:gd name="connsiteX21" fmla="*/ 30226 w 58013"/>
                <a:gd name="connsiteY21" fmla="*/ 67513 h 67513"/>
                <a:gd name="connsiteX22" fmla="*/ 8890 w 58013"/>
                <a:gd name="connsiteY22" fmla="*/ 62382 h 67513"/>
                <a:gd name="connsiteX23" fmla="*/ 0 w 58013"/>
                <a:gd name="connsiteY23" fmla="*/ 46025 h 67513"/>
                <a:gd name="connsiteX24" fmla="*/ 17323 w 58013"/>
                <a:gd name="connsiteY24" fmla="*/ 46025 h 67513"/>
                <a:gd name="connsiteX25" fmla="*/ 21285 w 58013"/>
                <a:gd name="connsiteY25" fmla="*/ 52629 h 67513"/>
                <a:gd name="connsiteX26" fmla="*/ 30023 w 58013"/>
                <a:gd name="connsiteY26" fmla="*/ 54559 h 67513"/>
                <a:gd name="connsiteX27" fmla="*/ 38049 w 58013"/>
                <a:gd name="connsiteY27" fmla="*/ 52680 h 67513"/>
                <a:gd name="connsiteX28" fmla="*/ 40386 w 58013"/>
                <a:gd name="connsiteY28" fmla="*/ 47600 h 6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013" h="67513">
                  <a:moveTo>
                    <a:pt x="40335" y="47650"/>
                  </a:moveTo>
                  <a:cubicBezTo>
                    <a:pt x="40335" y="45771"/>
                    <a:pt x="39776" y="44247"/>
                    <a:pt x="38710" y="43027"/>
                  </a:cubicBezTo>
                  <a:cubicBezTo>
                    <a:pt x="37592" y="41808"/>
                    <a:pt x="35408" y="40894"/>
                    <a:pt x="32055" y="40335"/>
                  </a:cubicBezTo>
                  <a:lnTo>
                    <a:pt x="24841" y="39116"/>
                  </a:lnTo>
                  <a:cubicBezTo>
                    <a:pt x="16866" y="37744"/>
                    <a:pt x="10973" y="35560"/>
                    <a:pt x="7163" y="32664"/>
                  </a:cubicBezTo>
                  <a:cubicBezTo>
                    <a:pt x="3353" y="29718"/>
                    <a:pt x="1422" y="25349"/>
                    <a:pt x="1422" y="19507"/>
                  </a:cubicBezTo>
                  <a:cubicBezTo>
                    <a:pt x="1422" y="13310"/>
                    <a:pt x="3912" y="8534"/>
                    <a:pt x="8941" y="5131"/>
                  </a:cubicBezTo>
                  <a:cubicBezTo>
                    <a:pt x="13970" y="1727"/>
                    <a:pt x="20574" y="0"/>
                    <a:pt x="28854" y="0"/>
                  </a:cubicBezTo>
                  <a:cubicBezTo>
                    <a:pt x="37897" y="0"/>
                    <a:pt x="44552" y="1676"/>
                    <a:pt x="48870" y="4978"/>
                  </a:cubicBezTo>
                  <a:cubicBezTo>
                    <a:pt x="53188" y="8280"/>
                    <a:pt x="55880" y="12801"/>
                    <a:pt x="57048" y="18390"/>
                  </a:cubicBezTo>
                  <a:lnTo>
                    <a:pt x="40234" y="20218"/>
                  </a:lnTo>
                  <a:cubicBezTo>
                    <a:pt x="39522" y="17627"/>
                    <a:pt x="38303" y="15646"/>
                    <a:pt x="36678" y="14326"/>
                  </a:cubicBezTo>
                  <a:cubicBezTo>
                    <a:pt x="35052" y="13005"/>
                    <a:pt x="32461" y="12294"/>
                    <a:pt x="28854" y="12294"/>
                  </a:cubicBezTo>
                  <a:cubicBezTo>
                    <a:pt x="25044" y="12294"/>
                    <a:pt x="22352" y="12954"/>
                    <a:pt x="20828" y="14224"/>
                  </a:cubicBezTo>
                  <a:cubicBezTo>
                    <a:pt x="19304" y="15545"/>
                    <a:pt x="18491" y="17069"/>
                    <a:pt x="18491" y="18847"/>
                  </a:cubicBezTo>
                  <a:cubicBezTo>
                    <a:pt x="18491" y="20625"/>
                    <a:pt x="19101" y="22200"/>
                    <a:pt x="20320" y="23317"/>
                  </a:cubicBezTo>
                  <a:cubicBezTo>
                    <a:pt x="21539" y="24435"/>
                    <a:pt x="23876" y="25298"/>
                    <a:pt x="27381" y="25959"/>
                  </a:cubicBezTo>
                  <a:lnTo>
                    <a:pt x="35306" y="27280"/>
                  </a:lnTo>
                  <a:cubicBezTo>
                    <a:pt x="43688" y="28804"/>
                    <a:pt x="49530" y="31090"/>
                    <a:pt x="52934" y="34087"/>
                  </a:cubicBezTo>
                  <a:cubicBezTo>
                    <a:pt x="56286" y="37084"/>
                    <a:pt x="58014" y="41554"/>
                    <a:pt x="58014" y="47498"/>
                  </a:cubicBezTo>
                  <a:cubicBezTo>
                    <a:pt x="58014" y="53441"/>
                    <a:pt x="55677" y="58572"/>
                    <a:pt x="51003" y="62128"/>
                  </a:cubicBezTo>
                  <a:cubicBezTo>
                    <a:pt x="46330" y="65684"/>
                    <a:pt x="39421" y="67513"/>
                    <a:pt x="30226" y="67513"/>
                  </a:cubicBezTo>
                  <a:cubicBezTo>
                    <a:pt x="21031" y="67513"/>
                    <a:pt x="14275" y="65786"/>
                    <a:pt x="8890" y="62382"/>
                  </a:cubicBezTo>
                  <a:cubicBezTo>
                    <a:pt x="3505" y="58979"/>
                    <a:pt x="559" y="53543"/>
                    <a:pt x="0" y="46025"/>
                  </a:cubicBezTo>
                  <a:lnTo>
                    <a:pt x="17323" y="46025"/>
                  </a:lnTo>
                  <a:cubicBezTo>
                    <a:pt x="17882" y="49124"/>
                    <a:pt x="19202" y="51308"/>
                    <a:pt x="21285" y="52629"/>
                  </a:cubicBezTo>
                  <a:cubicBezTo>
                    <a:pt x="23368" y="53950"/>
                    <a:pt x="26264" y="54559"/>
                    <a:pt x="30023" y="54559"/>
                  </a:cubicBezTo>
                  <a:cubicBezTo>
                    <a:pt x="33782" y="54559"/>
                    <a:pt x="36525" y="53950"/>
                    <a:pt x="38049" y="52680"/>
                  </a:cubicBezTo>
                  <a:cubicBezTo>
                    <a:pt x="39573" y="51410"/>
                    <a:pt x="40386" y="49733"/>
                    <a:pt x="40386" y="4760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280E6D7-C6C7-6F47-9A1C-615B563FB1BC}"/>
                </a:ext>
              </a:extLst>
            </p:cNvPr>
            <p:cNvSpPr/>
            <p:nvPr/>
          </p:nvSpPr>
          <p:spPr>
            <a:xfrm>
              <a:off x="1396746" y="3984318"/>
              <a:ext cx="18287" cy="87325"/>
            </a:xfrm>
            <a:custGeom>
              <a:avLst/>
              <a:gdLst>
                <a:gd name="connsiteX0" fmla="*/ 0 w 18287"/>
                <a:gd name="connsiteY0" fmla="*/ 0 h 87325"/>
                <a:gd name="connsiteX1" fmla="*/ 18288 w 18287"/>
                <a:gd name="connsiteY1" fmla="*/ 0 h 87325"/>
                <a:gd name="connsiteX2" fmla="*/ 18288 w 18287"/>
                <a:gd name="connsiteY2" fmla="*/ 14529 h 87325"/>
                <a:gd name="connsiteX3" fmla="*/ 0 w 18287"/>
                <a:gd name="connsiteY3" fmla="*/ 14529 h 87325"/>
                <a:gd name="connsiteX4" fmla="*/ 0 w 18287"/>
                <a:gd name="connsiteY4" fmla="*/ 0 h 87325"/>
                <a:gd name="connsiteX5" fmla="*/ 102 w 18287"/>
                <a:gd name="connsiteY5" fmla="*/ 23673 h 87325"/>
                <a:gd name="connsiteX6" fmla="*/ 18135 w 18287"/>
                <a:gd name="connsiteY6" fmla="*/ 23673 h 87325"/>
                <a:gd name="connsiteX7" fmla="*/ 18135 w 18287"/>
                <a:gd name="connsiteY7" fmla="*/ 87325 h 87325"/>
                <a:gd name="connsiteX8" fmla="*/ 102 w 18287"/>
                <a:gd name="connsiteY8" fmla="*/ 87325 h 87325"/>
                <a:gd name="connsiteX9" fmla="*/ 102 w 18287"/>
                <a:gd name="connsiteY9" fmla="*/ 23673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7" h="87325">
                  <a:moveTo>
                    <a:pt x="0" y="0"/>
                  </a:moveTo>
                  <a:lnTo>
                    <a:pt x="18288" y="0"/>
                  </a:lnTo>
                  <a:lnTo>
                    <a:pt x="18288" y="14529"/>
                  </a:lnTo>
                  <a:lnTo>
                    <a:pt x="0" y="14529"/>
                  </a:lnTo>
                  <a:lnTo>
                    <a:pt x="0" y="0"/>
                  </a:lnTo>
                  <a:close/>
                  <a:moveTo>
                    <a:pt x="102" y="23673"/>
                  </a:moveTo>
                  <a:lnTo>
                    <a:pt x="18135" y="23673"/>
                  </a:lnTo>
                  <a:lnTo>
                    <a:pt x="18135" y="87325"/>
                  </a:lnTo>
                  <a:lnTo>
                    <a:pt x="102" y="87325"/>
                  </a:lnTo>
                  <a:lnTo>
                    <a:pt x="102" y="236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A413AAB-9FE6-1454-2121-9A67B100C5FE}"/>
                </a:ext>
              </a:extLst>
            </p:cNvPr>
            <p:cNvSpPr/>
            <p:nvPr/>
          </p:nvSpPr>
          <p:spPr>
            <a:xfrm>
              <a:off x="1427226" y="3991024"/>
              <a:ext cx="45516" cy="81787"/>
            </a:xfrm>
            <a:custGeom>
              <a:avLst/>
              <a:gdLst>
                <a:gd name="connsiteX0" fmla="*/ 10109 w 45516"/>
                <a:gd name="connsiteY0" fmla="*/ 57912 h 81787"/>
                <a:gd name="connsiteX1" fmla="*/ 10109 w 45516"/>
                <a:gd name="connsiteY1" fmla="*/ 31090 h 81787"/>
                <a:gd name="connsiteX2" fmla="*/ 0 w 45516"/>
                <a:gd name="connsiteY2" fmla="*/ 31090 h 81787"/>
                <a:gd name="connsiteX3" fmla="*/ 0 w 45516"/>
                <a:gd name="connsiteY3" fmla="*/ 16967 h 81787"/>
                <a:gd name="connsiteX4" fmla="*/ 10109 w 45516"/>
                <a:gd name="connsiteY4" fmla="*/ 16967 h 81787"/>
                <a:gd name="connsiteX5" fmla="*/ 10109 w 45516"/>
                <a:gd name="connsiteY5" fmla="*/ 0 h 81787"/>
                <a:gd name="connsiteX6" fmla="*/ 28295 w 45516"/>
                <a:gd name="connsiteY6" fmla="*/ 0 h 81787"/>
                <a:gd name="connsiteX7" fmla="*/ 28295 w 45516"/>
                <a:gd name="connsiteY7" fmla="*/ 16967 h 81787"/>
                <a:gd name="connsiteX8" fmla="*/ 43282 w 45516"/>
                <a:gd name="connsiteY8" fmla="*/ 16967 h 81787"/>
                <a:gd name="connsiteX9" fmla="*/ 43282 w 45516"/>
                <a:gd name="connsiteY9" fmla="*/ 31090 h 81787"/>
                <a:gd name="connsiteX10" fmla="*/ 28295 w 45516"/>
                <a:gd name="connsiteY10" fmla="*/ 31090 h 81787"/>
                <a:gd name="connsiteX11" fmla="*/ 28295 w 45516"/>
                <a:gd name="connsiteY11" fmla="*/ 58623 h 81787"/>
                <a:gd name="connsiteX12" fmla="*/ 30124 w 45516"/>
                <a:gd name="connsiteY12" fmla="*/ 64923 h 81787"/>
                <a:gd name="connsiteX13" fmla="*/ 35865 w 45516"/>
                <a:gd name="connsiteY13" fmla="*/ 67157 h 81787"/>
                <a:gd name="connsiteX14" fmla="*/ 39725 w 45516"/>
                <a:gd name="connsiteY14" fmla="*/ 66853 h 81787"/>
                <a:gd name="connsiteX15" fmla="*/ 43078 w 45516"/>
                <a:gd name="connsiteY15" fmla="*/ 66040 h 81787"/>
                <a:gd name="connsiteX16" fmla="*/ 45517 w 45516"/>
                <a:gd name="connsiteY16" fmla="*/ 79451 h 81787"/>
                <a:gd name="connsiteX17" fmla="*/ 38710 w 45516"/>
                <a:gd name="connsiteY17" fmla="*/ 81178 h 81787"/>
                <a:gd name="connsiteX18" fmla="*/ 31039 w 45516"/>
                <a:gd name="connsiteY18" fmla="*/ 81788 h 81787"/>
                <a:gd name="connsiteX19" fmla="*/ 14681 w 45516"/>
                <a:gd name="connsiteY19" fmla="*/ 75692 h 81787"/>
                <a:gd name="connsiteX20" fmla="*/ 10160 w 45516"/>
                <a:gd name="connsiteY20" fmla="*/ 57912 h 8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516" h="81787">
                  <a:moveTo>
                    <a:pt x="10109" y="57912"/>
                  </a:moveTo>
                  <a:lnTo>
                    <a:pt x="10109" y="31090"/>
                  </a:lnTo>
                  <a:lnTo>
                    <a:pt x="0" y="31090"/>
                  </a:lnTo>
                  <a:lnTo>
                    <a:pt x="0" y="16967"/>
                  </a:lnTo>
                  <a:lnTo>
                    <a:pt x="10109" y="16967"/>
                  </a:lnTo>
                  <a:lnTo>
                    <a:pt x="10109" y="0"/>
                  </a:lnTo>
                  <a:lnTo>
                    <a:pt x="28295" y="0"/>
                  </a:lnTo>
                  <a:lnTo>
                    <a:pt x="28295" y="16967"/>
                  </a:lnTo>
                  <a:lnTo>
                    <a:pt x="43282" y="16967"/>
                  </a:lnTo>
                  <a:lnTo>
                    <a:pt x="43282" y="31090"/>
                  </a:lnTo>
                  <a:lnTo>
                    <a:pt x="28295" y="31090"/>
                  </a:lnTo>
                  <a:lnTo>
                    <a:pt x="28295" y="58623"/>
                  </a:lnTo>
                  <a:cubicBezTo>
                    <a:pt x="28295" y="61316"/>
                    <a:pt x="28905" y="63398"/>
                    <a:pt x="30124" y="64923"/>
                  </a:cubicBezTo>
                  <a:cubicBezTo>
                    <a:pt x="31344" y="66446"/>
                    <a:pt x="33274" y="67157"/>
                    <a:pt x="35865" y="67157"/>
                  </a:cubicBezTo>
                  <a:cubicBezTo>
                    <a:pt x="37236" y="67157"/>
                    <a:pt x="38506" y="67056"/>
                    <a:pt x="39725" y="66853"/>
                  </a:cubicBezTo>
                  <a:cubicBezTo>
                    <a:pt x="40945" y="66650"/>
                    <a:pt x="42012" y="66396"/>
                    <a:pt x="43078" y="66040"/>
                  </a:cubicBezTo>
                  <a:lnTo>
                    <a:pt x="45517" y="79451"/>
                  </a:lnTo>
                  <a:cubicBezTo>
                    <a:pt x="43231" y="80163"/>
                    <a:pt x="40945" y="80772"/>
                    <a:pt x="38710" y="81178"/>
                  </a:cubicBezTo>
                  <a:cubicBezTo>
                    <a:pt x="36424" y="81585"/>
                    <a:pt x="33884" y="81788"/>
                    <a:pt x="31039" y="81788"/>
                  </a:cubicBezTo>
                  <a:cubicBezTo>
                    <a:pt x="23165" y="81788"/>
                    <a:pt x="17729" y="79756"/>
                    <a:pt x="14681" y="75692"/>
                  </a:cubicBezTo>
                  <a:cubicBezTo>
                    <a:pt x="11684" y="71628"/>
                    <a:pt x="10160" y="65684"/>
                    <a:pt x="10160" y="5791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F3EBE33-004E-58DA-7B98-E543F34D476E}"/>
                </a:ext>
              </a:extLst>
            </p:cNvPr>
            <p:cNvSpPr/>
            <p:nvPr/>
          </p:nvSpPr>
          <p:spPr>
            <a:xfrm>
              <a:off x="1484426" y="3984318"/>
              <a:ext cx="18288" cy="87325"/>
            </a:xfrm>
            <a:custGeom>
              <a:avLst/>
              <a:gdLst>
                <a:gd name="connsiteX0" fmla="*/ 0 w 18288"/>
                <a:gd name="connsiteY0" fmla="*/ 0 h 87325"/>
                <a:gd name="connsiteX1" fmla="*/ 18288 w 18288"/>
                <a:gd name="connsiteY1" fmla="*/ 0 h 87325"/>
                <a:gd name="connsiteX2" fmla="*/ 18288 w 18288"/>
                <a:gd name="connsiteY2" fmla="*/ 14529 h 87325"/>
                <a:gd name="connsiteX3" fmla="*/ 0 w 18288"/>
                <a:gd name="connsiteY3" fmla="*/ 14529 h 87325"/>
                <a:gd name="connsiteX4" fmla="*/ 0 w 18288"/>
                <a:gd name="connsiteY4" fmla="*/ 0 h 87325"/>
                <a:gd name="connsiteX5" fmla="*/ 102 w 18288"/>
                <a:gd name="connsiteY5" fmla="*/ 23673 h 87325"/>
                <a:gd name="connsiteX6" fmla="*/ 18136 w 18288"/>
                <a:gd name="connsiteY6" fmla="*/ 23673 h 87325"/>
                <a:gd name="connsiteX7" fmla="*/ 18136 w 18288"/>
                <a:gd name="connsiteY7" fmla="*/ 87325 h 87325"/>
                <a:gd name="connsiteX8" fmla="*/ 102 w 18288"/>
                <a:gd name="connsiteY8" fmla="*/ 87325 h 87325"/>
                <a:gd name="connsiteX9" fmla="*/ 102 w 18288"/>
                <a:gd name="connsiteY9" fmla="*/ 23673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8" h="87325">
                  <a:moveTo>
                    <a:pt x="0" y="0"/>
                  </a:moveTo>
                  <a:lnTo>
                    <a:pt x="18288" y="0"/>
                  </a:lnTo>
                  <a:lnTo>
                    <a:pt x="18288" y="14529"/>
                  </a:lnTo>
                  <a:lnTo>
                    <a:pt x="0" y="14529"/>
                  </a:lnTo>
                  <a:lnTo>
                    <a:pt x="0" y="0"/>
                  </a:lnTo>
                  <a:close/>
                  <a:moveTo>
                    <a:pt x="102" y="23673"/>
                  </a:moveTo>
                  <a:lnTo>
                    <a:pt x="18136" y="23673"/>
                  </a:lnTo>
                  <a:lnTo>
                    <a:pt x="18136" y="87325"/>
                  </a:lnTo>
                  <a:lnTo>
                    <a:pt x="102" y="87325"/>
                  </a:lnTo>
                  <a:lnTo>
                    <a:pt x="102" y="236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035430D-30AF-8672-F06D-D8FDA20FB7C4}"/>
                </a:ext>
              </a:extLst>
            </p:cNvPr>
            <p:cNvSpPr/>
            <p:nvPr/>
          </p:nvSpPr>
          <p:spPr>
            <a:xfrm>
              <a:off x="1518158" y="4006010"/>
              <a:ext cx="64312" cy="67563"/>
            </a:xfrm>
            <a:custGeom>
              <a:avLst/>
              <a:gdLst>
                <a:gd name="connsiteX0" fmla="*/ 0 w 64312"/>
                <a:gd name="connsiteY0" fmla="*/ 34036 h 67563"/>
                <a:gd name="connsiteX1" fmla="*/ 8636 w 64312"/>
                <a:gd name="connsiteY1" fmla="*/ 9042 h 67563"/>
                <a:gd name="connsiteX2" fmla="*/ 32410 w 64312"/>
                <a:gd name="connsiteY2" fmla="*/ 0 h 67563"/>
                <a:gd name="connsiteX3" fmla="*/ 55982 w 64312"/>
                <a:gd name="connsiteY3" fmla="*/ 8788 h 67563"/>
                <a:gd name="connsiteX4" fmla="*/ 64313 w 64312"/>
                <a:gd name="connsiteY4" fmla="*/ 33528 h 67563"/>
                <a:gd name="connsiteX5" fmla="*/ 55728 w 64312"/>
                <a:gd name="connsiteY5" fmla="*/ 58471 h 67563"/>
                <a:gd name="connsiteX6" fmla="*/ 31902 w 64312"/>
                <a:gd name="connsiteY6" fmla="*/ 67564 h 67563"/>
                <a:gd name="connsiteX7" fmla="*/ 8331 w 64312"/>
                <a:gd name="connsiteY7" fmla="*/ 58725 h 67563"/>
                <a:gd name="connsiteX8" fmla="*/ 0 w 64312"/>
                <a:gd name="connsiteY8" fmla="*/ 34036 h 67563"/>
                <a:gd name="connsiteX9" fmla="*/ 18390 w 64312"/>
                <a:gd name="connsiteY9" fmla="*/ 33782 h 67563"/>
                <a:gd name="connsiteX10" fmla="*/ 21692 w 64312"/>
                <a:gd name="connsiteY10" fmla="*/ 47803 h 67563"/>
                <a:gd name="connsiteX11" fmla="*/ 32055 w 64312"/>
                <a:gd name="connsiteY11" fmla="*/ 52934 h 67563"/>
                <a:gd name="connsiteX12" fmla="*/ 42621 w 64312"/>
                <a:gd name="connsiteY12" fmla="*/ 47752 h 67563"/>
                <a:gd name="connsiteX13" fmla="*/ 45974 w 64312"/>
                <a:gd name="connsiteY13" fmla="*/ 33680 h 67563"/>
                <a:gd name="connsiteX14" fmla="*/ 42621 w 64312"/>
                <a:gd name="connsiteY14" fmla="*/ 19710 h 67563"/>
                <a:gd name="connsiteX15" fmla="*/ 32055 w 64312"/>
                <a:gd name="connsiteY15" fmla="*/ 14630 h 67563"/>
                <a:gd name="connsiteX16" fmla="*/ 21692 w 64312"/>
                <a:gd name="connsiteY16" fmla="*/ 19710 h 67563"/>
                <a:gd name="connsiteX17" fmla="*/ 18390 w 64312"/>
                <a:gd name="connsiteY17" fmla="*/ 33782 h 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312" h="67563">
                  <a:moveTo>
                    <a:pt x="0" y="34036"/>
                  </a:moveTo>
                  <a:cubicBezTo>
                    <a:pt x="0" y="23368"/>
                    <a:pt x="2896" y="15037"/>
                    <a:pt x="8636" y="9042"/>
                  </a:cubicBezTo>
                  <a:cubicBezTo>
                    <a:pt x="14427" y="3048"/>
                    <a:pt x="22352" y="0"/>
                    <a:pt x="32410" y="0"/>
                  </a:cubicBezTo>
                  <a:cubicBezTo>
                    <a:pt x="42469" y="0"/>
                    <a:pt x="50444" y="2946"/>
                    <a:pt x="55982" y="8788"/>
                  </a:cubicBezTo>
                  <a:cubicBezTo>
                    <a:pt x="61570" y="14630"/>
                    <a:pt x="64313" y="22911"/>
                    <a:pt x="64313" y="33528"/>
                  </a:cubicBezTo>
                  <a:cubicBezTo>
                    <a:pt x="64313" y="44145"/>
                    <a:pt x="61468" y="52426"/>
                    <a:pt x="55728" y="58471"/>
                  </a:cubicBezTo>
                  <a:cubicBezTo>
                    <a:pt x="49987" y="64516"/>
                    <a:pt x="42062" y="67564"/>
                    <a:pt x="31902" y="67564"/>
                  </a:cubicBezTo>
                  <a:cubicBezTo>
                    <a:pt x="21742" y="67564"/>
                    <a:pt x="13868" y="64617"/>
                    <a:pt x="8331" y="58725"/>
                  </a:cubicBezTo>
                  <a:cubicBezTo>
                    <a:pt x="2743" y="52832"/>
                    <a:pt x="0" y="44602"/>
                    <a:pt x="0" y="34036"/>
                  </a:cubicBezTo>
                  <a:close/>
                  <a:moveTo>
                    <a:pt x="18390" y="33782"/>
                  </a:moveTo>
                  <a:cubicBezTo>
                    <a:pt x="18390" y="39726"/>
                    <a:pt x="19507" y="44399"/>
                    <a:pt x="21692" y="47803"/>
                  </a:cubicBezTo>
                  <a:cubicBezTo>
                    <a:pt x="23876" y="51206"/>
                    <a:pt x="27330" y="52934"/>
                    <a:pt x="32055" y="52934"/>
                  </a:cubicBezTo>
                  <a:cubicBezTo>
                    <a:pt x="36779" y="52934"/>
                    <a:pt x="40386" y="51206"/>
                    <a:pt x="42621" y="47752"/>
                  </a:cubicBezTo>
                  <a:cubicBezTo>
                    <a:pt x="44856" y="44297"/>
                    <a:pt x="45974" y="39624"/>
                    <a:pt x="45974" y="33680"/>
                  </a:cubicBezTo>
                  <a:cubicBezTo>
                    <a:pt x="45974" y="27737"/>
                    <a:pt x="44856" y="23114"/>
                    <a:pt x="42621" y="19710"/>
                  </a:cubicBezTo>
                  <a:cubicBezTo>
                    <a:pt x="40386" y="16307"/>
                    <a:pt x="36881" y="14630"/>
                    <a:pt x="32055" y="14630"/>
                  </a:cubicBezTo>
                  <a:cubicBezTo>
                    <a:pt x="27229" y="14630"/>
                    <a:pt x="23876" y="16307"/>
                    <a:pt x="21692" y="19710"/>
                  </a:cubicBezTo>
                  <a:cubicBezTo>
                    <a:pt x="19507" y="23063"/>
                    <a:pt x="18390" y="27787"/>
                    <a:pt x="18390" y="3378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A9CD119-1F4D-D0B9-566D-3D35E435B16E}"/>
                </a:ext>
              </a:extLst>
            </p:cNvPr>
            <p:cNvSpPr/>
            <p:nvPr/>
          </p:nvSpPr>
          <p:spPr>
            <a:xfrm>
              <a:off x="1598015" y="4006010"/>
              <a:ext cx="59029" cy="65582"/>
            </a:xfrm>
            <a:custGeom>
              <a:avLst/>
              <a:gdLst>
                <a:gd name="connsiteX0" fmla="*/ 0 w 59029"/>
                <a:gd name="connsiteY0" fmla="*/ 1981 h 65582"/>
                <a:gd name="connsiteX1" fmla="*/ 17678 w 59029"/>
                <a:gd name="connsiteY1" fmla="*/ 1981 h 65582"/>
                <a:gd name="connsiteX2" fmla="*/ 17678 w 59029"/>
                <a:gd name="connsiteY2" fmla="*/ 10007 h 65582"/>
                <a:gd name="connsiteX3" fmla="*/ 27432 w 59029"/>
                <a:gd name="connsiteY3" fmla="*/ 2134 h 65582"/>
                <a:gd name="connsiteX4" fmla="*/ 37795 w 59029"/>
                <a:gd name="connsiteY4" fmla="*/ 0 h 65582"/>
                <a:gd name="connsiteX5" fmla="*/ 53645 w 59029"/>
                <a:gd name="connsiteY5" fmla="*/ 5893 h 65582"/>
                <a:gd name="connsiteX6" fmla="*/ 59030 w 59029"/>
                <a:gd name="connsiteY6" fmla="*/ 22911 h 65582"/>
                <a:gd name="connsiteX7" fmla="*/ 59030 w 59029"/>
                <a:gd name="connsiteY7" fmla="*/ 65583 h 65582"/>
                <a:gd name="connsiteX8" fmla="*/ 40843 w 59029"/>
                <a:gd name="connsiteY8" fmla="*/ 65583 h 65582"/>
                <a:gd name="connsiteX9" fmla="*/ 40843 w 59029"/>
                <a:gd name="connsiteY9" fmla="*/ 26314 h 65582"/>
                <a:gd name="connsiteX10" fmla="*/ 38608 w 59029"/>
                <a:gd name="connsiteY10" fmla="*/ 17577 h 65582"/>
                <a:gd name="connsiteX11" fmla="*/ 31699 w 59029"/>
                <a:gd name="connsiteY11" fmla="*/ 14935 h 65582"/>
                <a:gd name="connsiteX12" fmla="*/ 26416 w 59029"/>
                <a:gd name="connsiteY12" fmla="*/ 15900 h 65582"/>
                <a:gd name="connsiteX13" fmla="*/ 21844 w 59029"/>
                <a:gd name="connsiteY13" fmla="*/ 18948 h 65582"/>
                <a:gd name="connsiteX14" fmla="*/ 19050 w 59029"/>
                <a:gd name="connsiteY14" fmla="*/ 22860 h 65582"/>
                <a:gd name="connsiteX15" fmla="*/ 18085 w 59029"/>
                <a:gd name="connsiteY15" fmla="*/ 28245 h 65582"/>
                <a:gd name="connsiteX16" fmla="*/ 18085 w 59029"/>
                <a:gd name="connsiteY16" fmla="*/ 65532 h 65582"/>
                <a:gd name="connsiteX17" fmla="*/ 51 w 59029"/>
                <a:gd name="connsiteY17" fmla="*/ 65532 h 65582"/>
                <a:gd name="connsiteX18" fmla="*/ 51 w 59029"/>
                <a:gd name="connsiteY18" fmla="*/ 1880 h 6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029" h="65582">
                  <a:moveTo>
                    <a:pt x="0" y="1981"/>
                  </a:moveTo>
                  <a:lnTo>
                    <a:pt x="17678" y="1981"/>
                  </a:lnTo>
                  <a:lnTo>
                    <a:pt x="17678" y="10007"/>
                  </a:lnTo>
                  <a:cubicBezTo>
                    <a:pt x="20828" y="6197"/>
                    <a:pt x="24079" y="3556"/>
                    <a:pt x="27432" y="2134"/>
                  </a:cubicBezTo>
                  <a:cubicBezTo>
                    <a:pt x="30785" y="711"/>
                    <a:pt x="34239" y="0"/>
                    <a:pt x="37795" y="0"/>
                  </a:cubicBezTo>
                  <a:cubicBezTo>
                    <a:pt x="44806" y="0"/>
                    <a:pt x="50089" y="1981"/>
                    <a:pt x="53645" y="5893"/>
                  </a:cubicBezTo>
                  <a:cubicBezTo>
                    <a:pt x="57201" y="9855"/>
                    <a:pt x="59030" y="15494"/>
                    <a:pt x="59030" y="22911"/>
                  </a:cubicBezTo>
                  <a:lnTo>
                    <a:pt x="59030" y="65583"/>
                  </a:lnTo>
                  <a:lnTo>
                    <a:pt x="40843" y="65583"/>
                  </a:lnTo>
                  <a:lnTo>
                    <a:pt x="40843" y="26314"/>
                  </a:lnTo>
                  <a:cubicBezTo>
                    <a:pt x="40843" y="22250"/>
                    <a:pt x="40081" y="19355"/>
                    <a:pt x="38608" y="17577"/>
                  </a:cubicBezTo>
                  <a:cubicBezTo>
                    <a:pt x="37084" y="15850"/>
                    <a:pt x="34798" y="14935"/>
                    <a:pt x="31699" y="14935"/>
                  </a:cubicBezTo>
                  <a:cubicBezTo>
                    <a:pt x="29921" y="14935"/>
                    <a:pt x="28143" y="15240"/>
                    <a:pt x="26416" y="15900"/>
                  </a:cubicBezTo>
                  <a:cubicBezTo>
                    <a:pt x="24689" y="16561"/>
                    <a:pt x="23165" y="17577"/>
                    <a:pt x="21844" y="18948"/>
                  </a:cubicBezTo>
                  <a:cubicBezTo>
                    <a:pt x="20625" y="20167"/>
                    <a:pt x="19710" y="21488"/>
                    <a:pt x="19050" y="22860"/>
                  </a:cubicBezTo>
                  <a:cubicBezTo>
                    <a:pt x="18390" y="24231"/>
                    <a:pt x="18085" y="26010"/>
                    <a:pt x="18085" y="28245"/>
                  </a:cubicBezTo>
                  <a:lnTo>
                    <a:pt x="18085" y="65532"/>
                  </a:lnTo>
                  <a:lnTo>
                    <a:pt x="51" y="65532"/>
                  </a:lnTo>
                  <a:lnTo>
                    <a:pt x="51" y="188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73822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bo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4">
            <a:extLst>
              <a:ext uri="{FF2B5EF4-FFF2-40B4-BE49-F238E27FC236}">
                <a16:creationId xmlns:a16="http://schemas.microsoft.com/office/drawing/2014/main" id="{9200B4C6-9D38-E6BE-BA4D-8860EDA5E992}"/>
              </a:ext>
            </a:extLst>
          </p:cNvPr>
          <p:cNvSpPr/>
          <p:nvPr userDrawn="1"/>
        </p:nvSpPr>
        <p:spPr>
          <a:xfrm>
            <a:off x="682701" y="1150344"/>
            <a:ext cx="5538927" cy="464323"/>
          </a:xfrm>
          <a:custGeom>
            <a:avLst/>
            <a:gdLst/>
            <a:ahLst/>
            <a:cxnLst/>
            <a:rect l="l" t="t" r="r" b="b"/>
            <a:pathLst>
              <a:path w="19317335" h="743585">
                <a:moveTo>
                  <a:pt x="19317139" y="0"/>
                </a:moveTo>
                <a:lnTo>
                  <a:pt x="0" y="0"/>
                </a:lnTo>
                <a:lnTo>
                  <a:pt x="0" y="742972"/>
                </a:lnTo>
                <a:lnTo>
                  <a:pt x="19317139" y="742972"/>
                </a:lnTo>
                <a:lnTo>
                  <a:pt x="19317139" y="0"/>
                </a:lnTo>
                <a:close/>
              </a:path>
            </a:pathLst>
          </a:custGeom>
          <a:solidFill>
            <a:srgbClr val="FC6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Title 30">
            <a:extLst>
              <a:ext uri="{FF2B5EF4-FFF2-40B4-BE49-F238E27FC236}">
                <a16:creationId xmlns:a16="http://schemas.microsoft.com/office/drawing/2014/main" id="{AF0F0640-78E8-8A21-D680-05E986CE5AD4}"/>
              </a:ext>
            </a:extLst>
          </p:cNvPr>
          <p:cNvSpPr txBox="1">
            <a:spLocks/>
          </p:cNvSpPr>
          <p:nvPr userDrawn="1"/>
        </p:nvSpPr>
        <p:spPr>
          <a:xfrm>
            <a:off x="1630017" y="368284"/>
            <a:ext cx="3408514" cy="547001"/>
          </a:xfrm>
          <a:prstGeom prst="rect">
            <a:avLst/>
          </a:prstGeom>
        </p:spPr>
        <p:txBody>
          <a:bodyPr vert="horz" lIns="31193" tIns="15596" rIns="31193" bIns="15596" rtlCol="0" anchor="t" anchorCtr="0">
            <a:noAutofit/>
          </a:bodyPr>
          <a:lstStyle>
            <a:lvl1pPr algn="ctr">
              <a:defRPr sz="2400" cap="all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Click to edit Master title style</a:t>
            </a:r>
            <a:endParaRPr lang="es-MX" sz="20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AFCCAD-6AF4-ECCE-17B7-D4B3003E25CF}"/>
              </a:ext>
            </a:extLst>
          </p:cNvPr>
          <p:cNvCxnSpPr>
            <a:cxnSpLocks/>
          </p:cNvCxnSpPr>
          <p:nvPr userDrawn="1"/>
        </p:nvCxnSpPr>
        <p:spPr>
          <a:xfrm>
            <a:off x="0" y="1150344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109138-66C9-090C-3D65-DBA14D71B2E6}"/>
              </a:ext>
            </a:extLst>
          </p:cNvPr>
          <p:cNvCxnSpPr>
            <a:cxnSpLocks/>
          </p:cNvCxnSpPr>
          <p:nvPr userDrawn="1"/>
        </p:nvCxnSpPr>
        <p:spPr>
          <a:xfrm>
            <a:off x="676091" y="3556457"/>
            <a:ext cx="55500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Picture Placeholder 212">
            <a:extLst>
              <a:ext uri="{FF2B5EF4-FFF2-40B4-BE49-F238E27FC236}">
                <a16:creationId xmlns:a16="http://schemas.microsoft.com/office/drawing/2014/main" id="{BFFA3E1D-8713-D9C1-B3A4-FD3AB0E3DEC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99054" y="1618273"/>
            <a:ext cx="2709753" cy="1934578"/>
          </a:xfrm>
          <a:solidFill>
            <a:schemeClr val="bg2">
              <a:lumMod val="85000"/>
            </a:schemeClr>
          </a:solidFill>
        </p:spPr>
        <p:txBody>
          <a:bodyPr vert="horz" anchor="ctr" anchorCtr="0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88" name="Picture Placeholder 212">
            <a:extLst>
              <a:ext uri="{FF2B5EF4-FFF2-40B4-BE49-F238E27FC236}">
                <a16:creationId xmlns:a16="http://schemas.microsoft.com/office/drawing/2014/main" id="{04C138B3-CB3B-35FF-47DF-443A2ED9AD42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425160" y="1618273"/>
            <a:ext cx="2796473" cy="1934578"/>
          </a:xfrm>
          <a:solidFill>
            <a:schemeClr val="bg2">
              <a:lumMod val="85000"/>
            </a:schemeClr>
          </a:solidFill>
        </p:spPr>
        <p:txBody>
          <a:bodyPr vert="horz" anchor="ctr" anchorCtr="0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D37BCAB-F516-E53E-417F-EF40F9AE7CBA}"/>
              </a:ext>
            </a:extLst>
          </p:cNvPr>
          <p:cNvGrpSpPr/>
          <p:nvPr userDrawn="1"/>
        </p:nvGrpSpPr>
        <p:grpSpPr>
          <a:xfrm>
            <a:off x="685616" y="4039655"/>
            <a:ext cx="5527783" cy="469900"/>
            <a:chOff x="0" y="4249205"/>
            <a:chExt cx="6858000" cy="4699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8FAD1E-B015-8273-8B27-30CA091363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249205"/>
              <a:ext cx="6858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F0E387F-ABD9-343A-0F5E-54C728B786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719105"/>
              <a:ext cx="6858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3" name="object 4">
            <a:extLst>
              <a:ext uri="{FF2B5EF4-FFF2-40B4-BE49-F238E27FC236}">
                <a16:creationId xmlns:a16="http://schemas.microsoft.com/office/drawing/2014/main" id="{516E89AD-25FD-5E4A-79BD-4FDC954F3C45}"/>
              </a:ext>
            </a:extLst>
          </p:cNvPr>
          <p:cNvSpPr/>
          <p:nvPr userDrawn="1"/>
        </p:nvSpPr>
        <p:spPr>
          <a:xfrm>
            <a:off x="692219" y="4049150"/>
            <a:ext cx="5538934" cy="450911"/>
          </a:xfrm>
          <a:custGeom>
            <a:avLst/>
            <a:gdLst/>
            <a:ahLst/>
            <a:cxnLst/>
            <a:rect l="l" t="t" r="r" b="b"/>
            <a:pathLst>
              <a:path w="19317335" h="743585">
                <a:moveTo>
                  <a:pt x="19317139" y="0"/>
                </a:moveTo>
                <a:lnTo>
                  <a:pt x="0" y="0"/>
                </a:lnTo>
                <a:lnTo>
                  <a:pt x="0" y="742972"/>
                </a:lnTo>
                <a:lnTo>
                  <a:pt x="19317139" y="742972"/>
                </a:lnTo>
                <a:lnTo>
                  <a:pt x="19317139" y="0"/>
                </a:lnTo>
                <a:close/>
              </a:path>
            </a:pathLst>
          </a:custGeom>
          <a:solidFill>
            <a:srgbClr val="FC6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2605133-63EE-EBC0-2DA6-27FFA1348450}"/>
              </a:ext>
            </a:extLst>
          </p:cNvPr>
          <p:cNvCxnSpPr>
            <a:cxnSpLocks/>
          </p:cNvCxnSpPr>
          <p:nvPr userDrawn="1"/>
        </p:nvCxnSpPr>
        <p:spPr>
          <a:xfrm>
            <a:off x="647516" y="1620244"/>
            <a:ext cx="55500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Picture Placeholder 212">
            <a:extLst>
              <a:ext uri="{FF2B5EF4-FFF2-40B4-BE49-F238E27FC236}">
                <a16:creationId xmlns:a16="http://schemas.microsoft.com/office/drawing/2014/main" id="{5DBEB8BB-9C71-F0E9-CDCD-5C22540AE16A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99054" y="4513109"/>
            <a:ext cx="2709754" cy="1934578"/>
          </a:xfrm>
          <a:solidFill>
            <a:schemeClr val="bg2">
              <a:lumMod val="85000"/>
            </a:schemeClr>
          </a:solidFill>
        </p:spPr>
        <p:txBody>
          <a:bodyPr vert="horz" anchor="ctr" anchorCtr="0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104" name="Picture Placeholder 212">
            <a:extLst>
              <a:ext uri="{FF2B5EF4-FFF2-40B4-BE49-F238E27FC236}">
                <a16:creationId xmlns:a16="http://schemas.microsoft.com/office/drawing/2014/main" id="{1739FA91-427E-A296-5C09-0CB65B8B4EA1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425160" y="4513109"/>
            <a:ext cx="2784458" cy="1934578"/>
          </a:xfrm>
          <a:solidFill>
            <a:schemeClr val="bg2">
              <a:lumMod val="85000"/>
            </a:schemeClr>
          </a:solidFill>
        </p:spPr>
        <p:txBody>
          <a:bodyPr vert="horz" anchor="ctr" anchorCtr="0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F2AB242-5673-AF0E-1006-D9F7825ED778}"/>
              </a:ext>
            </a:extLst>
          </p:cNvPr>
          <p:cNvGrpSpPr/>
          <p:nvPr userDrawn="1"/>
        </p:nvGrpSpPr>
        <p:grpSpPr>
          <a:xfrm>
            <a:off x="693845" y="6965362"/>
            <a:ext cx="5527783" cy="469900"/>
            <a:chOff x="0" y="4249205"/>
            <a:chExt cx="6858000" cy="46990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3C523B3-5551-9DEE-68F0-0AED77F27A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249205"/>
              <a:ext cx="6858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4C65644-C299-5158-64B4-303A774264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719105"/>
              <a:ext cx="6858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object 4">
            <a:extLst>
              <a:ext uri="{FF2B5EF4-FFF2-40B4-BE49-F238E27FC236}">
                <a16:creationId xmlns:a16="http://schemas.microsoft.com/office/drawing/2014/main" id="{5C55A6CF-D1BE-815B-447E-146DBF9A59F8}"/>
              </a:ext>
            </a:extLst>
          </p:cNvPr>
          <p:cNvSpPr/>
          <p:nvPr userDrawn="1"/>
        </p:nvSpPr>
        <p:spPr>
          <a:xfrm>
            <a:off x="682694" y="6973294"/>
            <a:ext cx="5538934" cy="450911"/>
          </a:xfrm>
          <a:custGeom>
            <a:avLst/>
            <a:gdLst/>
            <a:ahLst/>
            <a:cxnLst/>
            <a:rect l="l" t="t" r="r" b="b"/>
            <a:pathLst>
              <a:path w="19317335" h="743585">
                <a:moveTo>
                  <a:pt x="19317139" y="0"/>
                </a:moveTo>
                <a:lnTo>
                  <a:pt x="0" y="0"/>
                </a:lnTo>
                <a:lnTo>
                  <a:pt x="0" y="742972"/>
                </a:lnTo>
                <a:lnTo>
                  <a:pt x="19317139" y="742972"/>
                </a:lnTo>
                <a:lnTo>
                  <a:pt x="19317139" y="0"/>
                </a:lnTo>
                <a:close/>
              </a:path>
            </a:pathLst>
          </a:custGeom>
          <a:solidFill>
            <a:srgbClr val="FC6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9E3F6B3-DAA0-817E-980C-5EA98E4AE677}"/>
              </a:ext>
            </a:extLst>
          </p:cNvPr>
          <p:cNvCxnSpPr>
            <a:cxnSpLocks/>
          </p:cNvCxnSpPr>
          <p:nvPr userDrawn="1"/>
        </p:nvCxnSpPr>
        <p:spPr>
          <a:xfrm>
            <a:off x="647516" y="9385757"/>
            <a:ext cx="55500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Picture Placeholder 212">
            <a:extLst>
              <a:ext uri="{FF2B5EF4-FFF2-40B4-BE49-F238E27FC236}">
                <a16:creationId xmlns:a16="http://schemas.microsoft.com/office/drawing/2014/main" id="{F256F509-52AE-1538-BC03-BE2BE90AEE7F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82687" y="7435943"/>
            <a:ext cx="2710742" cy="1934578"/>
          </a:xfrm>
          <a:solidFill>
            <a:schemeClr val="bg2">
              <a:lumMod val="85000"/>
            </a:schemeClr>
          </a:solidFill>
        </p:spPr>
        <p:txBody>
          <a:bodyPr vert="horz" anchor="ctr" anchorCtr="0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111" name="Picture Placeholder 212">
            <a:extLst>
              <a:ext uri="{FF2B5EF4-FFF2-40B4-BE49-F238E27FC236}">
                <a16:creationId xmlns:a16="http://schemas.microsoft.com/office/drawing/2014/main" id="{080B7541-A6C0-F247-36B5-A4A5EC0346E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3438853" y="7435943"/>
            <a:ext cx="2776774" cy="1934578"/>
          </a:xfrm>
          <a:solidFill>
            <a:schemeClr val="bg2">
              <a:lumMod val="85000"/>
            </a:schemeClr>
          </a:solidFill>
        </p:spPr>
        <p:txBody>
          <a:bodyPr vert="horz" anchor="ctr" anchorCtr="0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5A4BF52-DF98-5EA3-CDA9-6577C76708B1}"/>
              </a:ext>
            </a:extLst>
          </p:cNvPr>
          <p:cNvCxnSpPr>
            <a:cxnSpLocks/>
          </p:cNvCxnSpPr>
          <p:nvPr userDrawn="1"/>
        </p:nvCxnSpPr>
        <p:spPr>
          <a:xfrm>
            <a:off x="6221635" y="1129899"/>
            <a:ext cx="0" cy="87761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3EFC4A3-EF58-4682-3B5E-514430B5C38B}"/>
              </a:ext>
            </a:extLst>
          </p:cNvPr>
          <p:cNvCxnSpPr>
            <a:cxnSpLocks/>
          </p:cNvCxnSpPr>
          <p:nvPr userDrawn="1"/>
        </p:nvCxnSpPr>
        <p:spPr>
          <a:xfrm>
            <a:off x="682701" y="1151709"/>
            <a:ext cx="0" cy="87542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655B761-94E6-FEF0-DBB3-A1578F637688}"/>
              </a:ext>
            </a:extLst>
          </p:cNvPr>
          <p:cNvCxnSpPr>
            <a:cxnSpLocks/>
          </p:cNvCxnSpPr>
          <p:nvPr userDrawn="1"/>
        </p:nvCxnSpPr>
        <p:spPr>
          <a:xfrm>
            <a:off x="3425161" y="1151708"/>
            <a:ext cx="0" cy="87542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 Placeholder 33">
            <a:extLst>
              <a:ext uri="{FF2B5EF4-FFF2-40B4-BE49-F238E27FC236}">
                <a16:creationId xmlns:a16="http://schemas.microsoft.com/office/drawing/2014/main" id="{5565A7DF-2031-C450-9821-C94B31E9CE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8374" y="3662488"/>
            <a:ext cx="2045600" cy="216213"/>
          </a:xfrm>
        </p:spPr>
        <p:txBody>
          <a:bodyPr vert="horz" wrap="square" lIns="0" tIns="11430" rIns="0" bIns="0" rtlCol="0">
            <a:spAutoFit/>
          </a:bodyPr>
          <a:lstStyle>
            <a:lvl1pPr algn="ctr">
              <a:defRPr lang="es-MX" sz="1330" spc="-5" dirty="0">
                <a:latin typeface="+mn-lt"/>
                <a:cs typeface="Myriad Pro"/>
              </a:defRPr>
            </a:lvl1pPr>
          </a:lstStyle>
          <a:p>
            <a:pPr marL="6257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114" name="Text Placeholder 33">
            <a:extLst>
              <a:ext uri="{FF2B5EF4-FFF2-40B4-BE49-F238E27FC236}">
                <a16:creationId xmlns:a16="http://schemas.microsoft.com/office/drawing/2014/main" id="{F86C65DD-6977-6305-0C43-93113D3526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1531" y="1309467"/>
            <a:ext cx="2045600" cy="163122"/>
          </a:xfrm>
        </p:spPr>
        <p:txBody>
          <a:bodyPr vert="horz" wrap="square" lIns="0" tIns="11430" rIns="0" bIns="0" rtlCol="0">
            <a:spAutoFit/>
          </a:bodyPr>
          <a:lstStyle>
            <a:lvl1pPr algn="ctr">
              <a:defRPr lang="es-MX" sz="985" spc="-5" dirty="0">
                <a:latin typeface="+mj-lt"/>
                <a:cs typeface="Myriad Pro"/>
              </a:defRPr>
            </a:lvl1pPr>
          </a:lstStyle>
          <a:p>
            <a:pPr marL="6257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Scene 1</a:t>
            </a:r>
            <a:endParaRPr lang="es-MX" dirty="0"/>
          </a:p>
        </p:txBody>
      </p:sp>
      <p:sp>
        <p:nvSpPr>
          <p:cNvPr id="115" name="Text Placeholder 33">
            <a:extLst>
              <a:ext uri="{FF2B5EF4-FFF2-40B4-BE49-F238E27FC236}">
                <a16:creationId xmlns:a16="http://schemas.microsoft.com/office/drawing/2014/main" id="{57384905-D253-4BD7-9069-F9094ABF19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6837" y="3662488"/>
            <a:ext cx="2045600" cy="216213"/>
          </a:xfrm>
        </p:spPr>
        <p:txBody>
          <a:bodyPr vert="horz" wrap="square" lIns="0" tIns="11430" rIns="0" bIns="0" rtlCol="0">
            <a:spAutoFit/>
          </a:bodyPr>
          <a:lstStyle>
            <a:lvl1pPr algn="ctr">
              <a:defRPr lang="es-MX" sz="1330" spc="-5" dirty="0">
                <a:latin typeface="+mn-lt"/>
                <a:cs typeface="Myriad Pro"/>
              </a:defRPr>
            </a:lvl1pPr>
          </a:lstStyle>
          <a:p>
            <a:pPr marL="6257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116" name="Text Placeholder 33">
            <a:extLst>
              <a:ext uri="{FF2B5EF4-FFF2-40B4-BE49-F238E27FC236}">
                <a16:creationId xmlns:a16="http://schemas.microsoft.com/office/drawing/2014/main" id="{223C72CA-0302-FB09-C5ED-1D3CEEC47D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9994" y="1309467"/>
            <a:ext cx="2045600" cy="163122"/>
          </a:xfrm>
        </p:spPr>
        <p:txBody>
          <a:bodyPr vert="horz" wrap="square" lIns="0" tIns="11430" rIns="0" bIns="0" rtlCol="0">
            <a:spAutoFit/>
          </a:bodyPr>
          <a:lstStyle>
            <a:lvl1pPr algn="ctr">
              <a:defRPr lang="es-MX" sz="985" spc="-5" dirty="0">
                <a:latin typeface="+mj-lt"/>
                <a:cs typeface="Myriad Pro"/>
              </a:defRPr>
            </a:lvl1pPr>
          </a:lstStyle>
          <a:p>
            <a:pPr marL="6257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Scene 2</a:t>
            </a:r>
            <a:endParaRPr lang="es-MX" dirty="0"/>
          </a:p>
        </p:txBody>
      </p:sp>
      <p:sp>
        <p:nvSpPr>
          <p:cNvPr id="117" name="Text Placeholder 33">
            <a:extLst>
              <a:ext uri="{FF2B5EF4-FFF2-40B4-BE49-F238E27FC236}">
                <a16:creationId xmlns:a16="http://schemas.microsoft.com/office/drawing/2014/main" id="{92858C79-CC93-6A43-36D3-EB9479DD04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374" y="6565345"/>
            <a:ext cx="2045600" cy="216213"/>
          </a:xfrm>
        </p:spPr>
        <p:txBody>
          <a:bodyPr vert="horz" wrap="square" lIns="0" tIns="11430" rIns="0" bIns="0" rtlCol="0">
            <a:spAutoFit/>
          </a:bodyPr>
          <a:lstStyle>
            <a:lvl1pPr algn="ctr">
              <a:defRPr lang="es-MX" sz="1330" spc="-5" dirty="0">
                <a:latin typeface="+mn-lt"/>
                <a:cs typeface="Myriad Pro"/>
              </a:defRPr>
            </a:lvl1pPr>
          </a:lstStyle>
          <a:p>
            <a:pPr marL="6257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118" name="Text Placeholder 33">
            <a:extLst>
              <a:ext uri="{FF2B5EF4-FFF2-40B4-BE49-F238E27FC236}">
                <a16:creationId xmlns:a16="http://schemas.microsoft.com/office/drawing/2014/main" id="{7D7B23AF-D377-F545-0CAE-9DE432B5C8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71531" y="4212324"/>
            <a:ext cx="2045600" cy="163122"/>
          </a:xfrm>
        </p:spPr>
        <p:txBody>
          <a:bodyPr vert="horz" wrap="square" lIns="0" tIns="11430" rIns="0" bIns="0" rtlCol="0">
            <a:spAutoFit/>
          </a:bodyPr>
          <a:lstStyle>
            <a:lvl1pPr algn="ctr">
              <a:defRPr lang="es-MX" sz="985" spc="-5" dirty="0">
                <a:latin typeface="+mj-lt"/>
                <a:cs typeface="Myriad Pro"/>
              </a:defRPr>
            </a:lvl1pPr>
          </a:lstStyle>
          <a:p>
            <a:pPr marL="6257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Scene 3</a:t>
            </a:r>
            <a:endParaRPr lang="es-MX" dirty="0"/>
          </a:p>
        </p:txBody>
      </p:sp>
      <p:sp>
        <p:nvSpPr>
          <p:cNvPr id="119" name="Text Placeholder 33">
            <a:extLst>
              <a:ext uri="{FF2B5EF4-FFF2-40B4-BE49-F238E27FC236}">
                <a16:creationId xmlns:a16="http://schemas.microsoft.com/office/drawing/2014/main" id="{EEEC6EF5-1C00-AC5C-CB3A-91C951FFA9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16837" y="6565345"/>
            <a:ext cx="2045600" cy="216213"/>
          </a:xfrm>
        </p:spPr>
        <p:txBody>
          <a:bodyPr vert="horz" wrap="square" lIns="0" tIns="11430" rIns="0" bIns="0" rtlCol="0">
            <a:spAutoFit/>
          </a:bodyPr>
          <a:lstStyle>
            <a:lvl1pPr algn="ctr">
              <a:defRPr lang="es-MX" sz="1330" spc="-5" dirty="0">
                <a:latin typeface="+mn-lt"/>
                <a:cs typeface="Myriad Pro"/>
              </a:defRPr>
            </a:lvl1pPr>
          </a:lstStyle>
          <a:p>
            <a:pPr marL="6257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120" name="Text Placeholder 33">
            <a:extLst>
              <a:ext uri="{FF2B5EF4-FFF2-40B4-BE49-F238E27FC236}">
                <a16:creationId xmlns:a16="http://schemas.microsoft.com/office/drawing/2014/main" id="{7EFA1A0B-25F9-AA12-C7FF-5FBF7C0DB87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19994" y="4212324"/>
            <a:ext cx="2045600" cy="163122"/>
          </a:xfrm>
        </p:spPr>
        <p:txBody>
          <a:bodyPr vert="horz" wrap="square" lIns="0" tIns="11430" rIns="0" bIns="0" rtlCol="0">
            <a:spAutoFit/>
          </a:bodyPr>
          <a:lstStyle>
            <a:lvl1pPr algn="ctr">
              <a:defRPr lang="es-MX" sz="985" spc="-5" dirty="0">
                <a:latin typeface="+mj-lt"/>
                <a:cs typeface="Myriad Pro"/>
              </a:defRPr>
            </a:lvl1pPr>
          </a:lstStyle>
          <a:p>
            <a:pPr marL="6257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Scene 4</a:t>
            </a:r>
            <a:endParaRPr lang="es-MX" dirty="0"/>
          </a:p>
        </p:txBody>
      </p:sp>
      <p:sp>
        <p:nvSpPr>
          <p:cNvPr id="121" name="Text Placeholder 33">
            <a:extLst>
              <a:ext uri="{FF2B5EF4-FFF2-40B4-BE49-F238E27FC236}">
                <a16:creationId xmlns:a16="http://schemas.microsoft.com/office/drawing/2014/main" id="{103F9FD8-837C-DAE4-E568-478CFAFAD9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8374" y="9468202"/>
            <a:ext cx="2045600" cy="216213"/>
          </a:xfrm>
        </p:spPr>
        <p:txBody>
          <a:bodyPr vert="horz" wrap="square" lIns="0" tIns="11430" rIns="0" bIns="0" rtlCol="0">
            <a:spAutoFit/>
          </a:bodyPr>
          <a:lstStyle>
            <a:lvl1pPr algn="ctr">
              <a:defRPr lang="es-MX" sz="1330" spc="-5" dirty="0">
                <a:latin typeface="+mn-lt"/>
                <a:cs typeface="Myriad Pro"/>
              </a:defRPr>
            </a:lvl1pPr>
          </a:lstStyle>
          <a:p>
            <a:pPr marL="6257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122" name="Text Placeholder 33">
            <a:extLst>
              <a:ext uri="{FF2B5EF4-FFF2-40B4-BE49-F238E27FC236}">
                <a16:creationId xmlns:a16="http://schemas.microsoft.com/office/drawing/2014/main" id="{8611AE3F-41CF-BD26-32FD-A7ECABAA71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1531" y="7115181"/>
            <a:ext cx="2045600" cy="163122"/>
          </a:xfrm>
        </p:spPr>
        <p:txBody>
          <a:bodyPr vert="horz" wrap="square" lIns="0" tIns="11430" rIns="0" bIns="0" rtlCol="0">
            <a:spAutoFit/>
          </a:bodyPr>
          <a:lstStyle>
            <a:lvl1pPr algn="ctr">
              <a:defRPr lang="es-MX" sz="985" spc="-5" dirty="0">
                <a:latin typeface="+mj-lt"/>
                <a:cs typeface="Myriad Pro"/>
              </a:defRPr>
            </a:lvl1pPr>
          </a:lstStyle>
          <a:p>
            <a:pPr marL="6257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Scene 5</a:t>
            </a:r>
            <a:endParaRPr lang="es-MX" dirty="0"/>
          </a:p>
        </p:txBody>
      </p:sp>
      <p:sp>
        <p:nvSpPr>
          <p:cNvPr id="123" name="Text Placeholder 33">
            <a:extLst>
              <a:ext uri="{FF2B5EF4-FFF2-40B4-BE49-F238E27FC236}">
                <a16:creationId xmlns:a16="http://schemas.microsoft.com/office/drawing/2014/main" id="{09808F2F-28A2-C546-42FF-C136F429042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16837" y="9468202"/>
            <a:ext cx="2045600" cy="216213"/>
          </a:xfrm>
        </p:spPr>
        <p:txBody>
          <a:bodyPr vert="horz" wrap="square" lIns="0" tIns="11430" rIns="0" bIns="0" rtlCol="0">
            <a:spAutoFit/>
          </a:bodyPr>
          <a:lstStyle>
            <a:lvl1pPr algn="ctr">
              <a:defRPr lang="es-MX" sz="1330" spc="-5" dirty="0">
                <a:latin typeface="+mn-lt"/>
                <a:cs typeface="Myriad Pro"/>
              </a:defRPr>
            </a:lvl1pPr>
          </a:lstStyle>
          <a:p>
            <a:pPr marL="6257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124" name="Text Placeholder 33">
            <a:extLst>
              <a:ext uri="{FF2B5EF4-FFF2-40B4-BE49-F238E27FC236}">
                <a16:creationId xmlns:a16="http://schemas.microsoft.com/office/drawing/2014/main" id="{E1394824-39CD-65BA-5AC8-0107C2608D5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9994" y="7115181"/>
            <a:ext cx="2045600" cy="163122"/>
          </a:xfrm>
        </p:spPr>
        <p:txBody>
          <a:bodyPr vert="horz" wrap="square" lIns="0" tIns="11430" rIns="0" bIns="0" rtlCol="0">
            <a:spAutoFit/>
          </a:bodyPr>
          <a:lstStyle>
            <a:lvl1pPr algn="ctr">
              <a:defRPr lang="es-MX" sz="985" spc="-5" dirty="0">
                <a:latin typeface="+mj-lt"/>
                <a:cs typeface="Myriad Pro"/>
              </a:defRPr>
            </a:lvl1pPr>
          </a:lstStyle>
          <a:p>
            <a:pPr marL="6257" lvl="0">
              <a:lnSpc>
                <a:spcPct val="100000"/>
              </a:lnSpc>
              <a:spcBef>
                <a:spcPts val="44"/>
              </a:spcBef>
            </a:pPr>
            <a:r>
              <a:rPr lang="en-US" dirty="0"/>
              <a:t>Scene 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536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3CC2D5B-AA35-430F-9DB1-9969AF38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78" y="527006"/>
            <a:ext cx="5914646" cy="1914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5BEE7E-4E9F-3CEC-2529-BA082F97A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678" y="2636409"/>
            <a:ext cx="5914646" cy="6286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AA11668-20DB-DAAD-3B4E-8CF9677C6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678" y="9181545"/>
            <a:ext cx="1542833" cy="5270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82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12/18/2023</a:t>
            </a:r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8" r:id="rId3"/>
    <p:sldLayoutId id="2147483669" r:id="rId4"/>
    <p:sldLayoutId id="2147483677" r:id="rId5"/>
    <p:sldLayoutId id="2147483678" r:id="rId6"/>
    <p:sldLayoutId id="2147483679" r:id="rId7"/>
    <p:sldLayoutId id="2147483666" r:id="rId8"/>
    <p:sldLayoutId id="2147483680" r:id="rId9"/>
    <p:sldLayoutId id="2147483681" r:id="rId10"/>
    <p:sldLayoutId id="2147483682" r:id="rId11"/>
  </p:sldLayoutIdLst>
  <p:hf sldNum="0" hdr="0" ftr="0"/>
  <p:txStyles>
    <p:titleStyle>
      <a:lvl1pPr>
        <a:defRPr sz="1662" b="1" cap="all" baseline="0">
          <a:latin typeface="+mj-lt"/>
          <a:ea typeface="+mj-ea"/>
          <a:cs typeface="+mj-cs"/>
        </a:defRPr>
      </a:lvl1pPr>
    </p:titleStyle>
    <p:bodyStyle>
      <a:lvl1pPr marL="0">
        <a:defRPr sz="969">
          <a:latin typeface="+mn-lt"/>
          <a:ea typeface="+mn-ea"/>
          <a:cs typeface="+mn-cs"/>
        </a:defRPr>
      </a:lvl1pPr>
      <a:lvl2pPr marL="155949">
        <a:defRPr sz="969">
          <a:latin typeface="+mn-lt"/>
          <a:ea typeface="+mn-ea"/>
          <a:cs typeface="+mn-cs"/>
        </a:defRPr>
      </a:lvl2pPr>
      <a:lvl3pPr marL="311898">
        <a:defRPr sz="969">
          <a:latin typeface="+mn-lt"/>
          <a:ea typeface="+mn-ea"/>
          <a:cs typeface="+mn-cs"/>
        </a:defRPr>
      </a:lvl3pPr>
      <a:lvl4pPr marL="467847">
        <a:defRPr sz="969">
          <a:latin typeface="+mn-lt"/>
          <a:ea typeface="+mn-ea"/>
          <a:cs typeface="+mn-cs"/>
        </a:defRPr>
      </a:lvl4pPr>
      <a:lvl5pPr marL="623797">
        <a:defRPr sz="969">
          <a:latin typeface="+mn-lt"/>
          <a:ea typeface="+mn-ea"/>
          <a:cs typeface="+mn-cs"/>
        </a:defRPr>
      </a:lvl5pPr>
      <a:lvl6pPr marL="779746">
        <a:defRPr>
          <a:latin typeface="+mn-lt"/>
          <a:ea typeface="+mn-ea"/>
          <a:cs typeface="+mn-cs"/>
        </a:defRPr>
      </a:lvl6pPr>
      <a:lvl7pPr marL="935695">
        <a:defRPr>
          <a:latin typeface="+mn-lt"/>
          <a:ea typeface="+mn-ea"/>
          <a:cs typeface="+mn-cs"/>
        </a:defRPr>
      </a:lvl7pPr>
      <a:lvl8pPr marL="1091644">
        <a:defRPr>
          <a:latin typeface="+mn-lt"/>
          <a:ea typeface="+mn-ea"/>
          <a:cs typeface="+mn-cs"/>
        </a:defRPr>
      </a:lvl8pPr>
      <a:lvl9pPr marL="124759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55949">
        <a:defRPr>
          <a:latin typeface="+mn-lt"/>
          <a:ea typeface="+mn-ea"/>
          <a:cs typeface="+mn-cs"/>
        </a:defRPr>
      </a:lvl2pPr>
      <a:lvl3pPr marL="311898">
        <a:defRPr>
          <a:latin typeface="+mn-lt"/>
          <a:ea typeface="+mn-ea"/>
          <a:cs typeface="+mn-cs"/>
        </a:defRPr>
      </a:lvl3pPr>
      <a:lvl4pPr marL="467847">
        <a:defRPr>
          <a:latin typeface="+mn-lt"/>
          <a:ea typeface="+mn-ea"/>
          <a:cs typeface="+mn-cs"/>
        </a:defRPr>
      </a:lvl4pPr>
      <a:lvl5pPr marL="623797">
        <a:defRPr>
          <a:latin typeface="+mn-lt"/>
          <a:ea typeface="+mn-ea"/>
          <a:cs typeface="+mn-cs"/>
        </a:defRPr>
      </a:lvl5pPr>
      <a:lvl6pPr marL="779746">
        <a:defRPr>
          <a:latin typeface="+mn-lt"/>
          <a:ea typeface="+mn-ea"/>
          <a:cs typeface="+mn-cs"/>
        </a:defRPr>
      </a:lvl6pPr>
      <a:lvl7pPr marL="935695">
        <a:defRPr>
          <a:latin typeface="+mn-lt"/>
          <a:ea typeface="+mn-ea"/>
          <a:cs typeface="+mn-cs"/>
        </a:defRPr>
      </a:lvl7pPr>
      <a:lvl8pPr marL="1091644">
        <a:defRPr>
          <a:latin typeface="+mn-lt"/>
          <a:ea typeface="+mn-ea"/>
          <a:cs typeface="+mn-cs"/>
        </a:defRPr>
      </a:lvl8pPr>
      <a:lvl9pPr marL="124759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crobat.adobe.com/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crobat.adobe.com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EF9DC1-AEE5-FD44-C5A9-3F60AE630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65" y="4212092"/>
            <a:ext cx="3721223" cy="1481816"/>
          </a:xfrm>
        </p:spPr>
        <p:txBody>
          <a:bodyPr/>
          <a:lstStyle/>
          <a:p>
            <a:r>
              <a:rPr lang="es-MX" dirty="0"/>
              <a:t>Project </a:t>
            </a:r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13885B9-6911-62E2-4169-9459EE551584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 rot="16200000">
            <a:off x="5691578" y="7628911"/>
            <a:ext cx="1058799" cy="207977"/>
          </a:xfrm>
        </p:spPr>
        <p:txBody>
          <a:bodyPr/>
          <a:lstStyle/>
          <a:p>
            <a:r>
              <a:rPr lang="en-US"/>
              <a:t>12/18/2023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39CA3B5-271C-E867-91B2-4C3F87DF123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2"/>
            <a:extLst>
              <a:ext uri="{FF2B5EF4-FFF2-40B4-BE49-F238E27FC236}">
                <a16:creationId xmlns:a16="http://schemas.microsoft.com/office/drawing/2014/main" id="{9DBBC523-BDB7-D3F7-F445-E364B9EBBE0C}"/>
              </a:ext>
            </a:extLst>
          </p:cNvPr>
          <p:cNvSpPr/>
          <p:nvPr/>
        </p:nvSpPr>
        <p:spPr>
          <a:xfrm>
            <a:off x="3081337" y="8639175"/>
            <a:ext cx="711993" cy="23098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26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2"/>
            <a:extLst>
              <a:ext uri="{FF2B5EF4-FFF2-40B4-BE49-F238E27FC236}">
                <a16:creationId xmlns:a16="http://schemas.microsoft.com/office/drawing/2014/main" id="{9DBBC523-BDB7-D3F7-F445-E364B9EBBE0C}"/>
              </a:ext>
            </a:extLst>
          </p:cNvPr>
          <p:cNvSpPr/>
          <p:nvPr/>
        </p:nvSpPr>
        <p:spPr>
          <a:xfrm>
            <a:off x="3081337" y="8639175"/>
            <a:ext cx="711993" cy="23098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1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13885B9-6911-62E2-4169-9459EE551584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 rot="16200000">
            <a:off x="-548411" y="8349003"/>
            <a:ext cx="1665342" cy="192895"/>
          </a:xfrm>
        </p:spPr>
        <p:txBody>
          <a:bodyPr/>
          <a:lstStyle/>
          <a:p>
            <a:r>
              <a:rPr lang="en-US"/>
              <a:t>12/18/2023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EF9DC1-AEE5-FD44-C5A9-3F60AE630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372" y="6500892"/>
            <a:ext cx="3274817" cy="1481816"/>
          </a:xfrm>
        </p:spPr>
        <p:txBody>
          <a:bodyPr/>
          <a:lstStyle/>
          <a:p>
            <a:r>
              <a:rPr lang="es-MX" dirty="0"/>
              <a:t>Project </a:t>
            </a:r>
            <a:r>
              <a:rPr lang="es-MX" dirty="0" err="1"/>
              <a:t>name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406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13885B9-6911-62E2-4169-9459EE551584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3259553" y="641031"/>
            <a:ext cx="1429504" cy="105954"/>
          </a:xfrm>
        </p:spPr>
        <p:txBody>
          <a:bodyPr/>
          <a:lstStyle/>
          <a:p>
            <a:r>
              <a:rPr lang="en-US"/>
              <a:t>12/18/2023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EF9DC1-AEE5-FD44-C5A9-3F60AE630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71" y="1995877"/>
            <a:ext cx="2291054" cy="461572"/>
          </a:xfrm>
        </p:spPr>
        <p:txBody>
          <a:bodyPr>
            <a:normAutofit/>
          </a:bodyPr>
          <a:lstStyle/>
          <a:p>
            <a:r>
              <a:rPr lang="es-MX" dirty="0"/>
              <a:t>Project </a:t>
            </a:r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46846D-4C95-CE3A-5529-18FB79A8E8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371" y="3284582"/>
            <a:ext cx="2291054" cy="225062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</a:t>
            </a:r>
            <a:r>
              <a:rPr lang="es-MX" dirty="0" err="1"/>
              <a:t>posuere</a:t>
            </a:r>
            <a:r>
              <a:rPr lang="es-MX" dirty="0"/>
              <a:t> </a:t>
            </a:r>
            <a:r>
              <a:rPr lang="es-MX" dirty="0" err="1"/>
              <a:t>laoreet</a:t>
            </a:r>
            <a:r>
              <a:rPr lang="es-MX" dirty="0"/>
              <a:t>. In </a:t>
            </a:r>
            <a:r>
              <a:rPr lang="es-MX" dirty="0" err="1"/>
              <a:t>hac</a:t>
            </a:r>
            <a:r>
              <a:rPr lang="es-MX" dirty="0"/>
              <a:t> </a:t>
            </a:r>
            <a:r>
              <a:rPr lang="es-MX" dirty="0" err="1"/>
              <a:t>habitasse</a:t>
            </a:r>
            <a:r>
              <a:rPr lang="es-MX" dirty="0"/>
              <a:t> platea </a:t>
            </a:r>
            <a:r>
              <a:rPr lang="es-MX" dirty="0" err="1"/>
              <a:t>dictumst</a:t>
            </a:r>
            <a:r>
              <a:rPr lang="es-MX" dirty="0"/>
              <a:t>. </a:t>
            </a:r>
          </a:p>
          <a:p>
            <a:endParaRPr lang="es-MX" dirty="0"/>
          </a:p>
          <a:p>
            <a:r>
              <a:rPr lang="es-MX" dirty="0"/>
              <a:t>Mauris </a:t>
            </a:r>
            <a:r>
              <a:rPr lang="es-MX" dirty="0" err="1"/>
              <a:t>finibus</a:t>
            </a:r>
            <a:r>
              <a:rPr lang="es-MX" dirty="0"/>
              <a:t>, </a:t>
            </a:r>
            <a:r>
              <a:rPr lang="es-MX" dirty="0" err="1"/>
              <a:t>felis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luctus</a:t>
            </a:r>
            <a:r>
              <a:rPr lang="es-MX" dirty="0"/>
              <a:t>, </a:t>
            </a:r>
            <a:r>
              <a:rPr lang="es-MX" dirty="0" err="1"/>
              <a:t>erat</a:t>
            </a:r>
            <a:r>
              <a:rPr lang="es-MX" dirty="0"/>
              <a:t> leo </a:t>
            </a:r>
            <a:r>
              <a:rPr lang="es-MX" dirty="0" err="1"/>
              <a:t>ullamcorper</a:t>
            </a:r>
            <a:r>
              <a:rPr lang="es-MX" dirty="0"/>
              <a:t> libero, a </a:t>
            </a:r>
            <a:r>
              <a:rPr lang="es-MX" dirty="0" err="1"/>
              <a:t>rutrum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 </a:t>
            </a:r>
            <a:r>
              <a:rPr lang="es-MX" dirty="0" err="1"/>
              <a:t>nulla</a:t>
            </a:r>
            <a:r>
              <a:rPr lang="es-MX" dirty="0"/>
              <a:t> ut </a:t>
            </a:r>
            <a:r>
              <a:rPr lang="es-MX" dirty="0" err="1"/>
              <a:t>lectus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E5BA7-27BF-ED8C-0485-6A7832A54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49871" y="2014745"/>
            <a:ext cx="2496813" cy="225062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</a:t>
            </a:r>
            <a:r>
              <a:rPr lang="es-MX" dirty="0" err="1"/>
              <a:t>posuere</a:t>
            </a:r>
            <a:r>
              <a:rPr lang="es-MX" dirty="0"/>
              <a:t> </a:t>
            </a:r>
            <a:r>
              <a:rPr lang="es-MX" dirty="0" err="1"/>
              <a:t>laoreet</a:t>
            </a:r>
            <a:r>
              <a:rPr lang="es-MX" dirty="0"/>
              <a:t>. In </a:t>
            </a:r>
            <a:r>
              <a:rPr lang="es-MX" dirty="0" err="1"/>
              <a:t>hac</a:t>
            </a:r>
            <a:r>
              <a:rPr lang="es-MX" dirty="0"/>
              <a:t> </a:t>
            </a:r>
            <a:r>
              <a:rPr lang="es-MX" dirty="0" err="1"/>
              <a:t>habitasse</a:t>
            </a:r>
            <a:r>
              <a:rPr lang="es-MX" dirty="0"/>
              <a:t> platea </a:t>
            </a:r>
            <a:r>
              <a:rPr lang="es-MX" dirty="0" err="1"/>
              <a:t>dictumst</a:t>
            </a:r>
            <a:r>
              <a:rPr lang="es-MX" dirty="0"/>
              <a:t>. </a:t>
            </a:r>
          </a:p>
          <a:p>
            <a:endParaRPr lang="es-MX" dirty="0"/>
          </a:p>
          <a:p>
            <a:r>
              <a:rPr lang="es-MX" dirty="0"/>
              <a:t>Mauris </a:t>
            </a:r>
            <a:r>
              <a:rPr lang="es-MX" dirty="0" err="1"/>
              <a:t>finibus</a:t>
            </a:r>
            <a:r>
              <a:rPr lang="es-MX" dirty="0"/>
              <a:t>, </a:t>
            </a:r>
            <a:r>
              <a:rPr lang="es-MX" dirty="0" err="1"/>
              <a:t>felis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luctus</a:t>
            </a:r>
            <a:r>
              <a:rPr lang="es-MX" dirty="0"/>
              <a:t>, </a:t>
            </a:r>
            <a:r>
              <a:rPr lang="es-MX" dirty="0" err="1"/>
              <a:t>erat</a:t>
            </a:r>
            <a:r>
              <a:rPr lang="es-MX" dirty="0"/>
              <a:t> leo </a:t>
            </a:r>
            <a:r>
              <a:rPr lang="es-MX" dirty="0" err="1"/>
              <a:t>ullamcorper</a:t>
            </a:r>
            <a:r>
              <a:rPr lang="es-MX" dirty="0"/>
              <a:t> libero, a </a:t>
            </a:r>
            <a:r>
              <a:rPr lang="es-MX" dirty="0" err="1"/>
              <a:t>rutrum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 </a:t>
            </a:r>
            <a:r>
              <a:rPr lang="es-MX" dirty="0" err="1"/>
              <a:t>nulla</a:t>
            </a:r>
            <a:r>
              <a:rPr lang="es-MX" dirty="0"/>
              <a:t> ut </a:t>
            </a:r>
            <a:r>
              <a:rPr lang="es-MX" dirty="0" err="1"/>
              <a:t>lectus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5EC9C-F466-EF5C-97BE-96DFB88F6D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9872" y="6589691"/>
            <a:ext cx="2496813" cy="225062"/>
          </a:xfrm>
        </p:spPr>
        <p:txBody>
          <a:bodyPr/>
          <a:lstStyle/>
          <a:p>
            <a:r>
              <a:rPr lang="es-MX" dirty="0"/>
              <a:t>Sed vitae </a:t>
            </a:r>
            <a:r>
              <a:rPr lang="es-MX" dirty="0" err="1"/>
              <a:t>risus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diam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porttitor</a:t>
            </a:r>
            <a:r>
              <a:rPr lang="es-MX" dirty="0"/>
              <a:t> et </a:t>
            </a:r>
            <a:r>
              <a:rPr lang="es-MX" dirty="0" err="1"/>
              <a:t>eu</a:t>
            </a:r>
            <a:r>
              <a:rPr lang="es-MX" dirty="0"/>
              <a:t> </a:t>
            </a:r>
            <a:r>
              <a:rPr lang="es-MX" dirty="0" err="1"/>
              <a:t>nisl</a:t>
            </a:r>
            <a:r>
              <a:rPr lang="es-MX" dirty="0"/>
              <a:t>.</a:t>
            </a:r>
          </a:p>
          <a:p>
            <a:r>
              <a:rPr lang="es-MX" dirty="0"/>
              <a:t>Nunc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arcu</a:t>
            </a:r>
            <a:r>
              <a:rPr lang="es-MX" dirty="0"/>
              <a:t> ac </a:t>
            </a:r>
            <a:r>
              <a:rPr lang="es-MX" dirty="0" err="1"/>
              <a:t>tempus</a:t>
            </a:r>
            <a:r>
              <a:rPr lang="es-MX" dirty="0"/>
              <a:t> </a:t>
            </a:r>
            <a:r>
              <a:rPr lang="es-MX" dirty="0" err="1"/>
              <a:t>aliquet</a:t>
            </a:r>
            <a:r>
              <a:rPr lang="es-MX" dirty="0"/>
              <a:t>.</a:t>
            </a:r>
          </a:p>
          <a:p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tincidunt</a:t>
            </a:r>
            <a:r>
              <a:rPr lang="es-MX" dirty="0"/>
              <a:t> </a:t>
            </a:r>
            <a:r>
              <a:rPr lang="es-MX" dirty="0" err="1"/>
              <a:t>risus</a:t>
            </a:r>
            <a:r>
              <a:rPr lang="es-MX" dirty="0"/>
              <a:t> non </a:t>
            </a:r>
            <a:r>
              <a:rPr lang="es-MX" dirty="0" err="1"/>
              <a:t>diam</a:t>
            </a:r>
            <a:r>
              <a:rPr lang="es-MX" dirty="0"/>
              <a:t> </a:t>
            </a:r>
            <a:r>
              <a:rPr lang="es-MX" dirty="0" err="1"/>
              <a:t>suscipit</a:t>
            </a:r>
            <a:r>
              <a:rPr lang="es-MX" dirty="0"/>
              <a:t> </a:t>
            </a:r>
            <a:r>
              <a:rPr lang="es-MX" dirty="0" err="1"/>
              <a:t>finibus</a:t>
            </a:r>
            <a:r>
              <a:rPr lang="es-MX" dirty="0"/>
              <a:t>.</a:t>
            </a:r>
          </a:p>
          <a:p>
            <a:r>
              <a:rPr lang="es-MX" dirty="0" err="1"/>
              <a:t>Vestibulum</a:t>
            </a:r>
            <a:r>
              <a:rPr lang="es-MX" dirty="0"/>
              <a:t> </a:t>
            </a:r>
            <a:r>
              <a:rPr lang="es-MX" dirty="0" err="1"/>
              <a:t>cursus</a:t>
            </a:r>
            <a:r>
              <a:rPr lang="es-MX" dirty="0"/>
              <a:t> </a:t>
            </a:r>
            <a:r>
              <a:rPr lang="es-MX" dirty="0" err="1"/>
              <a:t>metus</a:t>
            </a:r>
            <a:r>
              <a:rPr lang="es-MX" dirty="0"/>
              <a:t> vitae ex pulvinar ornare in </a:t>
            </a:r>
            <a:r>
              <a:rPr lang="es-MX" dirty="0" err="1"/>
              <a:t>vestibulum</a:t>
            </a:r>
            <a:r>
              <a:rPr lang="es-MX" dirty="0"/>
              <a:t> </a:t>
            </a:r>
            <a:r>
              <a:rPr lang="es-MX" dirty="0" err="1"/>
              <a:t>felis</a:t>
            </a:r>
            <a:r>
              <a:rPr lang="es-MX" dirty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905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5EC9C-F466-EF5C-97BE-96DFB88F6D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8540" y="603002"/>
            <a:ext cx="2493670" cy="153888"/>
          </a:xfrm>
        </p:spPr>
        <p:txBody>
          <a:bodyPr>
            <a:normAutofit/>
          </a:bodyPr>
          <a:lstStyle/>
          <a:p>
            <a:r>
              <a:rPr lang="es-MX" dirty="0"/>
              <a:t>In </a:t>
            </a:r>
            <a:r>
              <a:rPr lang="es-MX" dirty="0" err="1"/>
              <a:t>hac</a:t>
            </a:r>
            <a:r>
              <a:rPr lang="es-MX" dirty="0"/>
              <a:t> </a:t>
            </a:r>
            <a:r>
              <a:rPr lang="es-MX" dirty="0" err="1"/>
              <a:t>habitasse</a:t>
            </a:r>
            <a:r>
              <a:rPr lang="es-MX" dirty="0"/>
              <a:t> platea </a:t>
            </a:r>
            <a:r>
              <a:rPr lang="es-MX" dirty="0" err="1"/>
              <a:t>dictumst</a:t>
            </a:r>
            <a:r>
              <a:rPr lang="es-MX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6332A3-CA9A-52AD-B000-8C60CF9A1B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96487" y="9091519"/>
            <a:ext cx="4625572" cy="153888"/>
          </a:xfrm>
        </p:spPr>
        <p:txBody>
          <a:bodyPr/>
          <a:lstStyle/>
          <a:p>
            <a:r>
              <a:rPr lang="es-MX" dirty="0" err="1"/>
              <a:t>Vestibulum</a:t>
            </a:r>
            <a:r>
              <a:rPr lang="es-MX" dirty="0"/>
              <a:t> </a:t>
            </a:r>
            <a:r>
              <a:rPr lang="es-MX" dirty="0" err="1"/>
              <a:t>cursus</a:t>
            </a:r>
            <a:r>
              <a:rPr lang="es-MX" dirty="0"/>
              <a:t> </a:t>
            </a:r>
            <a:r>
              <a:rPr lang="es-MX" dirty="0" err="1"/>
              <a:t>metus</a:t>
            </a:r>
            <a:r>
              <a:rPr lang="es-MX" dirty="0"/>
              <a:t> vitae ex pulvinar ornare in </a:t>
            </a:r>
            <a:r>
              <a:rPr lang="es-MX" dirty="0" err="1"/>
              <a:t>vestibulum</a:t>
            </a:r>
            <a:r>
              <a:rPr lang="es-MX" dirty="0"/>
              <a:t> </a:t>
            </a:r>
            <a:r>
              <a:rPr lang="es-MX" dirty="0" err="1"/>
              <a:t>felis</a:t>
            </a:r>
            <a:r>
              <a:rPr lang="es-MX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E5BA7-27BF-ED8C-0485-6A7832A544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6722" y="9082128"/>
            <a:ext cx="368482" cy="153888"/>
          </a:xfrm>
        </p:spPr>
        <p:txBody>
          <a:bodyPr>
            <a:normAutofit/>
          </a:bodyPr>
          <a:lstStyle/>
          <a:p>
            <a:r>
              <a:rPr lang="es-MX" dirty="0"/>
              <a:t>000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88F36F-FDB1-B143-D19F-00C31FEF55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95927" y="7012569"/>
            <a:ext cx="2492308" cy="290820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AC36DA-748F-F5D7-2612-2229706710F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90189" y="7869101"/>
            <a:ext cx="2492308" cy="290820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46846D-4C95-CE3A-5529-18FB79A8E8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912" y="7001058"/>
            <a:ext cx="2492308" cy="290820"/>
          </a:xfrm>
        </p:spPr>
        <p:txBody>
          <a:bodyPr/>
          <a:lstStyle/>
          <a:p>
            <a:r>
              <a:rPr lang="es-MX" dirty="0"/>
              <a:t>Mauris </a:t>
            </a:r>
            <a:r>
              <a:rPr lang="es-MX" dirty="0" err="1"/>
              <a:t>finibus</a:t>
            </a:r>
            <a:r>
              <a:rPr lang="es-MX" dirty="0"/>
              <a:t>, </a:t>
            </a:r>
            <a:r>
              <a:rPr lang="es-MX" dirty="0" err="1"/>
              <a:t>felis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luctus</a:t>
            </a:r>
            <a:r>
              <a:rPr lang="es-MX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5AC413-D02B-A95D-7ED7-96A2FDC341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1097" y="7850887"/>
            <a:ext cx="2492308" cy="290820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42C37E9-037A-E25C-E02E-7321429C8CE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909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5EC9C-F466-EF5C-97BE-96DFB88F6D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MX" dirty="0"/>
              <a:t>In </a:t>
            </a:r>
            <a:r>
              <a:rPr lang="es-MX" dirty="0" err="1"/>
              <a:t>hac</a:t>
            </a:r>
            <a:r>
              <a:rPr lang="es-MX" dirty="0"/>
              <a:t> </a:t>
            </a:r>
            <a:r>
              <a:rPr lang="es-MX" dirty="0" err="1"/>
              <a:t>habitasse</a:t>
            </a:r>
            <a:r>
              <a:rPr lang="es-MX" dirty="0"/>
              <a:t> platea </a:t>
            </a:r>
            <a:r>
              <a:rPr lang="es-MX" dirty="0" err="1"/>
              <a:t>dictumst</a:t>
            </a:r>
            <a:r>
              <a:rPr lang="es-MX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6332A3-CA9A-52AD-B000-8C60CF9A1B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MX" dirty="0" err="1"/>
              <a:t>Vestibulum</a:t>
            </a:r>
            <a:r>
              <a:rPr lang="es-MX" dirty="0"/>
              <a:t> </a:t>
            </a:r>
            <a:r>
              <a:rPr lang="es-MX" dirty="0" err="1"/>
              <a:t>cursus</a:t>
            </a:r>
            <a:r>
              <a:rPr lang="es-MX" dirty="0"/>
              <a:t> </a:t>
            </a:r>
            <a:r>
              <a:rPr lang="es-MX" dirty="0" err="1"/>
              <a:t>metus</a:t>
            </a:r>
            <a:r>
              <a:rPr lang="es-MX" dirty="0"/>
              <a:t> vitae ex pulvinar ornare in </a:t>
            </a:r>
            <a:r>
              <a:rPr lang="es-MX" dirty="0" err="1"/>
              <a:t>vestibulum</a:t>
            </a:r>
            <a:r>
              <a:rPr lang="es-MX" dirty="0"/>
              <a:t> </a:t>
            </a:r>
            <a:r>
              <a:rPr lang="es-MX" dirty="0" err="1"/>
              <a:t>felis</a:t>
            </a:r>
            <a:r>
              <a:rPr lang="es-MX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E5BA7-27BF-ED8C-0485-6A7832A544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s-MX" dirty="0"/>
              <a:t>000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88F36F-FDB1-B143-D19F-00C31FEF55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AC36DA-748F-F5D7-2612-2229706710F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46846D-4C95-CE3A-5529-18FB79A8E8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Mauris </a:t>
            </a:r>
            <a:r>
              <a:rPr lang="es-MX" dirty="0" err="1"/>
              <a:t>finibus</a:t>
            </a:r>
            <a:r>
              <a:rPr lang="es-MX" dirty="0"/>
              <a:t>, </a:t>
            </a:r>
            <a:r>
              <a:rPr lang="es-MX" dirty="0" err="1"/>
              <a:t>felis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luctus</a:t>
            </a:r>
            <a:r>
              <a:rPr lang="es-MX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5AC413-D02B-A95D-7ED7-96A2FDC341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D02C91-1E34-8C51-D5B2-411B476A6E7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882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5EC9C-F466-EF5C-97BE-96DFB88F6D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MX" dirty="0"/>
              <a:t>In </a:t>
            </a:r>
            <a:r>
              <a:rPr lang="es-MX" dirty="0" err="1"/>
              <a:t>hac</a:t>
            </a:r>
            <a:r>
              <a:rPr lang="es-MX" dirty="0"/>
              <a:t> </a:t>
            </a:r>
            <a:r>
              <a:rPr lang="es-MX" dirty="0" err="1"/>
              <a:t>habitasse</a:t>
            </a:r>
            <a:r>
              <a:rPr lang="es-MX" dirty="0"/>
              <a:t> platea </a:t>
            </a:r>
            <a:r>
              <a:rPr lang="es-MX" dirty="0" err="1"/>
              <a:t>dictumst</a:t>
            </a:r>
            <a:r>
              <a:rPr lang="es-MX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6332A3-CA9A-52AD-B000-8C60CF9A1B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MX" dirty="0" err="1"/>
              <a:t>Vestibulum</a:t>
            </a:r>
            <a:r>
              <a:rPr lang="es-MX" dirty="0"/>
              <a:t> </a:t>
            </a:r>
            <a:r>
              <a:rPr lang="es-MX" dirty="0" err="1"/>
              <a:t>cursus</a:t>
            </a:r>
            <a:r>
              <a:rPr lang="es-MX" dirty="0"/>
              <a:t> </a:t>
            </a:r>
            <a:r>
              <a:rPr lang="es-MX" dirty="0" err="1"/>
              <a:t>metus</a:t>
            </a:r>
            <a:r>
              <a:rPr lang="es-MX" dirty="0"/>
              <a:t> vitae ex pulvinar ornare in </a:t>
            </a:r>
            <a:r>
              <a:rPr lang="es-MX" dirty="0" err="1"/>
              <a:t>vestibulum</a:t>
            </a:r>
            <a:r>
              <a:rPr lang="es-MX" dirty="0"/>
              <a:t> </a:t>
            </a:r>
            <a:r>
              <a:rPr lang="es-MX" dirty="0" err="1"/>
              <a:t>felis</a:t>
            </a:r>
            <a:r>
              <a:rPr lang="es-MX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E5BA7-27BF-ED8C-0485-6A7832A544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s-MX" dirty="0"/>
              <a:t>000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88F36F-FDB1-B143-D19F-00C31FEF55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AC36DA-748F-F5D7-2612-2229706710F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46846D-4C95-CE3A-5529-18FB79A8E8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Mauris </a:t>
            </a:r>
            <a:r>
              <a:rPr lang="es-MX" dirty="0" err="1"/>
              <a:t>finibus</a:t>
            </a:r>
            <a:r>
              <a:rPr lang="es-MX" dirty="0"/>
              <a:t>, </a:t>
            </a:r>
            <a:r>
              <a:rPr lang="es-MX" dirty="0" err="1"/>
              <a:t>felis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luctus</a:t>
            </a:r>
            <a:r>
              <a:rPr lang="es-MX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5AC413-D02B-A95D-7ED7-96A2FDC341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CCD4A7-42B5-0EBB-C94D-42C502F90F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31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5EC9C-F466-EF5C-97BE-96DFB88F6D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MX" dirty="0"/>
              <a:t>In </a:t>
            </a:r>
            <a:r>
              <a:rPr lang="es-MX" dirty="0" err="1"/>
              <a:t>hac</a:t>
            </a:r>
            <a:r>
              <a:rPr lang="es-MX" dirty="0"/>
              <a:t> </a:t>
            </a:r>
            <a:r>
              <a:rPr lang="es-MX" dirty="0" err="1"/>
              <a:t>habitasse</a:t>
            </a:r>
            <a:r>
              <a:rPr lang="es-MX" dirty="0"/>
              <a:t> platea </a:t>
            </a:r>
            <a:r>
              <a:rPr lang="es-MX" dirty="0" err="1"/>
              <a:t>dictumst</a:t>
            </a:r>
            <a:r>
              <a:rPr lang="es-MX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6332A3-CA9A-52AD-B000-8C60CF9A1B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MX" dirty="0" err="1"/>
              <a:t>Vestibulum</a:t>
            </a:r>
            <a:r>
              <a:rPr lang="es-MX" dirty="0"/>
              <a:t> </a:t>
            </a:r>
            <a:r>
              <a:rPr lang="es-MX" dirty="0" err="1"/>
              <a:t>cursus</a:t>
            </a:r>
            <a:r>
              <a:rPr lang="es-MX" dirty="0"/>
              <a:t> </a:t>
            </a:r>
            <a:r>
              <a:rPr lang="es-MX" dirty="0" err="1"/>
              <a:t>metus</a:t>
            </a:r>
            <a:r>
              <a:rPr lang="es-MX" dirty="0"/>
              <a:t> vitae ex pulvinar ornare in </a:t>
            </a:r>
            <a:r>
              <a:rPr lang="es-MX" dirty="0" err="1"/>
              <a:t>vestibulum</a:t>
            </a:r>
            <a:r>
              <a:rPr lang="es-MX" dirty="0"/>
              <a:t> </a:t>
            </a:r>
            <a:r>
              <a:rPr lang="es-MX" dirty="0" err="1"/>
              <a:t>felis</a:t>
            </a:r>
            <a:r>
              <a:rPr lang="es-MX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E5BA7-27BF-ED8C-0485-6A7832A544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s-MX" dirty="0"/>
              <a:t>000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88F36F-FDB1-B143-D19F-00C31FEF55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46846D-4C95-CE3A-5529-18FB79A8E8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Mauris </a:t>
            </a:r>
            <a:r>
              <a:rPr lang="es-MX" dirty="0" err="1"/>
              <a:t>finibus</a:t>
            </a:r>
            <a:r>
              <a:rPr lang="es-MX" dirty="0"/>
              <a:t>, </a:t>
            </a:r>
            <a:r>
              <a:rPr lang="es-MX" dirty="0" err="1"/>
              <a:t>felis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luctus</a:t>
            </a:r>
            <a:r>
              <a:rPr lang="es-MX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5AC413-D02B-A95D-7ED7-96A2FDC341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866995-DA49-584D-4A46-DCC16568A83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0D7A412-C960-3ECE-9AAD-03834E45D0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90913" y="7869238"/>
            <a:ext cx="2492375" cy="290512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204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3F7AF6-4AEA-486F-D9F0-AD77C6C9A7F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382CA1E-30A6-FC4B-3FF0-3385129D3A7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42C71CF-6AA2-29C4-8D10-4A3BA96E150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6B831F0D-FAA3-7486-F058-FF57B2A744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68713" y="2189163"/>
            <a:ext cx="2620962" cy="558800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7D80A92-F86A-EAB2-C5D4-C163A4D641B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663950" y="4578350"/>
            <a:ext cx="2622550" cy="557213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ACE795-8ACD-120F-196A-E188EE6E0DD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670300" y="6924675"/>
            <a:ext cx="2622550" cy="557213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7032994-25DC-5095-1611-3FADD8E555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38600" y="9199563"/>
            <a:ext cx="2493963" cy="153987"/>
          </a:xfrm>
        </p:spPr>
        <p:txBody>
          <a:bodyPr>
            <a:normAutofit/>
          </a:bodyPr>
          <a:lstStyle/>
          <a:p>
            <a:r>
              <a:rPr lang="es-MX" dirty="0"/>
              <a:t>In </a:t>
            </a:r>
            <a:r>
              <a:rPr lang="es-MX" dirty="0" err="1"/>
              <a:t>hac</a:t>
            </a:r>
            <a:r>
              <a:rPr lang="es-MX" dirty="0"/>
              <a:t> </a:t>
            </a:r>
            <a:r>
              <a:rPr lang="es-MX" dirty="0" err="1"/>
              <a:t>habitasse</a:t>
            </a:r>
            <a:r>
              <a:rPr lang="es-MX" dirty="0"/>
              <a:t> platea </a:t>
            </a:r>
            <a:r>
              <a:rPr lang="es-MX" dirty="0" err="1"/>
              <a:t>dictumst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101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F972B17-E49D-F4FA-31CC-B0494442DC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93230E-1EB0-9551-7B24-AA6668E9676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11025-D175-2EE3-9559-70D4AB2452B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B528A03-0216-C336-3EE1-C98FA49EF18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863E65-14B9-683E-D92E-E0712F33E5D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56FE9E-B44A-1195-5C11-28811B8CB54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51C41B-E034-5C65-B7F5-CF506D4FFDE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913FBE-9E93-F517-E1CD-2D62FD1108F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4696CB-4A03-6A11-DAE5-E606BBA610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6837" y="3662488"/>
            <a:ext cx="2045600" cy="216213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8F945D-272D-E295-6FCF-594CE369F95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819994" y="1309467"/>
            <a:ext cx="2045600" cy="163122"/>
          </a:xfrm>
        </p:spPr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D49F6B-E51A-1630-D79A-FB2D5AA983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68374" y="6565345"/>
            <a:ext cx="2045600" cy="216213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E030ED-C260-91A2-AF2E-5CDA99536F2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71531" y="4212324"/>
            <a:ext cx="2045600" cy="163122"/>
          </a:xfrm>
        </p:spPr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DF781CD-8A8B-2B22-85B4-DD178DF1BF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816837" y="6565345"/>
            <a:ext cx="2045600" cy="216213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033462-A221-1A75-E6A1-4D0A109F77D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819994" y="4212324"/>
            <a:ext cx="2045600" cy="163122"/>
          </a:xfrm>
        </p:spPr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4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2842D1B-872E-243A-39F5-4FB9AD918A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68374" y="9468202"/>
            <a:ext cx="2045600" cy="216213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75F7EBC-915C-7D31-B854-CA738B9E555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1531" y="7115181"/>
            <a:ext cx="2045600" cy="163122"/>
          </a:xfrm>
        </p:spPr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985E53A-5821-50BD-0AE8-F141DD84497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16837" y="9468202"/>
            <a:ext cx="2045600" cy="216213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8CA0D36-B765-2B68-F1CE-CD17577024A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19994" y="7115181"/>
            <a:ext cx="2045600" cy="163122"/>
          </a:xfrm>
        </p:spPr>
        <p:txBody>
          <a:bodyPr/>
          <a:lstStyle/>
          <a:p>
            <a:r>
              <a:rPr lang="es-MX" dirty="0" err="1"/>
              <a:t>Scene</a:t>
            </a:r>
            <a:r>
              <a:rPr lang="es-MX" dirty="0"/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610332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 Live">
      <a:dk1>
        <a:srgbClr val="000000"/>
      </a:dk1>
      <a:lt1>
        <a:srgbClr val="000000"/>
      </a:lt1>
      <a:dk2>
        <a:srgbClr val="E7E7E7"/>
      </a:dk2>
      <a:lt2>
        <a:srgbClr val="FFFFFF"/>
      </a:lt2>
      <a:accent1>
        <a:srgbClr val="FBFF3A"/>
      </a:accent1>
      <a:accent2>
        <a:srgbClr val="FD7071"/>
      </a:accent2>
      <a:accent3>
        <a:srgbClr val="FFA500"/>
      </a:accent3>
      <a:accent4>
        <a:srgbClr val="67CCAA"/>
      </a:accent4>
      <a:accent5>
        <a:srgbClr val="F6E144"/>
      </a:accent5>
      <a:accent6>
        <a:srgbClr val="FD5555"/>
      </a:accent6>
      <a:hlink>
        <a:srgbClr val="3F3F3F"/>
      </a:hlink>
      <a:folHlink>
        <a:srgbClr val="595959"/>
      </a:folHlink>
    </a:clrScheme>
    <a:fontScheme name="SB Live">
      <a:majorFont>
        <a:latin typeface="AktivGrotesk-Medium"/>
        <a:ea typeface=""/>
        <a:cs typeface=""/>
      </a:majorFont>
      <a:minorFont>
        <a:latin typeface="AktivGrotesk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420</Words>
  <Application>Microsoft Office PowerPoint</Application>
  <PresentationFormat>A4 Paper (210x297 mm)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AktivGrotesk-Medium</vt:lpstr>
      <vt:lpstr>Calibri</vt:lpstr>
      <vt:lpstr>AktivGrotesk-Light</vt:lpstr>
      <vt:lpstr>Office Theme</vt:lpstr>
      <vt:lpstr>Project name</vt:lpstr>
      <vt:lpstr>Project name</vt:lpstr>
      <vt:lpstr>Project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Powerhouse_storyboard_templates_path</dc:title>
  <cp:lastModifiedBy>Mahonia Oglesby</cp:lastModifiedBy>
  <cp:revision>1</cp:revision>
  <dcterms:created xsi:type="dcterms:W3CDTF">2023-12-14T21:10:15Z</dcterms:created>
  <dcterms:modified xsi:type="dcterms:W3CDTF">2023-12-21T23:18:15Z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2023-12-12T00:00:00Z</vt:filetime>
  </property>
  <property fmtid="{D5CDD505-2E9C-101B-9397-08002B2CF9AE}" pid="3" name="Creator">
    <vt:lpwstr>Adobe Illustrator 26.1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2023-12-14T00:00:00Z</vt:filetime>
  </property>
  <property fmtid="{D5CDD505-2E9C-101B-9397-08002B2CF9AE}" pid="6" name="Producer">
    <vt:lpwstr>Adobe PDF library 16.04</vt:lpwstr>
  </property>
</Properties>
</file>