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522" userDrawn="1">
          <p15:clr>
            <a:srgbClr val="A4A3A4"/>
          </p15:clr>
        </p15:guide>
        <p15:guide id="2" pos="7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ED4"/>
    <a:srgbClr val="EAE5E0"/>
    <a:srgbClr val="8597E2"/>
    <a:srgbClr val="1C25E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A2912-9C31-4F5B-96BB-82D424C44D4C}" v="91" dt="2023-12-21T23:15:22.0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7" autoAdjust="0"/>
    <p:restoredTop sz="94660"/>
  </p:normalViewPr>
  <p:slideViewPr>
    <p:cSldViewPr snapToGrid="0">
      <p:cViewPr>
        <p:scale>
          <a:sx n="50" d="100"/>
          <a:sy n="50" d="100"/>
        </p:scale>
        <p:origin x="2586" y="36"/>
      </p:cViewPr>
      <p:guideLst>
        <p:guide orient="horz" pos="2522"/>
        <p:guide pos="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onia Oglesby" userId="dc7413b4-f296-4386-9cc0-9e850d973af1" providerId="ADAL" clId="{A1317E82-2A7F-4DA3-8A28-5B2AA9D38A8C}"/>
    <pc:docChg chg="undo custSel addSld delSld modSld modMainMaster modNotesMaster">
      <pc:chgData name="Mahonia Oglesby" userId="dc7413b4-f296-4386-9cc0-9e850d973af1" providerId="ADAL" clId="{A1317E82-2A7F-4DA3-8A28-5B2AA9D38A8C}" dt="2023-12-15T00:27:27.806" v="2201" actId="6264"/>
      <pc:docMkLst>
        <pc:docMk/>
      </pc:docMkLst>
      <pc:sldChg chg="addSp delSp modSp mod chgLayout">
        <pc:chgData name="Mahonia Oglesby" userId="dc7413b4-f296-4386-9cc0-9e850d973af1" providerId="ADAL" clId="{A1317E82-2A7F-4DA3-8A28-5B2AA9D38A8C}" dt="2023-12-15T00:27:27.806" v="2201" actId="6264"/>
        <pc:sldMkLst>
          <pc:docMk/>
          <pc:sldMk cId="0" sldId="256"/>
        </pc:sldMkLst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16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18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19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0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1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3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4" creationId="{00000000-0000-0000-0000-000000000000}"/>
          </ac:spMkLst>
        </pc:spChg>
        <pc:spChg chg="add del mod ord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5" creationId="{2B449F7A-3278-D560-BF2C-CB18BD86DA4F}"/>
          </ac:spMkLst>
        </pc:spChg>
        <pc:spChg chg="add del mod ord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6" creationId="{B5381122-9051-2F6E-8CA3-2F396AB50880}"/>
          </ac:spMkLst>
        </pc:spChg>
        <pc:spChg chg="add del mod ord">
          <ac:chgData name="Mahonia Oglesby" userId="dc7413b4-f296-4386-9cc0-9e850d973af1" providerId="ADAL" clId="{A1317E82-2A7F-4DA3-8A28-5B2AA9D38A8C}" dt="2023-12-14T20:02:11.862" v="990" actId="478"/>
          <ac:spMkLst>
            <pc:docMk/>
            <pc:sldMk cId="0" sldId="256"/>
            <ac:spMk id="27" creationId="{9152C075-6874-6E56-661F-F8FE08CCBDCB}"/>
          </ac:spMkLst>
        </pc:spChg>
        <pc:spChg chg="add del mod">
          <ac:chgData name="Mahonia Oglesby" userId="dc7413b4-f296-4386-9cc0-9e850d973af1" providerId="ADAL" clId="{A1317E82-2A7F-4DA3-8A28-5B2AA9D38A8C}" dt="2023-12-14T20:02:15.003" v="991" actId="6264"/>
          <ac:spMkLst>
            <pc:docMk/>
            <pc:sldMk cId="0" sldId="256"/>
            <ac:spMk id="29" creationId="{42ECBC2E-7DC3-EC01-7084-4C25DC80C6A3}"/>
          </ac:spMkLst>
        </pc:spChg>
        <pc:spChg chg="add del mod">
          <ac:chgData name="Mahonia Oglesby" userId="dc7413b4-f296-4386-9cc0-9e850d973af1" providerId="ADAL" clId="{A1317E82-2A7F-4DA3-8A28-5B2AA9D38A8C}" dt="2023-12-14T20:02:15.003" v="991" actId="6264"/>
          <ac:spMkLst>
            <pc:docMk/>
            <pc:sldMk cId="0" sldId="256"/>
            <ac:spMk id="31" creationId="{2DCA4229-00CF-3442-C5B6-2E71EC93B6F3}"/>
          </ac:spMkLst>
        </pc:spChg>
        <pc:spChg chg="add del mod ord">
          <ac:chgData name="Mahonia Oglesby" userId="dc7413b4-f296-4386-9cc0-9e850d973af1" providerId="ADAL" clId="{A1317E82-2A7F-4DA3-8A28-5B2AA9D38A8C}" dt="2023-12-14T20:02:24.799" v="992" actId="700"/>
          <ac:spMkLst>
            <pc:docMk/>
            <pc:sldMk cId="0" sldId="256"/>
            <ac:spMk id="32" creationId="{9AC216B3-1A10-E973-6943-DFCD6E60D05D}"/>
          </ac:spMkLst>
        </pc:spChg>
        <pc:spChg chg="add del mod ord">
          <ac:chgData name="Mahonia Oglesby" userId="dc7413b4-f296-4386-9cc0-9e850d973af1" providerId="ADAL" clId="{A1317E82-2A7F-4DA3-8A28-5B2AA9D38A8C}" dt="2023-12-14T20:02:24.799" v="992" actId="700"/>
          <ac:spMkLst>
            <pc:docMk/>
            <pc:sldMk cId="0" sldId="256"/>
            <ac:spMk id="33" creationId="{120AEA2B-A7F0-3320-D715-69150EAED4A8}"/>
          </ac:spMkLst>
        </pc:spChg>
        <pc:spChg chg="add del mod ord">
          <ac:chgData name="Mahonia Oglesby" userId="dc7413b4-f296-4386-9cc0-9e850d973af1" providerId="ADAL" clId="{A1317E82-2A7F-4DA3-8A28-5B2AA9D38A8C}" dt="2023-12-14T20:02:24.799" v="992" actId="700"/>
          <ac:spMkLst>
            <pc:docMk/>
            <pc:sldMk cId="0" sldId="256"/>
            <ac:spMk id="34" creationId="{991EDAFE-DDFB-0576-1DEC-DEEC8B7A3E38}"/>
          </ac:spMkLst>
        </pc:spChg>
        <pc:spChg chg="add mod ord">
          <ac:chgData name="Mahonia Oglesby" userId="dc7413b4-f296-4386-9cc0-9e850d973af1" providerId="ADAL" clId="{A1317E82-2A7F-4DA3-8A28-5B2AA9D38A8C}" dt="2023-12-15T00:27:27.806" v="2201" actId="6264"/>
          <ac:spMkLst>
            <pc:docMk/>
            <pc:sldMk cId="0" sldId="256"/>
            <ac:spMk id="35" creationId="{A65BE029-3F5C-8DD7-C7C7-435CB6CCA0F2}"/>
          </ac:spMkLst>
        </pc:spChg>
        <pc:spChg chg="add mod ord">
          <ac:chgData name="Mahonia Oglesby" userId="dc7413b4-f296-4386-9cc0-9e850d973af1" providerId="ADAL" clId="{A1317E82-2A7F-4DA3-8A28-5B2AA9D38A8C}" dt="2023-12-15T00:27:27.806" v="2201" actId="6264"/>
          <ac:spMkLst>
            <pc:docMk/>
            <pc:sldMk cId="0" sldId="256"/>
            <ac:spMk id="36" creationId="{1437C80D-EC7B-33B4-BDD9-78B90DE0BCBE}"/>
          </ac:spMkLst>
        </pc:spChg>
        <pc:spChg chg="add del mod ord">
          <ac:chgData name="Mahonia Oglesby" userId="dc7413b4-f296-4386-9cc0-9e850d973af1" providerId="ADAL" clId="{A1317E82-2A7F-4DA3-8A28-5B2AA9D38A8C}" dt="2023-12-14T20:03:14.055" v="1021" actId="6264"/>
          <ac:spMkLst>
            <pc:docMk/>
            <pc:sldMk cId="0" sldId="256"/>
            <ac:spMk id="37" creationId="{A0AACF52-6C48-DC91-F9C3-1D2A5B8119E9}"/>
          </ac:spMkLst>
        </pc:spChg>
        <pc:spChg chg="add del mod">
          <ac:chgData name="Mahonia Oglesby" userId="dc7413b4-f296-4386-9cc0-9e850d973af1" providerId="ADAL" clId="{A1317E82-2A7F-4DA3-8A28-5B2AA9D38A8C}" dt="2023-12-14T20:03:14.055" v="1021" actId="6264"/>
          <ac:spMkLst>
            <pc:docMk/>
            <pc:sldMk cId="0" sldId="256"/>
            <ac:spMk id="38" creationId="{B67B96A5-DE1B-EDB5-476B-7CB2BBA76589}"/>
          </ac:spMkLst>
        </pc:spChg>
        <pc:spChg chg="add del mod">
          <ac:chgData name="Mahonia Oglesby" userId="dc7413b4-f296-4386-9cc0-9e850d973af1" providerId="ADAL" clId="{A1317E82-2A7F-4DA3-8A28-5B2AA9D38A8C}" dt="2023-12-14T20:03:14.055" v="1021" actId="6264"/>
          <ac:spMkLst>
            <pc:docMk/>
            <pc:sldMk cId="0" sldId="256"/>
            <ac:spMk id="39" creationId="{DDB8C45F-BE25-23DC-7188-3613E18674C1}"/>
          </ac:spMkLst>
        </pc:spChg>
        <pc:spChg chg="add mod ord">
          <ac:chgData name="Mahonia Oglesby" userId="dc7413b4-f296-4386-9cc0-9e850d973af1" providerId="ADAL" clId="{A1317E82-2A7F-4DA3-8A28-5B2AA9D38A8C}" dt="2023-12-15T00:27:27.806" v="2201" actId="6264"/>
          <ac:spMkLst>
            <pc:docMk/>
            <pc:sldMk cId="0" sldId="256"/>
            <ac:spMk id="40" creationId="{B4F39784-F4BC-09FD-5535-1F617964610A}"/>
          </ac:spMkLst>
        </pc:spChg>
        <pc:spChg chg="add del mod">
          <ac:chgData name="Mahonia Oglesby" userId="dc7413b4-f296-4386-9cc0-9e850d973af1" providerId="ADAL" clId="{A1317E82-2A7F-4DA3-8A28-5B2AA9D38A8C}" dt="2023-12-15T00:16:40.764" v="2160" actId="6264"/>
          <ac:spMkLst>
            <pc:docMk/>
            <pc:sldMk cId="0" sldId="256"/>
            <ac:spMk id="42" creationId="{8A9EAFC1-0EB0-D932-8CD8-80D5C15B9810}"/>
          </ac:spMkLst>
        </pc:spChg>
        <pc:spChg chg="add del mod">
          <ac:chgData name="Mahonia Oglesby" userId="dc7413b4-f296-4386-9cc0-9e850d973af1" providerId="ADAL" clId="{A1317E82-2A7F-4DA3-8A28-5B2AA9D38A8C}" dt="2023-12-15T00:16:40.764" v="2160" actId="6264"/>
          <ac:spMkLst>
            <pc:docMk/>
            <pc:sldMk cId="0" sldId="256"/>
            <ac:spMk id="43" creationId="{E7306F63-BB06-8DD6-0DBF-E071E7FCFFC2}"/>
          </ac:spMkLst>
        </pc:spChg>
        <pc:spChg chg="add del mod">
          <ac:chgData name="Mahonia Oglesby" userId="dc7413b4-f296-4386-9cc0-9e850d973af1" providerId="ADAL" clId="{A1317E82-2A7F-4DA3-8A28-5B2AA9D38A8C}" dt="2023-12-15T00:16:40.764" v="2160" actId="6264"/>
          <ac:spMkLst>
            <pc:docMk/>
            <pc:sldMk cId="0" sldId="256"/>
            <ac:spMk id="44" creationId="{0F37CE7A-8464-EE0B-190E-C4E8FF07FED8}"/>
          </ac:spMkLst>
        </pc:spChg>
        <pc:spChg chg="add del mod">
          <ac:chgData name="Mahonia Oglesby" userId="dc7413b4-f296-4386-9cc0-9e850d973af1" providerId="ADAL" clId="{A1317E82-2A7F-4DA3-8A28-5B2AA9D38A8C}" dt="2023-12-15T00:25:04.368" v="2192" actId="6264"/>
          <ac:spMkLst>
            <pc:docMk/>
            <pc:sldMk cId="0" sldId="256"/>
            <ac:spMk id="45" creationId="{E7E285B9-C60D-8E95-ADE1-FF74AEBB95E3}"/>
          </ac:spMkLst>
        </pc:spChg>
        <pc:spChg chg="add del mod">
          <ac:chgData name="Mahonia Oglesby" userId="dc7413b4-f296-4386-9cc0-9e850d973af1" providerId="ADAL" clId="{A1317E82-2A7F-4DA3-8A28-5B2AA9D38A8C}" dt="2023-12-15T00:25:04.368" v="2192" actId="6264"/>
          <ac:spMkLst>
            <pc:docMk/>
            <pc:sldMk cId="0" sldId="256"/>
            <ac:spMk id="46" creationId="{36C20BEE-647D-09EF-0989-C320165DA0BB}"/>
          </ac:spMkLst>
        </pc:spChg>
        <pc:spChg chg="add del mod">
          <ac:chgData name="Mahonia Oglesby" userId="dc7413b4-f296-4386-9cc0-9e850d973af1" providerId="ADAL" clId="{A1317E82-2A7F-4DA3-8A28-5B2AA9D38A8C}" dt="2023-12-15T00:25:04.368" v="2192" actId="6264"/>
          <ac:spMkLst>
            <pc:docMk/>
            <pc:sldMk cId="0" sldId="256"/>
            <ac:spMk id="47" creationId="{4862193A-3D73-FB9F-6368-B2F85B38D9EA}"/>
          </ac:spMkLst>
        </pc:spChg>
        <pc:spChg chg="mod ord">
          <ac:chgData name="Mahonia Oglesby" userId="dc7413b4-f296-4386-9cc0-9e850d973af1" providerId="ADAL" clId="{A1317E82-2A7F-4DA3-8A28-5B2AA9D38A8C}" dt="2023-12-15T00:27:27.806" v="2201" actId="6264"/>
          <ac:spMkLst>
            <pc:docMk/>
            <pc:sldMk cId="0" sldId="256"/>
            <ac:spMk id="48" creationId="{BFD5139C-F6DB-38EA-A36B-7FF3CB950D1F}"/>
          </ac:spMkLst>
        </pc:spChg>
        <pc:spChg chg="add del mod">
          <ac:chgData name="Mahonia Oglesby" userId="dc7413b4-f296-4386-9cc0-9e850d973af1" providerId="ADAL" clId="{A1317E82-2A7F-4DA3-8A28-5B2AA9D38A8C}" dt="2023-12-15T00:27:04.515" v="2199" actId="6264"/>
          <ac:spMkLst>
            <pc:docMk/>
            <pc:sldMk cId="0" sldId="256"/>
            <ac:spMk id="49" creationId="{5C6D085B-323C-6DFF-6008-8B331FE10650}"/>
          </ac:spMkLst>
        </pc:spChg>
        <pc:spChg chg="add del mod">
          <ac:chgData name="Mahonia Oglesby" userId="dc7413b4-f296-4386-9cc0-9e850d973af1" providerId="ADAL" clId="{A1317E82-2A7F-4DA3-8A28-5B2AA9D38A8C}" dt="2023-12-15T00:27:04.515" v="2199" actId="6264"/>
          <ac:spMkLst>
            <pc:docMk/>
            <pc:sldMk cId="0" sldId="256"/>
            <ac:spMk id="50" creationId="{A9DC8738-DD3F-FB89-B8AB-2744459526D2}"/>
          </ac:spMkLst>
        </pc:spChg>
        <pc:spChg chg="add del mod">
          <ac:chgData name="Mahonia Oglesby" userId="dc7413b4-f296-4386-9cc0-9e850d973af1" providerId="ADAL" clId="{A1317E82-2A7F-4DA3-8A28-5B2AA9D38A8C}" dt="2023-12-15T00:27:04.515" v="2199" actId="6264"/>
          <ac:spMkLst>
            <pc:docMk/>
            <pc:sldMk cId="0" sldId="256"/>
            <ac:spMk id="51" creationId="{43C46BDC-E6C9-A4EC-DFDA-6E44CBE095A4}"/>
          </ac:spMkLst>
        </pc:spChg>
        <pc:spChg chg="add del mod">
          <ac:chgData name="Mahonia Oglesby" userId="dc7413b4-f296-4386-9cc0-9e850d973af1" providerId="ADAL" clId="{A1317E82-2A7F-4DA3-8A28-5B2AA9D38A8C}" dt="2023-12-15T00:27:04.515" v="2199" actId="6264"/>
          <ac:spMkLst>
            <pc:docMk/>
            <pc:sldMk cId="0" sldId="256"/>
            <ac:spMk id="52" creationId="{291FC072-F5C2-567C-D052-118BB8F3DF75}"/>
          </ac:spMkLst>
        </pc:spChg>
        <pc:spChg chg="add del mod">
          <ac:chgData name="Mahonia Oglesby" userId="dc7413b4-f296-4386-9cc0-9e850d973af1" providerId="ADAL" clId="{A1317E82-2A7F-4DA3-8A28-5B2AA9D38A8C}" dt="2023-12-15T00:27:27.806" v="2201" actId="6264"/>
          <ac:spMkLst>
            <pc:docMk/>
            <pc:sldMk cId="0" sldId="256"/>
            <ac:spMk id="53" creationId="{BBD9FC62-2383-F179-9E63-6C710185CFB6}"/>
          </ac:spMkLst>
        </pc:spChg>
        <pc:spChg chg="add del mod">
          <ac:chgData name="Mahonia Oglesby" userId="dc7413b4-f296-4386-9cc0-9e850d973af1" providerId="ADAL" clId="{A1317E82-2A7F-4DA3-8A28-5B2AA9D38A8C}" dt="2023-12-15T00:27:27.806" v="2201" actId="6264"/>
          <ac:spMkLst>
            <pc:docMk/>
            <pc:sldMk cId="0" sldId="256"/>
            <ac:spMk id="54" creationId="{09B2A2BC-C471-DBA4-822B-947E17EC0275}"/>
          </ac:spMkLst>
        </pc:spChg>
        <pc:spChg chg="add del mod">
          <ac:chgData name="Mahonia Oglesby" userId="dc7413b4-f296-4386-9cc0-9e850d973af1" providerId="ADAL" clId="{A1317E82-2A7F-4DA3-8A28-5B2AA9D38A8C}" dt="2023-12-15T00:27:27.806" v="2201" actId="6264"/>
          <ac:spMkLst>
            <pc:docMk/>
            <pc:sldMk cId="0" sldId="256"/>
            <ac:spMk id="55" creationId="{B743054D-F629-BD34-33D7-87FDE4EB1538}"/>
          </ac:spMkLst>
        </pc:spChg>
        <pc:spChg chg="add del mod">
          <ac:chgData name="Mahonia Oglesby" userId="dc7413b4-f296-4386-9cc0-9e850d973af1" providerId="ADAL" clId="{A1317E82-2A7F-4DA3-8A28-5B2AA9D38A8C}" dt="2023-12-15T00:27:27.806" v="2201" actId="6264"/>
          <ac:spMkLst>
            <pc:docMk/>
            <pc:sldMk cId="0" sldId="256"/>
            <ac:spMk id="56" creationId="{DF6A6603-9FC1-B367-C0E1-154943DE589B}"/>
          </ac:spMkLst>
        </pc:spChg>
        <pc:grpChg chg="del">
          <ac:chgData name="Mahonia Oglesby" userId="dc7413b4-f296-4386-9cc0-9e850d973af1" providerId="ADAL" clId="{A1317E82-2A7F-4DA3-8A28-5B2AA9D38A8C}" dt="2023-12-14T20:02:11.862" v="990" actId="478"/>
          <ac:grpSpMkLst>
            <pc:docMk/>
            <pc:sldMk cId="0" sldId="256"/>
            <ac:grpSpMk id="4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02:11.862" v="990" actId="478"/>
          <ac:grpSpMkLst>
            <pc:docMk/>
            <pc:sldMk cId="0" sldId="256"/>
            <ac:grpSpMk id="11" creationId="{00000000-0000-0000-0000-000000000000}"/>
          </ac:grpSpMkLst>
        </pc:grpChg>
      </pc:sldChg>
      <pc:sldChg chg="addSp delSp modSp mod modClrScheme chgLayout">
        <pc:chgData name="Mahonia Oglesby" userId="dc7413b4-f296-4386-9cc0-9e850d973af1" providerId="ADAL" clId="{A1317E82-2A7F-4DA3-8A28-5B2AA9D38A8C}" dt="2023-12-15T00:16:43.812" v="2161" actId="6264"/>
        <pc:sldMkLst>
          <pc:docMk/>
          <pc:sldMk cId="0" sldId="257"/>
        </pc:sldMkLst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0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1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3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4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5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6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7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7:59.317" v="1033" actId="478"/>
          <ac:spMkLst>
            <pc:docMk/>
            <pc:sldMk cId="0" sldId="257"/>
            <ac:spMk id="28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29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30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31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3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33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34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38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39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08:04.972" v="1034" actId="21"/>
          <ac:spMkLst>
            <pc:docMk/>
            <pc:sldMk cId="0" sldId="257"/>
            <ac:spMk id="40" creationId="{00000000-0000-0000-0000-000000000000}"/>
          </ac:spMkLst>
        </pc:spChg>
        <pc:spChg chg="add del mod ord">
          <ac:chgData name="Mahonia Oglesby" userId="dc7413b4-f296-4386-9cc0-9e850d973af1" providerId="ADAL" clId="{A1317E82-2A7F-4DA3-8A28-5B2AA9D38A8C}" dt="2023-12-14T20:08:09.908" v="1035"/>
          <ac:spMkLst>
            <pc:docMk/>
            <pc:sldMk cId="0" sldId="257"/>
            <ac:spMk id="41" creationId="{580DC27E-CEA6-A18F-866B-2DD0FC8C302F}"/>
          </ac:spMkLst>
        </pc:spChg>
        <pc:spChg chg="add del mod ord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42" creationId="{89EA21DE-FC4A-C776-F32C-EDDDFB5B564F}"/>
          </ac:spMkLst>
        </pc:spChg>
        <pc:spChg chg="add del mod ord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43" creationId="{BA6E0BC2-51A7-2859-11B4-03BDBD16B08F}"/>
          </ac:spMkLst>
        </pc:spChg>
        <pc:spChg chg="add del mod ord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44" creationId="{CB436234-2528-D834-94B1-F9F455B45211}"/>
          </ac:spMkLst>
        </pc:spChg>
        <pc:spChg chg="add del mod ord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45" creationId="{937DB344-A86B-8953-4553-B83113D0B3EA}"/>
          </ac:spMkLst>
        </pc:spChg>
        <pc:spChg chg="add del mod ord">
          <ac:chgData name="Mahonia Oglesby" userId="dc7413b4-f296-4386-9cc0-9e850d973af1" providerId="ADAL" clId="{A1317E82-2A7F-4DA3-8A28-5B2AA9D38A8C}" dt="2023-12-14T20:08:20.670" v="1036" actId="478"/>
          <ac:spMkLst>
            <pc:docMk/>
            <pc:sldMk cId="0" sldId="257"/>
            <ac:spMk id="46" creationId="{A8FA5002-0D24-720E-DC88-C8505A912F02}"/>
          </ac:spMkLst>
        </pc:spChg>
        <pc:spChg chg="add mod or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47" creationId="{8566158D-1A79-D588-9A01-C440CB400105}"/>
          </ac:spMkLst>
        </pc:spChg>
        <pc:spChg chg="add del mod">
          <ac:chgData name="Mahonia Oglesby" userId="dc7413b4-f296-4386-9cc0-9e850d973af1" providerId="ADAL" clId="{A1317E82-2A7F-4DA3-8A28-5B2AA9D38A8C}" dt="2023-12-14T20:08:24.022" v="1037" actId="6264"/>
          <ac:spMkLst>
            <pc:docMk/>
            <pc:sldMk cId="0" sldId="257"/>
            <ac:spMk id="48" creationId="{65E5FEB5-C361-96DC-C6AE-09D14626DB87}"/>
          </ac:spMkLst>
        </pc:spChg>
        <pc:spChg chg="add mod or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49" creationId="{EFFA6637-7F59-2605-9AF7-40F0E3A64977}"/>
          </ac:spMkLst>
        </pc:spChg>
        <pc:spChg chg="add mod or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0" creationId="{5749FC8F-03CC-238A-7FA9-58C402492EA5}"/>
          </ac:spMkLst>
        </pc:spChg>
        <pc:spChg chg="add mod or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1" creationId="{2445F376-DFBE-2363-6546-82B8C69A5B04}"/>
          </ac:spMkLst>
        </pc:spChg>
        <pc:spChg chg="add mod or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2" creationId="{24F52E40-DE17-E029-A429-23EF9BE95DFD}"/>
          </ac:spMkLst>
        </pc:spChg>
        <pc:spChg chg="add mod or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3" creationId="{1CFED87B-871F-6748-29A4-0FFE95BFC1AC}"/>
          </ac:spMkLst>
        </pc:spChg>
        <pc:spChg chg="add del mo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4" creationId="{8C1911E6-7CE0-C58B-4789-3C92E4354555}"/>
          </ac:spMkLst>
        </pc:spChg>
        <pc:spChg chg="add del mo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5" creationId="{2ED08A77-1F89-6A9D-3D43-E675EA6F877C}"/>
          </ac:spMkLst>
        </pc:spChg>
        <pc:spChg chg="add del mo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6" creationId="{4235659B-ABD0-1581-7DE4-57280FA82875}"/>
          </ac:spMkLst>
        </pc:spChg>
        <pc:spChg chg="add del mo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7" creationId="{864D2196-43AB-3A5B-21ED-DC4878D554E6}"/>
          </ac:spMkLst>
        </pc:spChg>
        <pc:spChg chg="add del mo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8" creationId="{FE2F9223-B289-8299-3C68-6429F271F6CF}"/>
          </ac:spMkLst>
        </pc:spChg>
        <pc:spChg chg="add del mod">
          <ac:chgData name="Mahonia Oglesby" userId="dc7413b4-f296-4386-9cc0-9e850d973af1" providerId="ADAL" clId="{A1317E82-2A7F-4DA3-8A28-5B2AA9D38A8C}" dt="2023-12-15T00:16:43.812" v="2161" actId="6264"/>
          <ac:spMkLst>
            <pc:docMk/>
            <pc:sldMk cId="0" sldId="257"/>
            <ac:spMk id="59" creationId="{B9BBB66D-C4BB-F1E5-103C-1BB974B8926C}"/>
          </ac:spMkLst>
        </pc:spChg>
        <pc:grpChg chg="del">
          <ac:chgData name="Mahonia Oglesby" userId="dc7413b4-f296-4386-9cc0-9e850d973af1" providerId="ADAL" clId="{A1317E82-2A7F-4DA3-8A28-5B2AA9D38A8C}" dt="2023-12-14T20:08:20.670" v="1036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08:20.670" v="1036" actId="478"/>
          <ac:grpSpMkLst>
            <pc:docMk/>
            <pc:sldMk cId="0" sldId="257"/>
            <ac:grpSpMk id="6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08:20.670" v="1036" actId="478"/>
          <ac:grpSpMkLst>
            <pc:docMk/>
            <pc:sldMk cId="0" sldId="257"/>
            <ac:grpSpMk id="9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08:20.670" v="1036" actId="478"/>
          <ac:grpSpMkLst>
            <pc:docMk/>
            <pc:sldMk cId="0" sldId="257"/>
            <ac:grpSpMk id="12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08:20.670" v="1036" actId="478"/>
          <ac:grpSpMkLst>
            <pc:docMk/>
            <pc:sldMk cId="0" sldId="257"/>
            <ac:grpSpMk id="15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08:20.670" v="1036" actId="478"/>
          <ac:grpSpMkLst>
            <pc:docMk/>
            <pc:sldMk cId="0" sldId="257"/>
            <ac:grpSpMk id="35" creationId="{00000000-0000-0000-0000-000000000000}"/>
          </ac:grpSpMkLst>
        </pc:grpChg>
        <pc:picChg chg="del">
          <ac:chgData name="Mahonia Oglesby" userId="dc7413b4-f296-4386-9cc0-9e850d973af1" providerId="ADAL" clId="{A1317E82-2A7F-4DA3-8A28-5B2AA9D38A8C}" dt="2023-12-14T20:08:20.670" v="1036" actId="478"/>
          <ac:picMkLst>
            <pc:docMk/>
            <pc:sldMk cId="0" sldId="257"/>
            <ac:picMk id="18" creationId="{00000000-0000-0000-0000-000000000000}"/>
          </ac:picMkLst>
        </pc:picChg>
        <pc:picChg chg="del">
          <ac:chgData name="Mahonia Oglesby" userId="dc7413b4-f296-4386-9cc0-9e850d973af1" providerId="ADAL" clId="{A1317E82-2A7F-4DA3-8A28-5B2AA9D38A8C}" dt="2023-12-14T20:07:59.317" v="1033" actId="478"/>
          <ac:picMkLst>
            <pc:docMk/>
            <pc:sldMk cId="0" sldId="257"/>
            <ac:picMk id="19" creationId="{00000000-0000-0000-0000-000000000000}"/>
          </ac:picMkLst>
        </pc:picChg>
      </pc:sldChg>
      <pc:sldChg chg="addSp delSp modSp mod modClrScheme chgLayout">
        <pc:chgData name="Mahonia Oglesby" userId="dc7413b4-f296-4386-9cc0-9e850d973af1" providerId="ADAL" clId="{A1317E82-2A7F-4DA3-8A28-5B2AA9D38A8C}" dt="2023-12-15T00:16:53.551" v="2162" actId="6264"/>
        <pc:sldMkLst>
          <pc:docMk/>
          <pc:sldMk cId="0" sldId="258"/>
        </pc:sldMkLst>
        <pc:spChg chg="del">
          <ac:chgData name="Mahonia Oglesby" userId="dc7413b4-f296-4386-9cc0-9e850d973af1" providerId="ADAL" clId="{A1317E82-2A7F-4DA3-8A28-5B2AA9D38A8C}" dt="2023-12-14T20:11:29.074" v="1097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1:35.841" v="1099" actId="478"/>
          <ac:spMkLst>
            <pc:docMk/>
            <pc:sldMk cId="0" sldId="258"/>
            <ac:spMk id="173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1:35.841" v="1099" actId="478"/>
          <ac:spMkLst>
            <pc:docMk/>
            <pc:sldMk cId="0" sldId="258"/>
            <ac:spMk id="174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1:35.841" v="1099" actId="478"/>
          <ac:spMkLst>
            <pc:docMk/>
            <pc:sldMk cId="0" sldId="258"/>
            <ac:spMk id="193" creationId="{00000000-0000-0000-0000-000000000000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194" creationId="{85B9F2A4-6E74-8F9E-B814-05497DAD7583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195" creationId="{75B6FB47-697C-82BD-75AD-4700F304F149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196" creationId="{915D333A-E7FB-C718-E399-F0934F3652C1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197" creationId="{43544E09-0125-F4E5-1277-7522AAE8A6A3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198" creationId="{43F594AA-2ED3-AE83-2FBC-1FB84C458FC3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199" creationId="{534BDE1B-7023-7672-5184-D3E3071FBD0F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0" creationId="{011DBB43-2448-5C95-C4C2-AC6C56314CE1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1" creationId="{3681E043-2330-827C-7E8C-46DCDBADD05E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2" creationId="{C30DC960-CB16-1883-50F7-E55A87F0A6AF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3" creationId="{FE9F54D3-E05D-7C69-9D6C-6300964B4418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4" creationId="{0C9AE220-86CF-2CC4-2A08-8E0564E60D73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5" creationId="{F57B49F2-BC87-7C25-3827-BAED30F270A2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6" creationId="{FCE19C7F-6C0D-A239-3EEE-0E4E4D6F6163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7" creationId="{06FBB383-80F4-38E6-2DED-DA27157B8072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8" creationId="{4C701E5D-0322-D22F-118F-6F0777A71EBE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09" creationId="{F8934121-279A-54E4-5502-648AC307BCA4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0" creationId="{FE437C24-A376-B201-0BF0-AE114B8DD5AC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1" creationId="{0C94B3A7-E785-B9EE-2A0B-FAB7D61BAA20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2" creationId="{F9E16F84-B18D-052B-6155-2059452E6805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3" creationId="{4F1A289B-79E1-ACC8-88C4-DED980F472C2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4" creationId="{027E5363-0CEA-6AF4-AD74-D5CDE221CC62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5" creationId="{C54B780A-8F4E-6D55-D0DB-4C8C0192D8B2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6" creationId="{573B038D-6796-24D7-D82B-6BEA959DB52A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7" creationId="{85245DA1-463C-4E14-E42E-C83041E3EA08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8" creationId="{22FE7592-1C50-2930-8B22-E37353D3D0AD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19" creationId="{D2E87038-F803-1619-D28A-8BFF023CE842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20" creationId="{6B5CDFAC-8A75-F7A1-84D8-9F35F02B9920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21" creationId="{79D4177F-12A5-E38B-0218-09EA1199A151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22" creationId="{087AEA4A-6BAC-92D6-11E5-8D7C9D23FB91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23" creationId="{EDBB935B-2137-EC04-EB4F-FB70F315A33B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24" creationId="{2CEC7770-0D01-5211-5A9E-BC596635F0B7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25" creationId="{E235F20E-42EE-97A8-22EC-A0CFCAB698C0}"/>
          </ac:spMkLst>
        </pc:spChg>
        <pc:spChg chg="add del mod">
          <ac:chgData name="Mahonia Oglesby" userId="dc7413b4-f296-4386-9cc0-9e850d973af1" providerId="ADAL" clId="{A1317E82-2A7F-4DA3-8A28-5B2AA9D38A8C}" dt="2023-12-14T20:12:01.038" v="1101" actId="6264"/>
          <ac:spMkLst>
            <pc:docMk/>
            <pc:sldMk cId="0" sldId="258"/>
            <ac:spMk id="226" creationId="{4BB41880-E192-763E-2537-FDC2BE81BCAB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27" creationId="{6067DE99-FB53-C376-5E38-3F4FC84B2BD2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28" creationId="{D9CF4D8C-9E9E-BEE7-829B-85076A9B4E2B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29" creationId="{FA25D1FD-6EE3-8B2F-4D40-43965F2FA109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30" creationId="{E5B5E218-5025-6057-9F08-941E1A03AD21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31" creationId="{71EDC3B7-C888-E489-3736-42084D29A988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32" creationId="{658C0C89-2B04-131C-6288-1840A78F8D1A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33" creationId="{F88919E7-2D4B-F8AC-3588-F5CBA43AD358}"/>
          </ac:spMkLst>
        </pc:spChg>
        <pc:spChg chg="add del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34" creationId="{19F59049-1A4E-4792-2EB5-A0DD5E961EB4}"/>
          </ac:spMkLst>
        </pc:spChg>
        <pc:spChg chg="add del mod ord">
          <ac:chgData name="Mahonia Oglesby" userId="dc7413b4-f296-4386-9cc0-9e850d973af1" providerId="ADAL" clId="{A1317E82-2A7F-4DA3-8A28-5B2AA9D38A8C}" dt="2023-12-14T20:14:20.812" v="1163"/>
          <ac:spMkLst>
            <pc:docMk/>
            <pc:sldMk cId="0" sldId="258"/>
            <ac:spMk id="235" creationId="{A19E2867-5E74-5F19-A2F1-61611A43ED45}"/>
          </ac:spMkLst>
        </pc:spChg>
        <pc:spChg chg="add del mod ord">
          <ac:chgData name="Mahonia Oglesby" userId="dc7413b4-f296-4386-9cc0-9e850d973af1" providerId="ADAL" clId="{A1317E82-2A7F-4DA3-8A28-5B2AA9D38A8C}" dt="2023-12-14T20:14:23.376" v="1164"/>
          <ac:spMkLst>
            <pc:docMk/>
            <pc:sldMk cId="0" sldId="258"/>
            <ac:spMk id="236" creationId="{4C541584-21BE-D91C-4F6C-42FDD531B9C3}"/>
          </ac:spMkLst>
        </pc:spChg>
        <pc:spChg chg="add del mod ord">
          <ac:chgData name="Mahonia Oglesby" userId="dc7413b4-f296-4386-9cc0-9e850d973af1" providerId="ADAL" clId="{A1317E82-2A7F-4DA3-8A28-5B2AA9D38A8C}" dt="2023-12-14T20:14:26.821" v="1165"/>
          <ac:spMkLst>
            <pc:docMk/>
            <pc:sldMk cId="0" sldId="258"/>
            <ac:spMk id="237" creationId="{CDF1A8A3-5711-4F8C-6142-935F05442F01}"/>
          </ac:spMkLst>
        </pc:spChg>
        <pc:spChg chg="add del mod ord">
          <ac:chgData name="Mahonia Oglesby" userId="dc7413b4-f296-4386-9cc0-9e850d973af1" providerId="ADAL" clId="{A1317E82-2A7F-4DA3-8A28-5B2AA9D38A8C}" dt="2023-12-14T20:15:14.086" v="1178"/>
          <ac:spMkLst>
            <pc:docMk/>
            <pc:sldMk cId="0" sldId="258"/>
            <ac:spMk id="238" creationId="{5B29C97E-9EAB-79F6-DD51-A903FD62D1C6}"/>
          </ac:spMkLst>
        </pc:spChg>
        <pc:spChg chg="add del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39" creationId="{1D0D0A22-7437-C93A-8E55-0EBE35865DD8}"/>
          </ac:spMkLst>
        </pc:spChg>
        <pc:spChg chg="add del mod ord">
          <ac:chgData name="Mahonia Oglesby" userId="dc7413b4-f296-4386-9cc0-9e850d973af1" providerId="ADAL" clId="{A1317E82-2A7F-4DA3-8A28-5B2AA9D38A8C}" dt="2023-12-14T20:14:30.842" v="1166"/>
          <ac:spMkLst>
            <pc:docMk/>
            <pc:sldMk cId="0" sldId="258"/>
            <ac:spMk id="240" creationId="{B0D5086A-D1FF-C9A9-AF6A-BA5BEA8563DF}"/>
          </ac:spMkLst>
        </pc:spChg>
        <pc:spChg chg="add del mod ord">
          <ac:chgData name="Mahonia Oglesby" userId="dc7413b4-f296-4386-9cc0-9e850d973af1" providerId="ADAL" clId="{A1317E82-2A7F-4DA3-8A28-5B2AA9D38A8C}" dt="2023-12-14T20:14:33.081" v="1167"/>
          <ac:spMkLst>
            <pc:docMk/>
            <pc:sldMk cId="0" sldId="258"/>
            <ac:spMk id="241" creationId="{966BA881-ECE0-3A23-A70C-612F648DFDCC}"/>
          </ac:spMkLst>
        </pc:spChg>
        <pc:spChg chg="add del mod ord">
          <ac:chgData name="Mahonia Oglesby" userId="dc7413b4-f296-4386-9cc0-9e850d973af1" providerId="ADAL" clId="{A1317E82-2A7F-4DA3-8A28-5B2AA9D38A8C}" dt="2023-12-14T20:14:36.486" v="1168"/>
          <ac:spMkLst>
            <pc:docMk/>
            <pc:sldMk cId="0" sldId="258"/>
            <ac:spMk id="242" creationId="{429EB5F3-DC7E-601F-117A-F513E9BAAC72}"/>
          </ac:spMkLst>
        </pc:spChg>
        <pc:spChg chg="add del mod ord">
          <ac:chgData name="Mahonia Oglesby" userId="dc7413b4-f296-4386-9cc0-9e850d973af1" providerId="ADAL" clId="{A1317E82-2A7F-4DA3-8A28-5B2AA9D38A8C}" dt="2023-12-14T20:15:16.206" v="1179"/>
          <ac:spMkLst>
            <pc:docMk/>
            <pc:sldMk cId="0" sldId="258"/>
            <ac:spMk id="243" creationId="{8DF96710-78AA-829C-0E92-CDC9F1BF1B96}"/>
          </ac:spMkLst>
        </pc:spChg>
        <pc:spChg chg="add del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44" creationId="{2BC05541-891B-29FF-B899-359CA00E51B2}"/>
          </ac:spMkLst>
        </pc:spChg>
        <pc:spChg chg="add del mod ord">
          <ac:chgData name="Mahonia Oglesby" userId="dc7413b4-f296-4386-9cc0-9e850d973af1" providerId="ADAL" clId="{A1317E82-2A7F-4DA3-8A28-5B2AA9D38A8C}" dt="2023-12-14T20:15:07.855" v="1177"/>
          <ac:spMkLst>
            <pc:docMk/>
            <pc:sldMk cId="0" sldId="258"/>
            <ac:spMk id="245" creationId="{A00DF64B-C832-42F3-0BFE-5923B0317CD6}"/>
          </ac:spMkLst>
        </pc:spChg>
        <pc:spChg chg="add del mod ord">
          <ac:chgData name="Mahonia Oglesby" userId="dc7413b4-f296-4386-9cc0-9e850d973af1" providerId="ADAL" clId="{A1317E82-2A7F-4DA3-8A28-5B2AA9D38A8C}" dt="2023-12-14T20:15:03.888" v="1176"/>
          <ac:spMkLst>
            <pc:docMk/>
            <pc:sldMk cId="0" sldId="258"/>
            <ac:spMk id="246" creationId="{264F4887-710C-6DA0-7B57-0BA86E56AFDA}"/>
          </ac:spMkLst>
        </pc:spChg>
        <pc:spChg chg="add del mod ord">
          <ac:chgData name="Mahonia Oglesby" userId="dc7413b4-f296-4386-9cc0-9e850d973af1" providerId="ADAL" clId="{A1317E82-2A7F-4DA3-8A28-5B2AA9D38A8C}" dt="2023-12-14T20:14:59.203" v="1175"/>
          <ac:spMkLst>
            <pc:docMk/>
            <pc:sldMk cId="0" sldId="258"/>
            <ac:spMk id="247" creationId="{41BF8EDE-1F2C-B4C5-217B-2DF2A1A666DB}"/>
          </ac:spMkLst>
        </pc:spChg>
        <pc:spChg chg="add del mod ord">
          <ac:chgData name="Mahonia Oglesby" userId="dc7413b4-f296-4386-9cc0-9e850d973af1" providerId="ADAL" clId="{A1317E82-2A7F-4DA3-8A28-5B2AA9D38A8C}" dt="2023-12-14T20:15:20.658" v="1180"/>
          <ac:spMkLst>
            <pc:docMk/>
            <pc:sldMk cId="0" sldId="258"/>
            <ac:spMk id="248" creationId="{9C4523C6-D978-CFEF-58E5-3339E9F612AC}"/>
          </ac:spMkLst>
        </pc:spChg>
        <pc:spChg chg="add del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49" creationId="{3DC44B4C-4243-B21F-1E1F-0C37675B8382}"/>
          </ac:spMkLst>
        </pc:spChg>
        <pc:spChg chg="add del mod ord">
          <ac:chgData name="Mahonia Oglesby" userId="dc7413b4-f296-4386-9cc0-9e850d973af1" providerId="ADAL" clId="{A1317E82-2A7F-4DA3-8A28-5B2AA9D38A8C}" dt="2023-12-14T20:14:56.493" v="1174"/>
          <ac:spMkLst>
            <pc:docMk/>
            <pc:sldMk cId="0" sldId="258"/>
            <ac:spMk id="250" creationId="{CDDC8DD9-FC99-406D-E38D-13B48DC81F9F}"/>
          </ac:spMkLst>
        </pc:spChg>
        <pc:spChg chg="add del mod ord">
          <ac:chgData name="Mahonia Oglesby" userId="dc7413b4-f296-4386-9cc0-9e850d973af1" providerId="ADAL" clId="{A1317E82-2A7F-4DA3-8A28-5B2AA9D38A8C}" dt="2023-12-14T20:14:51.677" v="1173"/>
          <ac:spMkLst>
            <pc:docMk/>
            <pc:sldMk cId="0" sldId="258"/>
            <ac:spMk id="251" creationId="{4D6E2372-B5A8-6EBB-C93F-C7C88BDE14E1}"/>
          </ac:spMkLst>
        </pc:spChg>
        <pc:spChg chg="add del mod ord">
          <ac:chgData name="Mahonia Oglesby" userId="dc7413b4-f296-4386-9cc0-9e850d973af1" providerId="ADAL" clId="{A1317E82-2A7F-4DA3-8A28-5B2AA9D38A8C}" dt="2023-12-14T20:14:47.260" v="1172"/>
          <ac:spMkLst>
            <pc:docMk/>
            <pc:sldMk cId="0" sldId="258"/>
            <ac:spMk id="252" creationId="{DB1B9AE6-7F28-8E39-7C43-9EE791B1803A}"/>
          </ac:spMkLst>
        </pc:spChg>
        <pc:spChg chg="add del mod ord">
          <ac:chgData name="Mahonia Oglesby" userId="dc7413b4-f296-4386-9cc0-9e850d973af1" providerId="ADAL" clId="{A1317E82-2A7F-4DA3-8A28-5B2AA9D38A8C}" dt="2023-12-14T20:15:22.992" v="1181"/>
          <ac:spMkLst>
            <pc:docMk/>
            <pc:sldMk cId="0" sldId="258"/>
            <ac:spMk id="253" creationId="{BE92F356-E922-0DFA-4FD3-D9E9E97308DF}"/>
          </ac:spMkLst>
        </pc:spChg>
        <pc:spChg chg="add del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54" creationId="{2BCEB93A-7DBB-BBA0-D21D-AA6076907A66}"/>
          </ac:spMkLst>
        </pc:spChg>
        <pc:spChg chg="add del mod ord">
          <ac:chgData name="Mahonia Oglesby" userId="dc7413b4-f296-4386-9cc0-9e850d973af1" providerId="ADAL" clId="{A1317E82-2A7F-4DA3-8A28-5B2AA9D38A8C}" dt="2023-12-14T20:14:44.511" v="1171"/>
          <ac:spMkLst>
            <pc:docMk/>
            <pc:sldMk cId="0" sldId="258"/>
            <ac:spMk id="255" creationId="{57853F7B-17D9-5158-EC69-E8CA93BA463D}"/>
          </ac:spMkLst>
        </pc:spChg>
        <pc:spChg chg="add del mod ord">
          <ac:chgData name="Mahonia Oglesby" userId="dc7413b4-f296-4386-9cc0-9e850d973af1" providerId="ADAL" clId="{A1317E82-2A7F-4DA3-8A28-5B2AA9D38A8C}" dt="2023-12-14T20:14:42.066" v="1170"/>
          <ac:spMkLst>
            <pc:docMk/>
            <pc:sldMk cId="0" sldId="258"/>
            <ac:spMk id="256" creationId="{19FC0014-5E7A-7191-09F3-CDA453B7A60D}"/>
          </ac:spMkLst>
        </pc:spChg>
        <pc:spChg chg="add del mod ord">
          <ac:chgData name="Mahonia Oglesby" userId="dc7413b4-f296-4386-9cc0-9e850d973af1" providerId="ADAL" clId="{A1317E82-2A7F-4DA3-8A28-5B2AA9D38A8C}" dt="2023-12-14T20:14:40.099" v="1169"/>
          <ac:spMkLst>
            <pc:docMk/>
            <pc:sldMk cId="0" sldId="258"/>
            <ac:spMk id="257" creationId="{231374FE-0756-1BE5-B9DF-6F6FDEE7EA91}"/>
          </ac:spMkLst>
        </pc:spChg>
        <pc:spChg chg="add del mod ord">
          <ac:chgData name="Mahonia Oglesby" userId="dc7413b4-f296-4386-9cc0-9e850d973af1" providerId="ADAL" clId="{A1317E82-2A7F-4DA3-8A28-5B2AA9D38A8C}" dt="2023-12-14T20:15:25.552" v="1182"/>
          <ac:spMkLst>
            <pc:docMk/>
            <pc:sldMk cId="0" sldId="258"/>
            <ac:spMk id="258" creationId="{15CA7826-12AB-1EE6-2976-5459D5958346}"/>
          </ac:spMkLst>
        </pc:spChg>
        <pc:spChg chg="add del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59" creationId="{604CCB94-AE0A-9EFD-C2A2-5797E28A00F7}"/>
          </ac:spMkLst>
        </pc:spChg>
        <pc:spChg chg="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0" creationId="{44F6B508-DDCF-0C32-9917-4264A463B658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1" creationId="{3622D7E8-F155-B685-19D7-8051C28DD526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2" creationId="{356A6B78-AF69-1EEB-E3CB-143A079329D4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3" creationId="{F806BB5F-3DD1-B76C-50FC-4F6A78B7B83A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4" creationId="{7A2DE7D1-07BC-3E41-E498-F32F3EB52214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5" creationId="{F0C28C5A-A5DE-B2DB-A1AF-B25B061955FD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6" creationId="{61500366-6A3F-7BCF-2721-F7C9C7DDA6F5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7" creationId="{A7BDCF4D-D226-7489-AAD0-245F92207CF1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8" creationId="{D2ABCC4C-695E-53A4-EB5A-3E07A19A359F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69" creationId="{CEB96F30-2793-EE7D-6C07-543E2CF7B1DA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0" creationId="{8A6AA977-32D9-E2C9-41C5-82141782AA4D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1" creationId="{B0CA6EA9-DF8E-9896-FAB7-7135359BC33D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2" creationId="{E8F74371-18AA-7351-6B16-105CD1B655F1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3" creationId="{63602781-C93C-1358-93BA-1D9FA970BB18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4" creationId="{C618C734-75BF-CA13-F15B-2FBF4E77B1D7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5" creationId="{5DDEE633-261A-1300-104F-08ED8B342329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6" creationId="{BD5C9AFA-6992-2512-AF5F-A7B4CAE808FD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7" creationId="{481DE971-6254-8EA1-3B8D-76F1C41D0CC6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8" creationId="{5A7E00AA-5083-9C52-BE8F-83C7F7669658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79" creationId="{FE84D141-E3A8-8A9F-450B-D1182CB27B73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0" creationId="{9512BB60-41B8-8EC5-87BF-FE92A7DC2276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1" creationId="{AE3E0A4F-3E52-50B2-7E26-E923C2D55F69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2" creationId="{2EF6ED37-B203-DE66-24C1-C1BD90CBBCE9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3" creationId="{918FD73B-51F9-424C-8A87-CCBD971186D1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4" creationId="{BF81A515-C5BE-B8F5-358E-249F536E01E6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5" creationId="{816AF9BE-D1A8-A167-99E4-97C777BD9978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6" creationId="{C6D9999A-B0EA-2EDE-139B-643DA09FE036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7" creationId="{4E303D59-A294-6CCD-8CB8-4242A3ACA673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8" creationId="{95D97B96-EB41-4FE1-02FE-7D0D6D6755FD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89" creationId="{D2019A74-0691-DB48-022D-57943C421B5A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0" creationId="{AF319463-F5ED-C012-DA7F-4DDFC3F9D901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1" creationId="{0F02BBC8-B057-81A0-5D7A-8002F04D68E7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2" creationId="{8C91CD76-6A9D-4AB8-45B7-90B2A17E4F95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3" creationId="{141C631F-CAD7-52EE-2CB8-AC1B42FF9A4A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4" creationId="{C63D4C85-F21E-42C1-D73B-0F9651FB8C02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5" creationId="{9560F187-B706-F0BA-1199-FBF156CA27EA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6" creationId="{1F336B51-91C2-1143-2BF9-5932B0CEBA88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7" creationId="{DE3D818E-0BD2-48A4-5AC7-C08425CDD4B0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8" creationId="{9711D580-F4F1-B7C7-C13F-3A275E3BA2B3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299" creationId="{7D269770-A6C6-356D-E1C6-E30D3D920FED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0" creationId="{364E6CA3-F199-DF0D-9683-3569050702A8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1" creationId="{47665368-390F-63BD-E177-F74CFA8DD82B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2" creationId="{F1AB06D8-606C-F6EC-2709-5B795D3F05E7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3" creationId="{E18971AF-8FDB-CD3E-A2D5-2FD8F3251BC5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4" creationId="{710F2BC1-0646-FB5E-9A6B-F6631BDDA8D2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5" creationId="{DD4AC997-09D5-E949-5467-1E820733E5FC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6" creationId="{C043A918-AB9D-463E-8FE6-BBA4891E3DBC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7" creationId="{355D277E-2A19-E7E2-05CF-EC04A6E0C996}"/>
          </ac:spMkLst>
        </pc:spChg>
        <pc:spChg chg="add del mo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8" creationId="{DF0556C4-4DAD-9EB9-63BE-7D4FA2A77BDA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09" creationId="{06F3EE11-B603-1D54-BDD2-AF4DD1E0BC1D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10" creationId="{5D4EEAB8-6DFE-D1DF-DFB6-D51985399432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11" creationId="{48E9B66B-2C16-26DA-35F5-B8273659E0B5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12" creationId="{274B663B-E198-4B49-F338-33BE18788BFA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13" creationId="{A3B084C8-8839-BAB4-F577-12BEFE5A07FC}"/>
          </ac:spMkLst>
        </pc:spChg>
        <pc:spChg chg="add mod ord">
          <ac:chgData name="Mahonia Oglesby" userId="dc7413b4-f296-4386-9cc0-9e850d973af1" providerId="ADAL" clId="{A1317E82-2A7F-4DA3-8A28-5B2AA9D38A8C}" dt="2023-12-15T00:16:53.551" v="2162" actId="6264"/>
          <ac:spMkLst>
            <pc:docMk/>
            <pc:sldMk cId="0" sldId="258"/>
            <ac:spMk id="314" creationId="{6F7CED88-F6FD-D266-2406-886B3F2FB18E}"/>
          </ac:spMkLst>
        </pc:s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7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1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5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9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23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27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32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38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42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51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56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62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66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75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80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83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87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91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00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05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11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15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21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25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30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36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40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49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54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60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64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75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80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85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1:35.841" v="1099" actId="478"/>
          <ac:grpSpMkLst>
            <pc:docMk/>
            <pc:sldMk cId="0" sldId="258"/>
            <ac:grpSpMk id="190" creationId="{00000000-0000-0000-0000-000000000000}"/>
          </ac:grpSpMkLst>
        </pc:grpChg>
        <pc:graphicFrameChg chg="del">
          <ac:chgData name="Mahonia Oglesby" userId="dc7413b4-f296-4386-9cc0-9e850d973af1" providerId="ADAL" clId="{A1317E82-2A7F-4DA3-8A28-5B2AA9D38A8C}" dt="2023-12-14T20:11:35.841" v="1099" actId="478"/>
          <ac:graphicFrameMkLst>
            <pc:docMk/>
            <pc:sldMk cId="0" sldId="258"/>
            <ac:graphicFrameMk id="6" creationId="{00000000-0000-0000-0000-000000000000}"/>
          </ac:graphicFrameMkLst>
        </pc:graphicFrameChg>
        <pc:graphicFrameChg chg="del">
          <ac:chgData name="Mahonia Oglesby" userId="dc7413b4-f296-4386-9cc0-9e850d973af1" providerId="ADAL" clId="{A1317E82-2A7F-4DA3-8A28-5B2AA9D38A8C}" dt="2023-12-14T20:11:35.841" v="1099" actId="478"/>
          <ac:graphicFrameMkLst>
            <pc:docMk/>
            <pc:sldMk cId="0" sldId="258"/>
            <ac:graphicFrameMk id="10" creationId="{00000000-0000-0000-0000-000000000000}"/>
          </ac:graphicFrameMkLst>
        </pc:graphicFrameChg>
        <pc:graphicFrameChg chg="del">
          <ac:chgData name="Mahonia Oglesby" userId="dc7413b4-f296-4386-9cc0-9e850d973af1" providerId="ADAL" clId="{A1317E82-2A7F-4DA3-8A28-5B2AA9D38A8C}" dt="2023-12-14T20:11:35.841" v="1099" actId="478"/>
          <ac:graphicFrameMkLst>
            <pc:docMk/>
            <pc:sldMk cId="0" sldId="258"/>
            <ac:graphicFrameMk id="14" creationId="{00000000-0000-0000-0000-000000000000}"/>
          </ac:graphicFrameMkLst>
        </pc:graphicFrameChg>
        <pc:graphicFrameChg chg="del">
          <ac:chgData name="Mahonia Oglesby" userId="dc7413b4-f296-4386-9cc0-9e850d973af1" providerId="ADAL" clId="{A1317E82-2A7F-4DA3-8A28-5B2AA9D38A8C}" dt="2023-12-14T20:11:35.841" v="1099" actId="478"/>
          <ac:graphicFrameMkLst>
            <pc:docMk/>
            <pc:sldMk cId="0" sldId="258"/>
            <ac:graphicFrameMk id="18" creationId="{00000000-0000-0000-0000-000000000000}"/>
          </ac:graphicFrameMkLst>
        </pc:graphicFrameChg>
        <pc:graphicFrameChg chg="del">
          <ac:chgData name="Mahonia Oglesby" userId="dc7413b4-f296-4386-9cc0-9e850d973af1" providerId="ADAL" clId="{A1317E82-2A7F-4DA3-8A28-5B2AA9D38A8C}" dt="2023-12-14T20:11:35.841" v="1099" actId="478"/>
          <ac:graphicFrameMkLst>
            <pc:docMk/>
            <pc:sldMk cId="0" sldId="258"/>
            <ac:graphicFrameMk id="22" creationId="{00000000-0000-0000-0000-000000000000}"/>
          </ac:graphicFrameMkLst>
        </pc:graphicFrameChg>
        <pc:graphicFrameChg chg="del">
          <ac:chgData name="Mahonia Oglesby" userId="dc7413b4-f296-4386-9cc0-9e850d973af1" providerId="ADAL" clId="{A1317E82-2A7F-4DA3-8A28-5B2AA9D38A8C}" dt="2023-12-14T20:11:35.841" v="1099" actId="478"/>
          <ac:graphicFrameMkLst>
            <pc:docMk/>
            <pc:sldMk cId="0" sldId="258"/>
            <ac:graphicFrameMk id="26" creationId="{00000000-0000-0000-0000-000000000000}"/>
          </ac:graphicFrameMkLst>
        </pc:graphicFrameChg>
        <pc:graphicFrameChg chg="del mod">
          <ac:chgData name="Mahonia Oglesby" userId="dc7413b4-f296-4386-9cc0-9e850d973af1" providerId="ADAL" clId="{A1317E82-2A7F-4DA3-8A28-5B2AA9D38A8C}" dt="2023-12-14T20:11:32.537" v="1098" actId="478"/>
          <ac:graphicFrameMkLst>
            <pc:docMk/>
            <pc:sldMk cId="0" sldId="258"/>
            <ac:graphicFrameMk id="189" creationId="{00000000-0000-0000-0000-000000000000}"/>
          </ac:graphicFrameMkLst>
        </pc:graphicFrameChg>
        <pc:picChg chg="del">
          <ac:chgData name="Mahonia Oglesby" userId="dc7413b4-f296-4386-9cc0-9e850d973af1" providerId="ADAL" clId="{A1317E82-2A7F-4DA3-8A28-5B2AA9D38A8C}" dt="2023-12-14T20:11:35.841" v="1099" actId="478"/>
          <ac:picMkLst>
            <pc:docMk/>
            <pc:sldMk cId="0" sldId="258"/>
            <ac:picMk id="179" creationId="{00000000-0000-0000-0000-000000000000}"/>
          </ac:picMkLst>
        </pc:picChg>
        <pc:picChg chg="del">
          <ac:chgData name="Mahonia Oglesby" userId="dc7413b4-f296-4386-9cc0-9e850d973af1" providerId="ADAL" clId="{A1317E82-2A7F-4DA3-8A28-5B2AA9D38A8C}" dt="2023-12-14T20:11:35.841" v="1099" actId="478"/>
          <ac:picMkLst>
            <pc:docMk/>
            <pc:sldMk cId="0" sldId="258"/>
            <ac:picMk id="184" creationId="{00000000-0000-0000-0000-000000000000}"/>
          </ac:picMkLst>
        </pc:picChg>
      </pc:sldChg>
      <pc:sldChg chg="addSp delSp modSp mod modClrScheme chgLayout">
        <pc:chgData name="Mahonia Oglesby" userId="dc7413b4-f296-4386-9cc0-9e850d973af1" providerId="ADAL" clId="{A1317E82-2A7F-4DA3-8A28-5B2AA9D38A8C}" dt="2023-12-15T00:18:09.755" v="2174" actId="20577"/>
        <pc:sldMkLst>
          <pc:docMk/>
          <pc:sldMk cId="0" sldId="259"/>
        </pc:sldMkLst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21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29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30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31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3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37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38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39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49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50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51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5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16:03.632" v="1183" actId="478"/>
          <ac:spMkLst>
            <pc:docMk/>
            <pc:sldMk cId="0" sldId="259"/>
            <ac:spMk id="53" creationId="{00000000-0000-0000-0000-000000000000}"/>
          </ac:spMkLst>
        </pc:spChg>
        <pc:spChg chg="add del mod">
          <ac:chgData name="Mahonia Oglesby" userId="dc7413b4-f296-4386-9cc0-9e850d973af1" providerId="ADAL" clId="{A1317E82-2A7F-4DA3-8A28-5B2AA9D38A8C}" dt="2023-12-14T20:16:16.045" v="1185"/>
          <ac:spMkLst>
            <pc:docMk/>
            <pc:sldMk cId="0" sldId="259"/>
            <ac:spMk id="54" creationId="{272D48D2-3544-AAA6-CB36-22746F8102B8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55" creationId="{ACDB46DC-DEBA-5162-2FAE-895738317A8D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56" creationId="{5ACF96FF-58AE-717F-E1D1-AA8D360BD89A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57" creationId="{9C864CDE-73DE-CF15-B718-12DC6DAEB41D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58" creationId="{9FD7405F-930B-44E9-89E1-8CB6ECF263DF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59" creationId="{5A327AE3-E4FB-B291-E61A-0B9BDF68931A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60" creationId="{AA8EDC19-1684-C647-99F3-870F384603E8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61" creationId="{1350D16D-1D6A-ADA0-D03C-D36CE65C410A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62" creationId="{326DE6FC-8D48-CF42-2A97-AEF6796D12C0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63" creationId="{5B3DD1D5-28CC-03E5-4DD3-D4D391C8C762}"/>
          </ac:spMkLst>
        </pc:spChg>
        <pc:spChg chg="add del mod ord">
          <ac:chgData name="Mahonia Oglesby" userId="dc7413b4-f296-4386-9cc0-9e850d973af1" providerId="ADAL" clId="{A1317E82-2A7F-4DA3-8A28-5B2AA9D38A8C}" dt="2023-12-15T00:17:47.654" v="2170" actId="21"/>
          <ac:spMkLst>
            <pc:docMk/>
            <pc:sldMk cId="0" sldId="259"/>
            <ac:spMk id="64" creationId="{18600590-4D54-646B-C5A7-5E9D501FE14E}"/>
          </ac:spMkLst>
        </pc:spChg>
        <pc:spChg chg="add del mod">
          <ac:chgData name="Mahonia Oglesby" userId="dc7413b4-f296-4386-9cc0-9e850d973af1" providerId="ADAL" clId="{A1317E82-2A7F-4DA3-8A28-5B2AA9D38A8C}" dt="2023-12-14T20:16:48.685" v="1191" actId="478"/>
          <ac:spMkLst>
            <pc:docMk/>
            <pc:sldMk cId="0" sldId="259"/>
            <ac:spMk id="65" creationId="{0DB499DB-9CF1-BE1B-409C-DCCF24F4ABD4}"/>
          </ac:spMkLst>
        </pc:spChg>
        <pc:spChg chg="add del mod">
          <ac:chgData name="Mahonia Oglesby" userId="dc7413b4-f296-4386-9cc0-9e850d973af1" providerId="ADAL" clId="{A1317E82-2A7F-4DA3-8A28-5B2AA9D38A8C}" dt="2023-12-14T20:18:37.997" v="1200" actId="6264"/>
          <ac:spMkLst>
            <pc:docMk/>
            <pc:sldMk cId="0" sldId="259"/>
            <ac:spMk id="66" creationId="{FA6717BE-EA16-1E72-666D-C9DC3580C76C}"/>
          </ac:spMkLst>
        </pc:spChg>
        <pc:spChg chg="add del mod or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67" creationId="{50BB6004-B93B-17E5-A3CA-043C460E0AD3}"/>
          </ac:spMkLst>
        </pc:spChg>
        <pc:spChg chg="add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68" creationId="{9556C934-01C7-0615-734B-6539A706FFD0}"/>
          </ac:spMkLst>
        </pc:spChg>
        <pc:spChg chg="add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69" creationId="{C26F9D1E-FC80-4576-D07F-0F8596AA4F44}"/>
          </ac:spMkLst>
        </pc:spChg>
        <pc:spChg chg="add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70" creationId="{737F52C0-F775-6EE5-F2C8-150062F8A412}"/>
          </ac:spMkLst>
        </pc:spChg>
        <pc:spChg chg="add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71" creationId="{2B16F203-B481-CDA4-5561-A5438CE752B0}"/>
          </ac:spMkLst>
        </pc:spChg>
        <pc:spChg chg="add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72" creationId="{EBD26650-4E8B-7C5D-6518-52A2CF86ED17}"/>
          </ac:spMkLst>
        </pc:spChg>
        <pc:spChg chg="add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73" creationId="{129E36B5-6824-50D6-7015-6C356D0DC858}"/>
          </ac:spMkLst>
        </pc:spChg>
        <pc:spChg chg="add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74" creationId="{22A550BF-1823-069D-AEBC-641D5AC4EB2A}"/>
          </ac:spMkLst>
        </pc:spChg>
        <pc:spChg chg="add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75" creationId="{8AB00D3D-B49C-4067-393B-FE0A2B933C8E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76" creationId="{9509AB06-6ED6-A894-2EA9-0B3C24799563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77" creationId="{18CE7A1F-38F4-F585-6211-65AD60217F01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78" creationId="{A9ED079A-4688-9CD5-9DCE-F0491CC18675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79" creationId="{7E3450CD-6086-1480-B69E-4338C35A93A3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80" creationId="{D700D49F-9BE2-35C6-411C-BCE78548C559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81" creationId="{E6E0E409-431C-77AC-9B01-C15B7554E73E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82" creationId="{1CD9FBD5-D072-6A00-8B21-D255DDA0507F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83" creationId="{AC21CA27-6513-90D5-5E2D-977E4F4534FA}"/>
          </ac:spMkLst>
        </pc:spChg>
        <pc:spChg chg="add del mod">
          <ac:chgData name="Mahonia Oglesby" userId="dc7413b4-f296-4386-9cc0-9e850d973af1" providerId="ADAL" clId="{A1317E82-2A7F-4DA3-8A28-5B2AA9D38A8C}" dt="2023-12-15T00:17:03.113" v="2163" actId="6264"/>
          <ac:spMkLst>
            <pc:docMk/>
            <pc:sldMk cId="0" sldId="259"/>
            <ac:spMk id="84" creationId="{BA7BAABF-EADD-BA52-CDA8-186B6A07310B}"/>
          </ac:spMkLst>
        </pc:spChg>
        <pc:spChg chg="add del mod ord">
          <ac:chgData name="Mahonia Oglesby" userId="dc7413b4-f296-4386-9cc0-9e850d973af1" providerId="ADAL" clId="{A1317E82-2A7F-4DA3-8A28-5B2AA9D38A8C}" dt="2023-12-15T00:17:31.618" v="2165" actId="700"/>
          <ac:spMkLst>
            <pc:docMk/>
            <pc:sldMk cId="0" sldId="259"/>
            <ac:spMk id="85" creationId="{2EFEA9BD-A3DB-66A2-401C-023845A84134}"/>
          </ac:spMkLst>
        </pc:spChg>
        <pc:spChg chg="add del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86" creationId="{0AA90231-2350-F1A1-8FFB-19CF1F043113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87" creationId="{FAA2252B-A99A-0BD9-DDC9-F1C1B532E73E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88" creationId="{A44C37FC-14FA-3F3E-8ABC-38B50A027C58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89" creationId="{FCC3BA1E-A6F1-BC9D-D63E-0CF9DDF6F359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90" creationId="{3E7216A5-1480-816B-364E-ECA9C30E0C7E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91" creationId="{CADD4260-3CB9-8B86-5BBA-1FACDA305386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92" creationId="{81C31D85-E88A-FDDA-1453-1A1969061FF9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93" creationId="{59BFB785-21C7-56A0-8935-7DF97FBC9572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94" creationId="{B3C7E58C-A8BD-BC01-7D65-509C222A684D}"/>
          </ac:spMkLst>
        </pc:spChg>
        <pc:spChg chg="add del mo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95" creationId="{918D7530-7F43-4347-C43C-5944B86FB217}"/>
          </ac:spMkLst>
        </pc:spChg>
        <pc:spChg chg="add del mod ord">
          <ac:chgData name="Mahonia Oglesby" userId="dc7413b4-f296-4386-9cc0-9e850d973af1" providerId="ADAL" clId="{A1317E82-2A7F-4DA3-8A28-5B2AA9D38A8C}" dt="2023-12-15T00:17:43.596" v="2169" actId="6264"/>
          <ac:spMkLst>
            <pc:docMk/>
            <pc:sldMk cId="0" sldId="259"/>
            <ac:spMk id="96" creationId="{019C2107-6C2B-A80B-C4BC-AD5EAE884AB2}"/>
          </ac:spMkLst>
        </pc:spChg>
        <pc:spChg chg="add del mod">
          <ac:chgData name="Mahonia Oglesby" userId="dc7413b4-f296-4386-9cc0-9e850d973af1" providerId="ADAL" clId="{A1317E82-2A7F-4DA3-8A28-5B2AA9D38A8C}" dt="2023-12-15T00:17:41.284" v="2168" actId="478"/>
          <ac:spMkLst>
            <pc:docMk/>
            <pc:sldMk cId="0" sldId="259"/>
            <ac:spMk id="98" creationId="{C9C19361-79E8-6A1E-CE09-2D098F4C7E8B}"/>
          </ac:spMkLst>
        </pc:spChg>
        <pc:spChg chg="add del mod">
          <ac:chgData name="Mahonia Oglesby" userId="dc7413b4-f296-4386-9cc0-9e850d973af1" providerId="ADAL" clId="{A1317E82-2A7F-4DA3-8A28-5B2AA9D38A8C}" dt="2023-12-15T00:18:09.755" v="2174" actId="20577"/>
          <ac:spMkLst>
            <pc:docMk/>
            <pc:sldMk cId="0" sldId="259"/>
            <ac:spMk id="100" creationId="{B99BE90C-8FF6-9A70-7ECC-28368D8D95EB}"/>
          </ac:spMkLst>
        </pc:spChg>
        <pc:spChg chg="add del mod">
          <ac:chgData name="Mahonia Oglesby" userId="dc7413b4-f296-4386-9cc0-9e850d973af1" providerId="ADAL" clId="{A1317E82-2A7F-4DA3-8A28-5B2AA9D38A8C}" dt="2023-12-15T00:17:52.387" v="2172"/>
          <ac:spMkLst>
            <pc:docMk/>
            <pc:sldMk cId="0" sldId="259"/>
            <ac:spMk id="101" creationId="{B6BCBE17-615E-2576-4F12-3D117DD73DC4}"/>
          </ac:spMkLst>
        </pc:spChg>
        <pc:grpChg chg="del">
          <ac:chgData name="Mahonia Oglesby" userId="dc7413b4-f296-4386-9cc0-9e850d973af1" providerId="ADAL" clId="{A1317E82-2A7F-4DA3-8A28-5B2AA9D38A8C}" dt="2023-12-14T20:16:03.632" v="1183" actId="478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6:03.632" v="1183" actId="478"/>
          <ac:grpSpMkLst>
            <pc:docMk/>
            <pc:sldMk cId="0" sldId="259"/>
            <ac:grpSpMk id="18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6:03.632" v="1183" actId="478"/>
          <ac:grpSpMkLst>
            <pc:docMk/>
            <pc:sldMk cId="0" sldId="259"/>
            <ac:grpSpMk id="22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6:03.632" v="1183" actId="478"/>
          <ac:grpSpMkLst>
            <pc:docMk/>
            <pc:sldMk cId="0" sldId="259"/>
            <ac:grpSpMk id="33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16:03.632" v="1183" actId="478"/>
          <ac:grpSpMkLst>
            <pc:docMk/>
            <pc:sldMk cId="0" sldId="259"/>
            <ac:grpSpMk id="40" creationId="{00000000-0000-0000-0000-000000000000}"/>
          </ac:grpSpMkLst>
        </pc:grpChg>
      </pc:sldChg>
      <pc:sldChg chg="addSp delSp modSp add del mod modClrScheme chgLayout">
        <pc:chgData name="Mahonia Oglesby" userId="dc7413b4-f296-4386-9cc0-9e850d973af1" providerId="ADAL" clId="{A1317E82-2A7F-4DA3-8A28-5B2AA9D38A8C}" dt="2023-12-15T00:18:34.816" v="2178" actId="6549"/>
        <pc:sldMkLst>
          <pc:docMk/>
          <pc:sldMk cId="2788545907" sldId="260"/>
        </pc:sldMkLst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2" creationId="{00000000-0000-0000-0000-000000000000}"/>
          </ac:spMkLst>
        </pc:spChg>
        <pc:spChg chg="add 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2" creationId="{E4EE36B1-8ECE-15E2-857C-8DB6601AE34E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7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8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9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10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11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12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46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47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48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49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50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20:33:16.853" v="1440" actId="478"/>
          <ac:spMkLst>
            <pc:docMk/>
            <pc:sldMk cId="2788545907" sldId="260"/>
            <ac:spMk id="51" creationId="{00000000-0000-0000-0000-000000000000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52" creationId="{3A62BCA2-0239-65C1-EA38-48EFBB4D4832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53" creationId="{2695BB98-05A4-3EF5-EB07-9F8FCF6E987F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54" creationId="{40A9C1B7-4FFD-6ED3-9C20-115512C7E2E3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55" creationId="{CB149D86-258B-C25D-963F-084C6BF551E1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56" creationId="{C10F599C-C395-2270-3FE8-30FF4377ADC0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57" creationId="{8162E3A7-52D2-BCF5-A6F1-D70B29DE14A5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58" creationId="{D917E5E4-9A2C-8F5C-0FB9-C3FBA6157438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59" creationId="{56881C21-FE24-FE5C-4EC0-17F2E7F06C3D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0" creationId="{8B92960C-DFF1-49F7-A9FA-507860B10287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1" creationId="{440A34EC-AD8B-DD70-E6A7-25498FE7BE45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2" creationId="{73943F9E-E5C6-6525-96D3-0BDE120D3E8D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3" creationId="{285B725A-953D-8555-643A-A2F622A1CFFE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4" creationId="{7A7C3C5C-863E-D611-4E2C-BEDA7E93D948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5" creationId="{7F99AA1C-9C9B-FAC5-75D2-D8631FE97217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6" creationId="{7A0DF06F-3FC8-39CB-3B15-4B5F4D955D23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7" creationId="{B11B3937-A465-3CCE-B690-326F88F04330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8" creationId="{5A38DB73-ED61-5D77-0AD7-0324213F8FB6}"/>
          </ac:spMkLst>
        </pc:spChg>
        <pc:spChg chg="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68" creationId="{9556C934-01C7-0615-734B-6539A706FFD0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69" creationId="{17E70254-ADB0-E317-BFBB-C3C2C8D0E937}"/>
          </ac:spMkLst>
        </pc:spChg>
        <pc:spChg chg="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70" creationId="{737F52C0-F775-6EE5-F2C8-150062F8A412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70" creationId="{E68BE580-6426-76EF-19BA-E915CB4F802D}"/>
          </ac:spMkLst>
        </pc:spChg>
        <pc:spChg chg="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71" creationId="{2B16F203-B481-CDA4-5561-A5438CE752B0}"/>
          </ac:spMkLst>
        </pc:spChg>
        <pc:spChg chg="add del mod ord">
          <ac:chgData name="Mahonia Oglesby" userId="dc7413b4-f296-4386-9cc0-9e850d973af1" providerId="ADAL" clId="{A1317E82-2A7F-4DA3-8A28-5B2AA9D38A8C}" dt="2023-12-14T20:33:11.150" v="1439" actId="700"/>
          <ac:spMkLst>
            <pc:docMk/>
            <pc:sldMk cId="2788545907" sldId="260"/>
            <ac:spMk id="71" creationId="{4085FA26-0EFF-4D16-1E37-58CE8D884362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72" creationId="{2513661B-114A-D4A1-9178-5F853FC1E380}"/>
          </ac:spMkLst>
        </pc:spChg>
        <pc:spChg chg="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73" creationId="{129E36B5-6824-50D6-7015-6C356D0DC858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73" creationId="{61F7C6C8-72C5-06FB-5E28-43DAE3F9A27C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74" creationId="{0CD34501-C842-A353-B716-61D9B90ECFED}"/>
          </ac:spMkLst>
        </pc:spChg>
        <pc:spChg chg="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75" creationId="{8AB00D3D-B49C-4067-393B-FE0A2B933C8E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75" creationId="{A1BAEE05-3821-4E5B-BBCC-F6E1608B0448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76" creationId="{8424A0B3-903A-2F77-7687-A61015D824C4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77" creationId="{66D35D3A-EC1B-3A68-CE24-D36870A18B0E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78" creationId="{066F26E0-0D28-3280-7218-378F7C7DB194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79" creationId="{734634D9-D8FE-ABA1-6F44-25142F6680D5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0" creationId="{29831892-3E1E-8191-2ACD-775563E0691C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1" creationId="{48BB97CA-EE9B-A419-E3AE-583A4F963DAC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2" creationId="{18BDFF27-2743-159D-4A5A-20C02BD1EEDB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3" creationId="{8249996C-0543-1CB8-3A0A-75DDEF9B2C85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4" creationId="{9349F97A-7E5F-82A4-46ED-9D19E9F7E71F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5" creationId="{22A564E3-8D78-6557-6DF7-AE19CAF17B4F}"/>
          </ac:spMkLst>
        </pc:spChg>
        <pc:spChg chg="del mod ord">
          <ac:chgData name="Mahonia Oglesby" userId="dc7413b4-f296-4386-9cc0-9e850d973af1" providerId="ADAL" clId="{A1317E82-2A7F-4DA3-8A28-5B2AA9D38A8C}" dt="2023-12-15T00:18:27.448" v="2177" actId="700"/>
          <ac:spMkLst>
            <pc:docMk/>
            <pc:sldMk cId="2788545907" sldId="260"/>
            <ac:spMk id="86" creationId="{0AA90231-2350-F1A1-8FFB-19CF1F043113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6" creationId="{48E8199C-A2A4-90C3-DFB8-2D6BCDD84C9C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7" creationId="{69BE0B72-2FCA-0BDF-E453-E4D2C9EEF069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8" creationId="{54AA06D1-0F62-05CF-D45E-0C8961A4879A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89" creationId="{3F1804D9-6A9C-07E7-8707-DBF1FB0A6F56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90" creationId="{0BA550D4-D541-C276-94CD-2B8942883935}"/>
          </ac:spMkLst>
        </pc:spChg>
        <pc:spChg chg="add mod">
          <ac:chgData name="Mahonia Oglesby" userId="dc7413b4-f296-4386-9cc0-9e850d973af1" providerId="ADAL" clId="{A1317E82-2A7F-4DA3-8A28-5B2AA9D38A8C}" dt="2023-12-14T20:33:23.971" v="1441" actId="700"/>
          <ac:spMkLst>
            <pc:docMk/>
            <pc:sldMk cId="2788545907" sldId="260"/>
            <ac:spMk id="91" creationId="{3670C715-461A-0BBD-FFAB-B9669FD3A76C}"/>
          </ac:spMkLst>
        </pc:spChg>
        <pc:spChg chg="mod ord">
          <ac:chgData name="Mahonia Oglesby" userId="dc7413b4-f296-4386-9cc0-9e850d973af1" providerId="ADAL" clId="{A1317E82-2A7F-4DA3-8A28-5B2AA9D38A8C}" dt="2023-12-15T00:18:34.816" v="2178" actId="6549"/>
          <ac:spMkLst>
            <pc:docMk/>
            <pc:sldMk cId="2788545907" sldId="260"/>
            <ac:spMk id="100" creationId="{B99BE90C-8FF6-9A70-7ECC-28368D8D95EB}"/>
          </ac:spMkLst>
        </pc:spChg>
        <pc:grpChg chg="del">
          <ac:chgData name="Mahonia Oglesby" userId="dc7413b4-f296-4386-9cc0-9e850d973af1" providerId="ADAL" clId="{A1317E82-2A7F-4DA3-8A28-5B2AA9D38A8C}" dt="2023-12-14T20:33:16.853" v="1440" actId="478"/>
          <ac:grpSpMkLst>
            <pc:docMk/>
            <pc:sldMk cId="2788545907" sldId="260"/>
            <ac:grpSpMk id="3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33:16.853" v="1440" actId="478"/>
          <ac:grpSpMkLst>
            <pc:docMk/>
            <pc:sldMk cId="2788545907" sldId="260"/>
            <ac:grpSpMk id="13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33:16.853" v="1440" actId="478"/>
          <ac:grpSpMkLst>
            <pc:docMk/>
            <pc:sldMk cId="2788545907" sldId="260"/>
            <ac:grpSpMk id="36" creationId="{00000000-0000-0000-0000-000000000000}"/>
          </ac:grpSpMkLst>
        </pc:grpChg>
        <pc:grpChg chg="del">
          <ac:chgData name="Mahonia Oglesby" userId="dc7413b4-f296-4386-9cc0-9e850d973af1" providerId="ADAL" clId="{A1317E82-2A7F-4DA3-8A28-5B2AA9D38A8C}" dt="2023-12-14T20:33:16.853" v="1440" actId="478"/>
          <ac:grpSpMkLst>
            <pc:docMk/>
            <pc:sldMk cId="2788545907" sldId="260"/>
            <ac:grpSpMk id="43" creationId="{00000000-0000-0000-0000-000000000000}"/>
          </ac:grpSpMkLst>
        </pc:grpChg>
      </pc:sldChg>
      <pc:sldChg chg="addSp delSp modSp add del mod modClrScheme chgLayout">
        <pc:chgData name="Mahonia Oglesby" userId="dc7413b4-f296-4386-9cc0-9e850d973af1" providerId="ADAL" clId="{A1317E82-2A7F-4DA3-8A28-5B2AA9D38A8C}" dt="2023-12-15T00:19:00.915" v="2183" actId="26606"/>
        <pc:sldMkLst>
          <pc:docMk/>
          <pc:sldMk cId="1941772648" sldId="261"/>
        </pc:sldMkLst>
        <pc:spChg chg="del mod ord">
          <ac:chgData name="Mahonia Oglesby" userId="dc7413b4-f296-4386-9cc0-9e850d973af1" providerId="ADAL" clId="{A1317E82-2A7F-4DA3-8A28-5B2AA9D38A8C}" dt="2023-12-15T00:18:49.956" v="2180" actId="700"/>
          <ac:spMkLst>
            <pc:docMk/>
            <pc:sldMk cId="1941772648" sldId="261"/>
            <ac:spMk id="2" creationId="{E4EE36B1-8ECE-15E2-857C-8DB6601AE34E}"/>
          </ac:spMkLst>
        </pc:spChg>
        <pc:spChg chg="add del 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3" creationId="{557F6A38-8ADF-C218-DA34-1E3625AF0DCC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75" creationId="{8AB00D3D-B49C-4067-393B-FE0A2B933C8E}"/>
          </ac:spMkLst>
        </pc:spChg>
        <pc:spChg chg="mod ord">
          <ac:chgData name="Mahonia Oglesby" userId="dc7413b4-f296-4386-9cc0-9e850d973af1" providerId="ADAL" clId="{A1317E82-2A7F-4DA3-8A28-5B2AA9D38A8C}" dt="2023-12-15T00:19:00.915" v="2183" actId="26606"/>
          <ac:spMkLst>
            <pc:docMk/>
            <pc:sldMk cId="1941772648" sldId="261"/>
            <ac:spMk id="100" creationId="{B99BE90C-8FF6-9A70-7ECC-28368D8D95EB}"/>
          </ac:spMkLst>
        </pc:spChg>
        <pc:picChg chg="add del">
          <ac:chgData name="Mahonia Oglesby" userId="dc7413b4-f296-4386-9cc0-9e850d973af1" providerId="ADAL" clId="{A1317E82-2A7F-4DA3-8A28-5B2AA9D38A8C}" dt="2023-12-15T00:19:00.915" v="2183" actId="26606"/>
          <ac:picMkLst>
            <pc:docMk/>
            <pc:sldMk cId="1941772648" sldId="261"/>
            <ac:picMk id="102" creationId="{F0D932F9-A5F4-F6F6-16D1-77FF3DDA4E3D}"/>
          </ac:picMkLst>
        </pc:picChg>
      </pc:sldChg>
      <pc:sldChg chg="addSp delSp modSp add del mod modClrScheme chgLayout">
        <pc:chgData name="Mahonia Oglesby" userId="dc7413b4-f296-4386-9cc0-9e850d973af1" providerId="ADAL" clId="{A1317E82-2A7F-4DA3-8A28-5B2AA9D38A8C}" dt="2023-12-15T00:19:09.938" v="2185" actId="700"/>
        <pc:sldMkLst>
          <pc:docMk/>
          <pc:sldMk cId="714443136" sldId="262"/>
        </pc:sldMkLst>
        <pc:spChg chg="add 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2" creationId="{8C6A1097-8DED-61C5-713E-E373F865EFB1}"/>
          </ac:spMkLst>
        </pc:spChg>
        <pc:spChg chg="del 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3" creationId="{557F6A38-8ADF-C218-DA34-1E3625AF0DCC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75" creationId="{8AB00D3D-B49C-4067-393B-FE0A2B933C8E}"/>
          </ac:spMkLst>
        </pc:spChg>
        <pc:spChg chg="mod ord">
          <ac:chgData name="Mahonia Oglesby" userId="dc7413b4-f296-4386-9cc0-9e850d973af1" providerId="ADAL" clId="{A1317E82-2A7F-4DA3-8A28-5B2AA9D38A8C}" dt="2023-12-15T00:19:09.938" v="2185" actId="700"/>
          <ac:spMkLst>
            <pc:docMk/>
            <pc:sldMk cId="714443136" sldId="262"/>
            <ac:spMk id="100" creationId="{B99BE90C-8FF6-9A70-7ECC-28368D8D95EB}"/>
          </ac:spMkLst>
        </pc:spChg>
      </pc:sldChg>
      <pc:sldChg chg="addSp delSp modSp add del mod modClrScheme chgLayout">
        <pc:chgData name="Mahonia Oglesby" userId="dc7413b4-f296-4386-9cc0-9e850d973af1" providerId="ADAL" clId="{A1317E82-2A7F-4DA3-8A28-5B2AA9D38A8C}" dt="2023-12-15T00:18:18.946" v="2175" actId="47"/>
        <pc:sldMkLst>
          <pc:docMk/>
          <pc:sldMk cId="1789505631" sldId="263"/>
        </pc:sldMkLst>
        <pc:spChg chg="add del mod or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2" creationId="{9739F1C8-FA0C-BD51-F160-3D9ADF42C408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3" creationId="{5086F76B-10DB-121C-4780-A824F990D3B9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4" creationId="{933EBDCB-593B-00BA-C33F-5CF28897961D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5" creationId="{768BE469-3F2D-B899-C0F3-D269F2DDF150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6" creationId="{D98639CA-0B92-83B1-1F94-DA3C623E417F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7" creationId="{9EF3382C-6D33-18C1-B05E-2B4027616A52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8" creationId="{6A247784-4B52-EC46-0BA9-C70353C3E031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9" creationId="{92F5F557-5AE2-DAD7-4C57-F803D285F23E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10" creationId="{D31D7781-99AD-439C-5248-3BAD0D4E3E13}"/>
          </ac:spMkLst>
        </pc:spChg>
        <pc:spChg chg="add del mod">
          <ac:chgData name="Mahonia Oglesby" userId="dc7413b4-f296-4386-9cc0-9e850d973af1" providerId="ADAL" clId="{A1317E82-2A7F-4DA3-8A28-5B2AA9D38A8C}" dt="2023-12-14T20:21:10.509" v="1270" actId="6264"/>
          <ac:spMkLst>
            <pc:docMk/>
            <pc:sldMk cId="1789505631" sldId="263"/>
            <ac:spMk id="11" creationId="{B62CA81B-1DA7-1BAD-575A-FE4918130E36}"/>
          </ac:spMkLst>
        </pc:spChg>
        <pc:spChg chg="add del mod or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12" creationId="{A4A75490-E550-49D5-9396-D20EA0757E04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13" creationId="{4813FCC4-930A-E8EC-B1EC-D547F8B4B679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14" creationId="{248404ED-9065-B9F6-01B5-B0361E069467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15" creationId="{E64DF671-2143-4B3F-34F9-C5D9F0C0BA25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16" creationId="{FCE9149D-FD65-55A3-7301-74E77C2264EA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17" creationId="{3C114283-AFBE-23B5-A307-349415D904A4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18" creationId="{C80EC422-9097-1116-0625-50484C1E869A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19" creationId="{61E99E7C-7CC3-1426-B75D-3364C476EF57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20" creationId="{5CE482F8-BE90-D804-FFFC-0F5D4B208E77}"/>
          </ac:spMkLst>
        </pc:spChg>
        <pc:spChg chg="add del mo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21" creationId="{A5939927-48C5-3D79-C5AA-4B1081ECF97F}"/>
          </ac:spMkLst>
        </pc:spChg>
        <pc:spChg chg="add mod ord">
          <ac:chgData name="Mahonia Oglesby" userId="dc7413b4-f296-4386-9cc0-9e850d973af1" providerId="ADAL" clId="{A1317E82-2A7F-4DA3-8A28-5B2AA9D38A8C}" dt="2023-12-14T20:32:28.736" v="1437" actId="6264"/>
          <ac:spMkLst>
            <pc:docMk/>
            <pc:sldMk cId="1789505631" sldId="263"/>
            <ac:spMk id="22" creationId="{268F56CB-4732-FAFE-D8A6-DB75CF431A13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64" creationId="{18600590-4D54-646B-C5A7-5E9D501FE14E}"/>
          </ac:spMkLst>
        </pc:spChg>
        <pc:spChg chg="del mod ord">
          <ac:chgData name="Mahonia Oglesby" userId="dc7413b4-f296-4386-9cc0-9e850d973af1" providerId="ADAL" clId="{A1317E82-2A7F-4DA3-8A28-5B2AA9D38A8C}" dt="2023-12-14T20:21:07.442" v="1269" actId="700"/>
          <ac:spMkLst>
            <pc:docMk/>
            <pc:sldMk cId="1789505631" sldId="263"/>
            <ac:spMk id="67" creationId="{50BB6004-B93B-17E5-A3CA-043C460E0AD3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1789505631" sldId="263"/>
            <ac:spMk id="75" creationId="{8AB00D3D-B49C-4067-393B-FE0A2B933C8E}"/>
          </ac:spMkLst>
        </pc:spChg>
      </pc:sldChg>
      <pc:sldChg chg="addSp delSp modSp add del mod modClrScheme chgLayout">
        <pc:chgData name="Mahonia Oglesby" userId="dc7413b4-f296-4386-9cc0-9e850d973af1" providerId="ADAL" clId="{A1317E82-2A7F-4DA3-8A28-5B2AA9D38A8C}" dt="2023-12-15T00:18:18.946" v="2175" actId="47"/>
        <pc:sldMkLst>
          <pc:docMk/>
          <pc:sldMk cId="4019670683" sldId="264"/>
        </pc:sldMkLst>
        <pc:spChg chg="add mod ord">
          <ac:chgData name="Mahonia Oglesby" userId="dc7413b4-f296-4386-9cc0-9e850d973af1" providerId="ADAL" clId="{A1317E82-2A7F-4DA3-8A28-5B2AA9D38A8C}" dt="2023-12-14T20:34:02.503" v="1443" actId="700"/>
          <ac:spMkLst>
            <pc:docMk/>
            <pc:sldMk cId="4019670683" sldId="264"/>
            <ac:spMk id="2" creationId="{AFE6A020-893E-AF9A-2D28-9CE7598E9C13}"/>
          </ac:spMkLst>
        </pc:spChg>
        <pc:spChg chg="add mod ord">
          <ac:chgData name="Mahonia Oglesby" userId="dc7413b4-f296-4386-9cc0-9e850d973af1" providerId="ADAL" clId="{A1317E82-2A7F-4DA3-8A28-5B2AA9D38A8C}" dt="2023-12-14T20:34:02.503" v="1443" actId="700"/>
          <ac:spMkLst>
            <pc:docMk/>
            <pc:sldMk cId="4019670683" sldId="264"/>
            <ac:spMk id="3" creationId="{4F3C2932-1380-42A1-E8D7-5028B91F8E73}"/>
          </ac:spMkLst>
        </pc:spChg>
        <pc:spChg chg="add mod ord">
          <ac:chgData name="Mahonia Oglesby" userId="dc7413b4-f296-4386-9cc0-9e850d973af1" providerId="ADAL" clId="{A1317E82-2A7F-4DA3-8A28-5B2AA9D38A8C}" dt="2023-12-14T20:35:03.313" v="1470" actId="20577"/>
          <ac:spMkLst>
            <pc:docMk/>
            <pc:sldMk cId="4019670683" sldId="264"/>
            <ac:spMk id="4" creationId="{7FAA4E14-2539-5547-FBF0-DAC0D95B394C}"/>
          </ac:spMkLst>
        </pc:spChg>
        <pc:spChg chg="add del mod ord">
          <ac:chgData name="Mahonia Oglesby" userId="dc7413b4-f296-4386-9cc0-9e850d973af1" providerId="ADAL" clId="{A1317E82-2A7F-4DA3-8A28-5B2AA9D38A8C}" dt="2023-12-14T20:36:28.676" v="1544"/>
          <ac:spMkLst>
            <pc:docMk/>
            <pc:sldMk cId="4019670683" sldId="264"/>
            <ac:spMk id="5" creationId="{E36ADCED-D0DE-1DB1-9816-ADED8B43DD6F}"/>
          </ac:spMkLst>
        </pc:spChg>
        <pc:spChg chg="add mod ord">
          <ac:chgData name="Mahonia Oglesby" userId="dc7413b4-f296-4386-9cc0-9e850d973af1" providerId="ADAL" clId="{A1317E82-2A7F-4DA3-8A28-5B2AA9D38A8C}" dt="2023-12-14T20:35:36.188" v="1487" actId="20577"/>
          <ac:spMkLst>
            <pc:docMk/>
            <pc:sldMk cId="4019670683" sldId="264"/>
            <ac:spMk id="6" creationId="{B11F337D-36B6-D47E-CC5B-8C8675CCE4D6}"/>
          </ac:spMkLst>
        </pc:spChg>
        <pc:spChg chg="add mod ord">
          <ac:chgData name="Mahonia Oglesby" userId="dc7413b4-f296-4386-9cc0-9e850d973af1" providerId="ADAL" clId="{A1317E82-2A7F-4DA3-8A28-5B2AA9D38A8C}" dt="2023-12-14T20:35:46.670" v="1498" actId="20577"/>
          <ac:spMkLst>
            <pc:docMk/>
            <pc:sldMk cId="4019670683" sldId="264"/>
            <ac:spMk id="7" creationId="{7CAF7C61-8C70-3122-59EF-B505610983DF}"/>
          </ac:spMkLst>
        </pc:spChg>
        <pc:spChg chg="add mod ord">
          <ac:chgData name="Mahonia Oglesby" userId="dc7413b4-f296-4386-9cc0-9e850d973af1" providerId="ADAL" clId="{A1317E82-2A7F-4DA3-8A28-5B2AA9D38A8C}" dt="2023-12-14T20:36:16.018" v="1543" actId="20577"/>
          <ac:spMkLst>
            <pc:docMk/>
            <pc:sldMk cId="4019670683" sldId="264"/>
            <ac:spMk id="8" creationId="{E4836B5E-F557-74F9-4264-F8EB8FB6C138}"/>
          </ac:spMkLst>
        </pc:spChg>
        <pc:spChg chg="add mod ord">
          <ac:chgData name="Mahonia Oglesby" userId="dc7413b4-f296-4386-9cc0-9e850d973af1" providerId="ADAL" clId="{A1317E82-2A7F-4DA3-8A28-5B2AA9D38A8C}" dt="2023-12-14T20:35:53.135" v="1509" actId="20577"/>
          <ac:spMkLst>
            <pc:docMk/>
            <pc:sldMk cId="4019670683" sldId="264"/>
            <ac:spMk id="9" creationId="{1DF452DF-5406-18E1-FD2B-F3B6291F9452}"/>
          </ac:spMkLst>
        </pc:spChg>
        <pc:spChg chg="add mod ord">
          <ac:chgData name="Mahonia Oglesby" userId="dc7413b4-f296-4386-9cc0-9e850d973af1" providerId="ADAL" clId="{A1317E82-2A7F-4DA3-8A28-5B2AA9D38A8C}" dt="2023-12-14T20:36:00.591" v="1522" actId="20577"/>
          <ac:spMkLst>
            <pc:docMk/>
            <pc:sldMk cId="4019670683" sldId="264"/>
            <ac:spMk id="10" creationId="{39C50710-DD6C-7CA6-8699-AC08F1098F65}"/>
          </ac:spMkLst>
        </pc:spChg>
        <pc:spChg chg="add mod ord">
          <ac:chgData name="Mahonia Oglesby" userId="dc7413b4-f296-4386-9cc0-9e850d973af1" providerId="ADAL" clId="{A1317E82-2A7F-4DA3-8A28-5B2AA9D38A8C}" dt="2023-12-14T20:36:05.890" v="1533" actId="20577"/>
          <ac:spMkLst>
            <pc:docMk/>
            <pc:sldMk cId="4019670683" sldId="264"/>
            <ac:spMk id="11" creationId="{BFD16CBD-5E81-26B2-3E13-CDE848D9D3D4}"/>
          </ac:spMkLst>
        </pc:spChg>
        <pc:spChg chg="add mod ord">
          <ac:chgData name="Mahonia Oglesby" userId="dc7413b4-f296-4386-9cc0-9e850d973af1" providerId="ADAL" clId="{A1317E82-2A7F-4DA3-8A28-5B2AA9D38A8C}" dt="2023-12-14T20:36:08.752" v="1535" actId="20577"/>
          <ac:spMkLst>
            <pc:docMk/>
            <pc:sldMk cId="4019670683" sldId="264"/>
            <ac:spMk id="12" creationId="{D0A1F4E0-948A-A271-742E-E680469B7781}"/>
          </ac:spMkLst>
        </pc:spChg>
        <pc:spChg chg="add mod">
          <ac:chgData name="Mahonia Oglesby" userId="dc7413b4-f296-4386-9cc0-9e850d973af1" providerId="ADAL" clId="{A1317E82-2A7F-4DA3-8A28-5B2AA9D38A8C}" dt="2023-12-14T23:15:05.432" v="1557"/>
          <ac:spMkLst>
            <pc:docMk/>
            <pc:sldMk cId="4019670683" sldId="264"/>
            <ac:spMk id="13" creationId="{3519AD15-31E4-2E98-E73C-B93E21291920}"/>
          </ac:spMkLst>
        </pc:spChg>
        <pc:spChg chg="del mod ord">
          <ac:chgData name="Mahonia Oglesby" userId="dc7413b4-f296-4386-9cc0-9e850d973af1" providerId="ADAL" clId="{A1317E82-2A7F-4DA3-8A28-5B2AA9D38A8C}" dt="2023-12-14T20:34:02.503" v="1443" actId="700"/>
          <ac:spMkLst>
            <pc:docMk/>
            <pc:sldMk cId="4019670683" sldId="264"/>
            <ac:spMk id="22" creationId="{268F56CB-4732-FAFE-D8A6-DB75CF431A13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4019670683" sldId="264"/>
            <ac:spMk id="64" creationId="{18600590-4D54-646B-C5A7-5E9D501FE14E}"/>
          </ac:spMkLst>
        </pc:spChg>
        <pc:spChg chg="mod ord">
          <ac:chgData name="Mahonia Oglesby" userId="dc7413b4-f296-4386-9cc0-9e850d973af1" providerId="ADAL" clId="{A1317E82-2A7F-4DA3-8A28-5B2AA9D38A8C}" dt="2023-12-14T20:34:02.503" v="1443" actId="700"/>
          <ac:spMkLst>
            <pc:docMk/>
            <pc:sldMk cId="4019670683" sldId="264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4019670683" sldId="264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A1317E82-2A7F-4DA3-8A28-5B2AA9D38A8C}" dt="2023-12-14T20:34:45.292" v="1457" actId="20577"/>
          <ac:spMkLst>
            <pc:docMk/>
            <pc:sldMk cId="4019670683" sldId="264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A1317E82-2A7F-4DA3-8A28-5B2AA9D38A8C}" dt="2023-12-14T20:34:57.404" v="1468" actId="20577"/>
          <ac:spMkLst>
            <pc:docMk/>
            <pc:sldMk cId="4019670683" sldId="264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A1317E82-2A7F-4DA3-8A28-5B2AA9D38A8C}" dt="2023-12-14T20:35:09.832" v="1478" actId="20577"/>
          <ac:spMkLst>
            <pc:docMk/>
            <pc:sldMk cId="4019670683" sldId="264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A1317E82-2A7F-4DA3-8A28-5B2AA9D38A8C}" dt="2023-12-14T20:34:02.503" v="1443" actId="700"/>
          <ac:spMkLst>
            <pc:docMk/>
            <pc:sldMk cId="4019670683" sldId="264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A1317E82-2A7F-4DA3-8A28-5B2AA9D38A8C}" dt="2023-12-14T20:34:02.503" v="1443" actId="700"/>
          <ac:spMkLst>
            <pc:docMk/>
            <pc:sldMk cId="4019670683" sldId="264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A1317E82-2A7F-4DA3-8A28-5B2AA9D38A8C}" dt="2023-12-14T20:34:02.503" v="1443" actId="700"/>
          <ac:spMkLst>
            <pc:docMk/>
            <pc:sldMk cId="4019670683" sldId="264"/>
            <ac:spMk id="75" creationId="{8AB00D3D-B49C-4067-393B-FE0A2B933C8E}"/>
          </ac:spMkLst>
        </pc:spChg>
      </pc:sldChg>
      <pc:sldChg chg="addSp delSp modSp add del mod modClrScheme chgLayout">
        <pc:chgData name="Mahonia Oglesby" userId="dc7413b4-f296-4386-9cc0-9e850d973af1" providerId="ADAL" clId="{A1317E82-2A7F-4DA3-8A28-5B2AA9D38A8C}" dt="2023-12-15T00:18:18.946" v="2175" actId="47"/>
        <pc:sldMkLst>
          <pc:docMk/>
          <pc:sldMk cId="2611431655" sldId="265"/>
        </pc:sldMkLst>
        <pc:spChg chg="del 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2" creationId="{AFE6A020-893E-AF9A-2D28-9CE7598E9C13}"/>
          </ac:spMkLst>
        </pc:spChg>
        <pc:spChg chg="del 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3" creationId="{4F3C2932-1380-42A1-E8D7-5028B91F8E73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4" creationId="{7FAA4E14-2539-5547-FBF0-DAC0D95B394C}"/>
          </ac:spMkLst>
        </pc:spChg>
        <pc:spChg chg="add 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5" creationId="{366AE88B-5731-270A-847F-07F9D0039902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6" creationId="{B11F337D-36B6-D47E-CC5B-8C8675CCE4D6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7" creationId="{7CAF7C61-8C70-3122-59EF-B505610983DF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8" creationId="{E4836B5E-F557-74F9-4264-F8EB8FB6C138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9" creationId="{1DF452DF-5406-18E1-FD2B-F3B6291F9452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10" creationId="{39C50710-DD6C-7CA6-8699-AC08F1098F65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11" creationId="{BFD16CBD-5E81-26B2-3E13-CDE848D9D3D4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12" creationId="{D0A1F4E0-948A-A271-742E-E680469B7781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2611431655" sldId="265"/>
            <ac:spMk id="13" creationId="{3519AD15-31E4-2E98-E73C-B93E21291920}"/>
          </ac:spMkLst>
        </pc:spChg>
        <pc:spChg chg="add 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14" creationId="{45290457-778E-4699-D3A3-9948412B3D81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2611431655" sldId="265"/>
            <ac:spMk id="64" creationId="{18600590-4D54-646B-C5A7-5E9D501FE14E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A1317E82-2A7F-4DA3-8A28-5B2AA9D38A8C}" dt="2023-12-14T23:15:05.432" v="1557"/>
          <ac:spMkLst>
            <pc:docMk/>
            <pc:sldMk cId="2611431655" sldId="265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A1317E82-2A7F-4DA3-8A28-5B2AA9D38A8C}" dt="2023-12-14T20:38:03.217" v="1548" actId="700"/>
          <ac:spMkLst>
            <pc:docMk/>
            <pc:sldMk cId="2611431655" sldId="265"/>
            <ac:spMk id="75" creationId="{8AB00D3D-B49C-4067-393B-FE0A2B933C8E}"/>
          </ac:spMkLst>
        </pc:spChg>
      </pc:sldChg>
      <pc:sldMasterChg chg="addSp delSp modSp mod setBg addSldLayout delSldLayout modSldLayout">
        <pc:chgData name="Mahonia Oglesby" userId="dc7413b4-f296-4386-9cc0-9e850d973af1" providerId="ADAL" clId="{A1317E82-2A7F-4DA3-8A28-5B2AA9D38A8C}" dt="2023-12-15T00:27:17.867" v="2200" actId="121"/>
        <pc:sldMasterMkLst>
          <pc:docMk/>
          <pc:sldMasterMk cId="0" sldId="2147483648"/>
        </pc:sldMasterMkLst>
        <pc:spChg chg="mod">
          <ac:chgData name="Mahonia Oglesby" userId="dc7413b4-f296-4386-9cc0-9e850d973af1" providerId="ADAL" clId="{A1317E82-2A7F-4DA3-8A28-5B2AA9D38A8C}" dt="2023-12-14T23:18:24.070" v="1579" actId="404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Mahonia Oglesby" userId="dc7413b4-f296-4386-9cc0-9e850d973af1" providerId="ADAL" clId="{A1317E82-2A7F-4DA3-8A28-5B2AA9D38A8C}" dt="2023-12-14T23:18:37.013" v="1580" actId="255"/>
          <ac:spMkLst>
            <pc:docMk/>
            <pc:sldMasterMk cId="0" sldId="2147483648"/>
            <ac:spMk id="3" creationId="{00000000-0000-0000-0000-000000000000}"/>
          </ac:spMkLst>
        </pc:spChg>
        <pc:spChg chg="del">
          <ac:chgData name="Mahonia Oglesby" userId="dc7413b4-f296-4386-9cc0-9e850d973af1" providerId="ADAL" clId="{A1317E82-2A7F-4DA3-8A28-5B2AA9D38A8C}" dt="2023-12-14T17:48:34.060" v="25" actId="478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Mahonia Oglesby" userId="dc7413b4-f296-4386-9cc0-9e850d973af1" providerId="ADAL" clId="{A1317E82-2A7F-4DA3-8A28-5B2AA9D38A8C}" dt="2023-12-14T23:17:56.324" v="1576" actId="3064"/>
          <ac:spMkLst>
            <pc:docMk/>
            <pc:sldMasterMk cId="0" sldId="2147483648"/>
            <ac:spMk id="5" creationId="{00000000-0000-0000-0000-000000000000}"/>
          </ac:spMkLst>
        </pc:spChg>
        <pc:spChg chg="del mod">
          <ac:chgData name="Mahonia Oglesby" userId="dc7413b4-f296-4386-9cc0-9e850d973af1" providerId="ADAL" clId="{A1317E82-2A7F-4DA3-8A28-5B2AA9D38A8C}" dt="2023-12-14T18:21:05.149" v="389" actId="21"/>
          <ac:spMkLst>
            <pc:docMk/>
            <pc:sldMasterMk cId="0" sldId="2147483648"/>
            <ac:spMk id="6" creationId="{00000000-0000-0000-0000-000000000000}"/>
          </ac:spMkLst>
        </pc:spChg>
        <pc:spChg chg="add del mod">
          <ac:chgData name="Mahonia Oglesby" userId="dc7413b4-f296-4386-9cc0-9e850d973af1" providerId="ADAL" clId="{A1317E82-2A7F-4DA3-8A28-5B2AA9D38A8C}" dt="2023-12-14T18:21:07.492" v="390" actId="478"/>
          <ac:spMkLst>
            <pc:docMk/>
            <pc:sldMasterMk cId="0" sldId="2147483648"/>
            <ac:spMk id="7" creationId="{72A65E72-5EED-6C07-D655-8C3C832CCBB4}"/>
          </ac:spMkLst>
        </pc:spChg>
        <pc:spChg chg="add mod">
          <ac:chgData name="Mahonia Oglesby" userId="dc7413b4-f296-4386-9cc0-9e850d973af1" providerId="ADAL" clId="{A1317E82-2A7F-4DA3-8A28-5B2AA9D38A8C}" dt="2023-12-14T23:17:56.324" v="1576" actId="3064"/>
          <ac:spMkLst>
            <pc:docMk/>
            <pc:sldMasterMk cId="0" sldId="2147483648"/>
            <ac:spMk id="10" creationId="{0B720EAD-0FA5-A29F-23F4-D77485D8DA06}"/>
          </ac:spMkLst>
        </pc:spChg>
        <pc:spChg chg="mod">
          <ac:chgData name="Mahonia Oglesby" userId="dc7413b4-f296-4386-9cc0-9e850d973af1" providerId="ADAL" clId="{A1317E82-2A7F-4DA3-8A28-5B2AA9D38A8C}" dt="2023-12-14T23:17:56.324" v="1576" actId="3064"/>
          <ac:spMkLst>
            <pc:docMk/>
            <pc:sldMasterMk cId="0" sldId="2147483648"/>
            <ac:spMk id="11" creationId="{1DAEBF05-3D28-914B-8275-AE90E942DD80}"/>
          </ac:spMkLst>
        </pc:spChg>
        <pc:spChg chg="del mod">
          <ac:chgData name="Mahonia Oglesby" userId="dc7413b4-f296-4386-9cc0-9e850d973af1" providerId="ADAL" clId="{A1317E82-2A7F-4DA3-8A28-5B2AA9D38A8C}" dt="2023-12-14T17:41:26.207" v="20" actId="478"/>
          <ac:spMkLst>
            <pc:docMk/>
            <pc:sldMasterMk cId="0" sldId="2147483648"/>
            <ac:spMk id="16" creationId="{00000000-0000-0000-0000-000000000000}"/>
          </ac:spMkLst>
        </pc:spChg>
        <pc:cxnChg chg="add mod">
          <ac:chgData name="Mahonia Oglesby" userId="dc7413b4-f296-4386-9cc0-9e850d973af1" providerId="ADAL" clId="{A1317E82-2A7F-4DA3-8A28-5B2AA9D38A8C}" dt="2023-12-14T23:15:58.175" v="1561" actId="403"/>
          <ac:cxnSpMkLst>
            <pc:docMk/>
            <pc:sldMasterMk cId="0" sldId="2147483648"/>
            <ac:cxnSpMk id="8" creationId="{C08D8063-994F-74A4-E7B7-E3203B90733E}"/>
          </ac:cxnSpMkLst>
        </pc:cxnChg>
        <pc:sldLayoutChg chg="del">
          <pc:chgData name="Mahonia Oglesby" userId="dc7413b4-f296-4386-9cc0-9e850d973af1" providerId="ADAL" clId="{A1317E82-2A7F-4DA3-8A28-5B2AA9D38A8C}" dt="2023-12-14T17:32:01.377" v="0" actId="2696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Mahonia Oglesby" userId="dc7413b4-f296-4386-9cc0-9e850d973af1" providerId="ADAL" clId="{A1317E82-2A7F-4DA3-8A28-5B2AA9D38A8C}" dt="2023-12-14T17:32:01.392" v="1" actId="2696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Mahonia Oglesby" userId="dc7413b4-f296-4386-9cc0-9e850d973af1" providerId="ADAL" clId="{A1317E82-2A7F-4DA3-8A28-5B2AA9D38A8C}" dt="2023-12-14T17:32:01.411" v="2" actId="2696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Mahonia Oglesby" userId="dc7413b4-f296-4386-9cc0-9e850d973af1" providerId="ADAL" clId="{A1317E82-2A7F-4DA3-8A28-5B2AA9D38A8C}" dt="2023-12-14T17:32:01.423" v="3" actId="2696"/>
          <pc:sldLayoutMkLst>
            <pc:docMk/>
            <pc:sldMasterMk cId="0" sldId="2147483648"/>
            <pc:sldLayoutMk cId="0" sldId="2147483664"/>
          </pc:sldLayoutMkLst>
        </pc:sldLayoutChg>
        <pc:sldLayoutChg chg="addSp delSp modSp mod setBg">
          <pc:chgData name="Mahonia Oglesby" userId="dc7413b4-f296-4386-9cc0-9e850d973af1" providerId="ADAL" clId="{A1317E82-2A7F-4DA3-8A28-5B2AA9D38A8C}" dt="2023-12-15T00:27:17.867" v="2200" actId="121"/>
          <pc:sldLayoutMkLst>
            <pc:docMk/>
            <pc:sldMasterMk cId="0" sldId="2147483648"/>
            <pc:sldLayoutMk cId="0" sldId="2147483665"/>
          </pc:sldLayoutMkLst>
          <pc:spChg chg="del">
            <ac:chgData name="Mahonia Oglesby" userId="dc7413b4-f296-4386-9cc0-9e850d973af1" providerId="ADAL" clId="{A1317E82-2A7F-4DA3-8A28-5B2AA9D38A8C}" dt="2023-12-14T17:40:39.128" v="11" actId="478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del">
            <ac:chgData name="Mahonia Oglesby" userId="dc7413b4-f296-4386-9cc0-9e850d973af1" providerId="ADAL" clId="{A1317E82-2A7F-4DA3-8A28-5B2AA9D38A8C}" dt="2023-12-14T17:40:39.128" v="11" actId="478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del">
            <ac:chgData name="Mahonia Oglesby" userId="dc7413b4-f296-4386-9cc0-9e850d973af1" providerId="ADAL" clId="{A1317E82-2A7F-4DA3-8A28-5B2AA9D38A8C}" dt="2023-12-14T17:40:39.128" v="11" actId="478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add del mod">
            <ac:chgData name="Mahonia Oglesby" userId="dc7413b4-f296-4386-9cc0-9e850d973af1" providerId="ADAL" clId="{A1317E82-2A7F-4DA3-8A28-5B2AA9D38A8C}" dt="2023-12-14T17:41:31.001" v="21" actId="478"/>
            <ac:spMkLst>
              <pc:docMk/>
              <pc:sldMasterMk cId="0" sldId="2147483648"/>
              <pc:sldLayoutMk cId="0" sldId="2147483665"/>
              <ac:spMk id="5" creationId="{DDB01238-357F-E69D-75C9-550253EB8006}"/>
            </ac:spMkLst>
          </pc:spChg>
          <pc:spChg chg="add mod">
            <ac:chgData name="Mahonia Oglesby" userId="dc7413b4-f296-4386-9cc0-9e850d973af1" providerId="ADAL" clId="{A1317E82-2A7F-4DA3-8A28-5B2AA9D38A8C}" dt="2023-12-15T00:26:02.647" v="2193" actId="1076"/>
            <ac:spMkLst>
              <pc:docMk/>
              <pc:sldMasterMk cId="0" sldId="2147483648"/>
              <pc:sldLayoutMk cId="0" sldId="2147483665"/>
              <ac:spMk id="6" creationId="{EB2A9AE4-EF28-BF69-9F5F-BE7F20BB887F}"/>
            </ac:spMkLst>
          </pc:spChg>
          <pc:spChg chg="del mod">
            <ac:chgData name="Mahonia Oglesby" userId="dc7413b4-f296-4386-9cc0-9e850d973af1" providerId="ADAL" clId="{A1317E82-2A7F-4DA3-8A28-5B2AA9D38A8C}" dt="2023-12-14T23:21:31.213" v="1612" actId="478"/>
            <ac:spMkLst>
              <pc:docMk/>
              <pc:sldMasterMk cId="0" sldId="2147483648"/>
              <pc:sldLayoutMk cId="0" sldId="2147483665"/>
              <ac:spMk id="18" creationId="{072E20B7-7D51-02BE-3680-B08826D7A183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0" sldId="2147483665"/>
              <ac:spMk id="19" creationId="{A94BE690-1676-7C8E-7678-7A1B2DA3D836}"/>
            </ac:spMkLst>
          </pc:spChg>
          <pc:spChg chg="add mod">
            <ac:chgData name="Mahonia Oglesby" userId="dc7413b4-f296-4386-9cc0-9e850d973af1" providerId="ADAL" clId="{A1317E82-2A7F-4DA3-8A28-5B2AA9D38A8C}" dt="2023-12-15T00:26:28.830" v="2195" actId="1076"/>
            <ac:spMkLst>
              <pc:docMk/>
              <pc:sldMasterMk cId="0" sldId="2147483648"/>
              <pc:sldLayoutMk cId="0" sldId="2147483665"/>
              <ac:spMk id="20" creationId="{EA194772-8323-B207-7EB7-695E6BB4BA23}"/>
            </ac:spMkLst>
          </pc:spChg>
          <pc:spChg chg="add mod">
            <ac:chgData name="Mahonia Oglesby" userId="dc7413b4-f296-4386-9cc0-9e850d973af1" providerId="ADAL" clId="{A1317E82-2A7F-4DA3-8A28-5B2AA9D38A8C}" dt="2023-12-15T00:26:28.830" v="2195" actId="1076"/>
            <ac:spMkLst>
              <pc:docMk/>
              <pc:sldMasterMk cId="0" sldId="2147483648"/>
              <pc:sldLayoutMk cId="0" sldId="2147483665"/>
              <ac:spMk id="21" creationId="{8A674312-B6F2-2E1F-C326-C85978B340EC}"/>
            </ac:spMkLst>
          </pc:spChg>
          <pc:spChg chg="add mod">
            <ac:chgData name="Mahonia Oglesby" userId="dc7413b4-f296-4386-9cc0-9e850d973af1" providerId="ADAL" clId="{A1317E82-2A7F-4DA3-8A28-5B2AA9D38A8C}" dt="2023-12-15T00:26:28.830" v="2195" actId="1076"/>
            <ac:spMkLst>
              <pc:docMk/>
              <pc:sldMasterMk cId="0" sldId="2147483648"/>
              <pc:sldLayoutMk cId="0" sldId="2147483665"/>
              <ac:spMk id="22" creationId="{596DCA2B-6622-6F36-46A2-91A4F0E47A8C}"/>
            </ac:spMkLst>
          </pc:spChg>
          <pc:spChg chg="add mod">
            <ac:chgData name="Mahonia Oglesby" userId="dc7413b4-f296-4386-9cc0-9e850d973af1" providerId="ADAL" clId="{A1317E82-2A7F-4DA3-8A28-5B2AA9D38A8C}" dt="2023-12-15T00:26:28.830" v="2195" actId="1076"/>
            <ac:spMkLst>
              <pc:docMk/>
              <pc:sldMasterMk cId="0" sldId="2147483648"/>
              <pc:sldLayoutMk cId="0" sldId="2147483665"/>
              <ac:spMk id="23" creationId="{6B91B52B-74E6-0115-C379-01E91D685B2B}"/>
            </ac:spMkLst>
          </pc:spChg>
          <pc:spChg chg="add del mod">
            <ac:chgData name="Mahonia Oglesby" userId="dc7413b4-f296-4386-9cc0-9e850d973af1" providerId="ADAL" clId="{A1317E82-2A7F-4DA3-8A28-5B2AA9D38A8C}" dt="2023-12-14T17:50:36.659" v="38" actId="478"/>
            <ac:spMkLst>
              <pc:docMk/>
              <pc:sldMasterMk cId="0" sldId="2147483648"/>
              <pc:sldLayoutMk cId="0" sldId="2147483665"/>
              <ac:spMk id="24" creationId="{4E10F253-A758-9202-E147-8AA1E0BEA7B3}"/>
            </ac:spMkLst>
          </pc:spChg>
          <pc:spChg chg="add del mod">
            <ac:chgData name="Mahonia Oglesby" userId="dc7413b4-f296-4386-9cc0-9e850d973af1" providerId="ADAL" clId="{A1317E82-2A7F-4DA3-8A28-5B2AA9D38A8C}" dt="2023-12-14T17:56:59.942" v="88" actId="478"/>
            <ac:spMkLst>
              <pc:docMk/>
              <pc:sldMasterMk cId="0" sldId="2147483648"/>
              <pc:sldLayoutMk cId="0" sldId="2147483665"/>
              <ac:spMk id="25" creationId="{352B73DC-4BA6-1459-7536-000344144848}"/>
            </ac:spMkLst>
          </pc:spChg>
          <pc:spChg chg="add mod">
            <ac:chgData name="Mahonia Oglesby" userId="dc7413b4-f296-4386-9cc0-9e850d973af1" providerId="ADAL" clId="{A1317E82-2A7F-4DA3-8A28-5B2AA9D38A8C}" dt="2023-12-14T23:21:19.987" v="1611" actId="947"/>
            <ac:spMkLst>
              <pc:docMk/>
              <pc:sldMasterMk cId="0" sldId="2147483648"/>
              <pc:sldLayoutMk cId="0" sldId="2147483665"/>
              <ac:spMk id="26" creationId="{CC3E0043-211C-82BA-1F37-D3D040F1F8E0}"/>
            </ac:spMkLst>
          </pc:spChg>
          <pc:spChg chg="add del mod">
            <ac:chgData name="Mahonia Oglesby" userId="dc7413b4-f296-4386-9cc0-9e850d973af1" providerId="ADAL" clId="{A1317E82-2A7F-4DA3-8A28-5B2AA9D38A8C}" dt="2023-12-14T17:59:31.763" v="113" actId="478"/>
            <ac:spMkLst>
              <pc:docMk/>
              <pc:sldMasterMk cId="0" sldId="2147483648"/>
              <pc:sldLayoutMk cId="0" sldId="2147483665"/>
              <ac:spMk id="27" creationId="{935D7B49-162F-2866-75E3-DE0DC9366D20}"/>
            </ac:spMkLst>
          </pc:spChg>
          <pc:spChg chg="add del mod">
            <ac:chgData name="Mahonia Oglesby" userId="dc7413b4-f296-4386-9cc0-9e850d973af1" providerId="ADAL" clId="{A1317E82-2A7F-4DA3-8A28-5B2AA9D38A8C}" dt="2023-12-14T17:50:34.413" v="37" actId="21"/>
            <ac:spMkLst>
              <pc:docMk/>
              <pc:sldMasterMk cId="0" sldId="2147483648"/>
              <pc:sldLayoutMk cId="0" sldId="2147483665"/>
              <ac:spMk id="28" creationId="{7C2BF806-06A0-A559-C786-FF8946CEB4CE}"/>
            </ac:spMkLst>
          </pc:spChg>
          <pc:spChg chg="add mod">
            <ac:chgData name="Mahonia Oglesby" userId="dc7413b4-f296-4386-9cc0-9e850d973af1" providerId="ADAL" clId="{A1317E82-2A7F-4DA3-8A28-5B2AA9D38A8C}" dt="2023-12-15T00:27:17.867" v="2200" actId="121"/>
            <ac:spMkLst>
              <pc:docMk/>
              <pc:sldMasterMk cId="0" sldId="2147483648"/>
              <pc:sldLayoutMk cId="0" sldId="2147483665"/>
              <ac:spMk id="29" creationId="{646C19D9-BA1F-9022-6A39-FA3A0D864B15}"/>
            </ac:spMkLst>
          </pc:spChg>
          <pc:spChg chg="add del mod">
            <ac:chgData name="Mahonia Oglesby" userId="dc7413b4-f296-4386-9cc0-9e850d973af1" providerId="ADAL" clId="{A1317E82-2A7F-4DA3-8A28-5B2AA9D38A8C}" dt="2023-12-14T17:55:58.130" v="82" actId="21"/>
            <ac:spMkLst>
              <pc:docMk/>
              <pc:sldMasterMk cId="0" sldId="2147483648"/>
              <pc:sldLayoutMk cId="0" sldId="2147483665"/>
              <ac:spMk id="30" creationId="{0D206045-D3DF-3719-34A5-0635F77D87A6}"/>
            </ac:spMkLst>
          </pc:spChg>
          <pc:spChg chg="add del">
            <ac:chgData name="Mahonia Oglesby" userId="dc7413b4-f296-4386-9cc0-9e850d973af1" providerId="ADAL" clId="{A1317E82-2A7F-4DA3-8A28-5B2AA9D38A8C}" dt="2023-12-14T17:53:19.604" v="61" actId="11529"/>
            <ac:spMkLst>
              <pc:docMk/>
              <pc:sldMasterMk cId="0" sldId="2147483648"/>
              <pc:sldLayoutMk cId="0" sldId="2147483665"/>
              <ac:spMk id="31" creationId="{2628E813-DDC5-A5D6-10C1-3F3C69C9B2E4}"/>
            </ac:spMkLst>
          </pc:spChg>
          <pc:spChg chg="add del mod">
            <ac:chgData name="Mahonia Oglesby" userId="dc7413b4-f296-4386-9cc0-9e850d973af1" providerId="ADAL" clId="{A1317E82-2A7F-4DA3-8A28-5B2AA9D38A8C}" dt="2023-12-14T17:55:58.130" v="82" actId="21"/>
            <ac:spMkLst>
              <pc:docMk/>
              <pc:sldMasterMk cId="0" sldId="2147483648"/>
              <pc:sldLayoutMk cId="0" sldId="2147483665"/>
              <ac:spMk id="32" creationId="{DF62A1F6-2301-852A-606B-1C8978233CBD}"/>
            </ac:spMkLst>
          </pc:spChg>
          <pc:spChg chg="add mod">
            <ac:chgData name="Mahonia Oglesby" userId="dc7413b4-f296-4386-9cc0-9e850d973af1" providerId="ADAL" clId="{A1317E82-2A7F-4DA3-8A28-5B2AA9D38A8C}" dt="2023-12-14T23:19:28.436" v="1594" actId="404"/>
            <ac:spMkLst>
              <pc:docMk/>
              <pc:sldMasterMk cId="0" sldId="2147483648"/>
              <pc:sldLayoutMk cId="0" sldId="2147483665"/>
              <ac:spMk id="33" creationId="{BC289662-34AC-451B-AF83-B1369C95828A}"/>
            </ac:spMkLst>
          </pc:spChg>
          <pc:spChg chg="add mod">
            <ac:chgData name="Mahonia Oglesby" userId="dc7413b4-f296-4386-9cc0-9e850d973af1" providerId="ADAL" clId="{A1317E82-2A7F-4DA3-8A28-5B2AA9D38A8C}" dt="2023-12-14T23:19:28.436" v="1594" actId="404"/>
            <ac:spMkLst>
              <pc:docMk/>
              <pc:sldMasterMk cId="0" sldId="2147483648"/>
              <pc:sldLayoutMk cId="0" sldId="2147483665"/>
              <ac:spMk id="34" creationId="{CF22C778-56CA-59EE-9AF3-D0F65FD2FEF8}"/>
            </ac:spMkLst>
          </pc:spChg>
          <pc:spChg chg="add del mod">
            <ac:chgData name="Mahonia Oglesby" userId="dc7413b4-f296-4386-9cc0-9e850d973af1" providerId="ADAL" clId="{A1317E82-2A7F-4DA3-8A28-5B2AA9D38A8C}" dt="2023-12-14T17:59:29.465" v="112" actId="21"/>
            <ac:spMkLst>
              <pc:docMk/>
              <pc:sldMasterMk cId="0" sldId="2147483648"/>
              <pc:sldLayoutMk cId="0" sldId="2147483665"/>
              <ac:spMk id="35" creationId="{8CEB413D-03B8-C635-D9AD-BC941107E166}"/>
            </ac:spMkLst>
          </pc:spChg>
          <pc:spChg chg="add mod">
            <ac:chgData name="Mahonia Oglesby" userId="dc7413b4-f296-4386-9cc0-9e850d973af1" providerId="ADAL" clId="{A1317E82-2A7F-4DA3-8A28-5B2AA9D38A8C}" dt="2023-12-15T00:26:28.830" v="2195" actId="1076"/>
            <ac:spMkLst>
              <pc:docMk/>
              <pc:sldMasterMk cId="0" sldId="2147483648"/>
              <pc:sldLayoutMk cId="0" sldId="2147483665"/>
              <ac:spMk id="36" creationId="{8D2DBFE8-7BB2-3FE4-3682-E7358B1A5D62}"/>
            </ac:spMkLst>
          </pc:spChg>
          <pc:spChg chg="add mod">
            <ac:chgData name="Mahonia Oglesby" userId="dc7413b4-f296-4386-9cc0-9e850d973af1" providerId="ADAL" clId="{A1317E82-2A7F-4DA3-8A28-5B2AA9D38A8C}" dt="2023-12-14T23:22:11.511" v="1620" actId="1582"/>
            <ac:spMkLst>
              <pc:docMk/>
              <pc:sldMasterMk cId="0" sldId="2147483648"/>
              <pc:sldLayoutMk cId="0" sldId="2147483665"/>
              <ac:spMk id="37" creationId="{1804BDA3-E79C-6866-47E6-FCEC6E08E487}"/>
            </ac:spMkLst>
          </pc:spChg>
          <pc:grpChg chg="add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0" sldId="2147483665"/>
              <ac:grpSpMk id="7" creationId="{B8C99EAD-868E-F916-F6A4-4675FB8618C6}"/>
            </ac:grpSpMkLst>
          </pc:grpChg>
          <pc:grpChg chg="add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0" sldId="2147483665"/>
              <ac:grpSpMk id="14" creationId="{46817437-9155-7586-2E3F-B16057CD584D}"/>
            </ac:grpSpMkLst>
          </pc:grp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8" creationId="{15A58DA8-9D79-C3CF-9344-8770B57E0BF6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9" creationId="{99513B1C-7ECC-7733-21FE-78F73F7B469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10" creationId="{E5B83892-967F-78A5-23F5-51572845375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11" creationId="{6981BBD0-FF33-C026-FAAE-5D176DDC77D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12" creationId="{CDAF87BA-3206-0C10-27E0-0098D9CDEAA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13" creationId="{91709127-B1B4-A824-1396-510D4954B20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15" creationId="{A0FBCB0C-B77D-F1C6-4EDA-EC8BE78DEC7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16" creationId="{5AD58660-F5BF-D644-F98D-A882F81D5A3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0" sldId="2147483665"/>
              <ac:picMk id="17" creationId="{05A5E46B-D5C6-294E-C9C4-4E761653C189}"/>
            </ac:picMkLst>
          </pc:picChg>
          <pc:cxnChg chg="add mod">
            <ac:chgData name="Mahonia Oglesby" userId="dc7413b4-f296-4386-9cc0-9e850d973af1" providerId="ADAL" clId="{A1317E82-2A7F-4DA3-8A28-5B2AA9D38A8C}" dt="2023-12-15T00:26:53.174" v="2197" actId="208"/>
            <ac:cxnSpMkLst>
              <pc:docMk/>
              <pc:sldMasterMk cId="0" sldId="2147483648"/>
              <pc:sldLayoutMk cId="0" sldId="2147483665"/>
              <ac:cxnSpMk id="39" creationId="{8B636981-AB8E-48C2-9DF9-CE0552F02622}"/>
            </ac:cxnSpMkLst>
          </pc:cxnChg>
        </pc:sldLayoutChg>
        <pc:sldLayoutChg chg="addSp delSp modSp new mod">
          <pc:chgData name="Mahonia Oglesby" userId="dc7413b4-f296-4386-9cc0-9e850d973af1" providerId="ADAL" clId="{A1317E82-2A7F-4DA3-8A28-5B2AA9D38A8C}" dt="2023-12-14T23:46:31.705" v="1854" actId="947"/>
          <pc:sldLayoutMkLst>
            <pc:docMk/>
            <pc:sldMasterMk cId="0" sldId="2147483648"/>
            <pc:sldLayoutMk cId="3817965909" sldId="2147483666"/>
          </pc:sldLayoutMkLst>
          <pc:spChg chg="del">
            <ac:chgData name="Mahonia Oglesby" userId="dc7413b4-f296-4386-9cc0-9e850d973af1" providerId="ADAL" clId="{A1317E82-2A7F-4DA3-8A28-5B2AA9D38A8C}" dt="2023-12-14T18:01:26.536" v="153" actId="478"/>
            <ac:spMkLst>
              <pc:docMk/>
              <pc:sldMasterMk cId="0" sldId="2147483648"/>
              <pc:sldLayoutMk cId="3817965909" sldId="2147483666"/>
              <ac:spMk id="2" creationId="{C69D404A-9AFA-8299-D4A5-D56F47CE1017}"/>
            </ac:spMkLst>
          </pc:spChg>
          <pc:spChg chg="del">
            <ac:chgData name="Mahonia Oglesby" userId="dc7413b4-f296-4386-9cc0-9e850d973af1" providerId="ADAL" clId="{A1317E82-2A7F-4DA3-8A28-5B2AA9D38A8C}" dt="2023-12-14T18:05:50.644" v="172" actId="478"/>
            <ac:spMkLst>
              <pc:docMk/>
              <pc:sldMasterMk cId="0" sldId="2147483648"/>
              <pc:sldLayoutMk cId="3817965909" sldId="2147483666"/>
              <ac:spMk id="3" creationId="{BC318394-425B-2975-A4AE-AAB0A653BC08}"/>
            </ac:spMkLst>
          </pc:spChg>
          <pc:spChg chg="del mod">
            <ac:chgData name="Mahonia Oglesby" userId="dc7413b4-f296-4386-9cc0-9e850d973af1" providerId="ADAL" clId="{A1317E82-2A7F-4DA3-8A28-5B2AA9D38A8C}" dt="2023-12-14T18:06:28.041" v="175" actId="21"/>
            <ac:spMkLst>
              <pc:docMk/>
              <pc:sldMasterMk cId="0" sldId="2147483648"/>
              <pc:sldLayoutMk cId="3817965909" sldId="2147483666"/>
              <ac:spMk id="4" creationId="{C9343F8E-3FDA-2FED-7B44-C7AE13731DC2}"/>
            </ac:spMkLst>
          </pc:spChg>
          <pc:spChg chg="add del mod">
            <ac:chgData name="Mahonia Oglesby" userId="dc7413b4-f296-4386-9cc0-9e850d973af1" providerId="ADAL" clId="{A1317E82-2A7F-4DA3-8A28-5B2AA9D38A8C}" dt="2023-12-14T18:17:38.181" v="357" actId="478"/>
            <ac:spMkLst>
              <pc:docMk/>
              <pc:sldMasterMk cId="0" sldId="2147483648"/>
              <pc:sldLayoutMk cId="3817965909" sldId="2147483666"/>
              <ac:spMk id="6" creationId="{36B01939-1E57-F617-1684-9F224665BF6E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3817965909" sldId="2147483666"/>
              <ac:spMk id="7" creationId="{A591D751-0180-0311-AD60-F4E67CF3B2D7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3817965909" sldId="2147483666"/>
              <ac:spMk id="10" creationId="{B04168BC-1988-DA49-54F4-3FFA1B282392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3817965909" sldId="2147483666"/>
              <ac:spMk id="13" creationId="{C09A5469-3C41-B7BF-5F7E-4DBE6FD6DD18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3817965909" sldId="2147483666"/>
              <ac:spMk id="16" creationId="{796E1E8E-A229-32AD-AF52-5944EE963F8A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3817965909" sldId="2147483666"/>
              <ac:spMk id="19" creationId="{2838CE97-1D8F-D3C4-B0E5-AD9809A5BDC7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23" creationId="{946BCB2F-389A-FF2A-E3F6-979C00614570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24" creationId="{FA39108B-0F24-6F44-C1C3-7B05E3653995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25" creationId="{FF8B66A1-ACA4-EB16-205E-EBCDBD162668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26" creationId="{DBCAAB05-88B4-B720-7967-789A27320E5E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27" creationId="{60DD42D8-FFCC-1299-1DC1-E425729AE14B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28" creationId="{C7CB84DF-E629-06C9-51C6-213ACB3A0360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29" creationId="{B1A5E131-F8B3-08E4-8F48-59440B40B6C8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30" creationId="{CD5A1EBE-8AD1-99DB-32A6-A07DABB1059A}"/>
            </ac:spMkLst>
          </pc:spChg>
          <pc:spChg chg="add del mod">
            <ac:chgData name="Mahonia Oglesby" userId="dc7413b4-f296-4386-9cc0-9e850d973af1" providerId="ADAL" clId="{A1317E82-2A7F-4DA3-8A28-5B2AA9D38A8C}" dt="2023-12-14T18:04:29.567" v="170" actId="478"/>
            <ac:spMkLst>
              <pc:docMk/>
              <pc:sldMasterMk cId="0" sldId="2147483648"/>
              <pc:sldLayoutMk cId="3817965909" sldId="2147483666"/>
              <ac:spMk id="31" creationId="{9628B04B-70AE-B6F4-2583-FB097DB018E4}"/>
            </ac:spMkLst>
          </pc:spChg>
          <pc:spChg chg="add del mod">
            <ac:chgData name="Mahonia Oglesby" userId="dc7413b4-f296-4386-9cc0-9e850d973af1" providerId="ADAL" clId="{A1317E82-2A7F-4DA3-8A28-5B2AA9D38A8C}" dt="2023-12-14T18:16:33.678" v="347" actId="478"/>
            <ac:spMkLst>
              <pc:docMk/>
              <pc:sldMasterMk cId="0" sldId="2147483648"/>
              <pc:sldLayoutMk cId="3817965909" sldId="2147483666"/>
              <ac:spMk id="32" creationId="{2ED6918A-924A-A600-0E0A-435C6EFBC1D6}"/>
            </ac:spMkLst>
          </pc:spChg>
          <pc:spChg chg="add del mod">
            <ac:chgData name="Mahonia Oglesby" userId="dc7413b4-f296-4386-9cc0-9e850d973af1" providerId="ADAL" clId="{A1317E82-2A7F-4DA3-8A28-5B2AA9D38A8C}" dt="2023-12-14T18:16:36.985" v="348" actId="478"/>
            <ac:spMkLst>
              <pc:docMk/>
              <pc:sldMasterMk cId="0" sldId="2147483648"/>
              <pc:sldLayoutMk cId="3817965909" sldId="2147483666"/>
              <ac:spMk id="33" creationId="{E241FEEF-F14C-0DF8-6893-A15802F7AC3B}"/>
            </ac:spMkLst>
          </pc:spChg>
          <pc:spChg chg="add del mod">
            <ac:chgData name="Mahonia Oglesby" userId="dc7413b4-f296-4386-9cc0-9e850d973af1" providerId="ADAL" clId="{A1317E82-2A7F-4DA3-8A28-5B2AA9D38A8C}" dt="2023-12-14T18:16:21.959" v="346" actId="478"/>
            <ac:spMkLst>
              <pc:docMk/>
              <pc:sldMasterMk cId="0" sldId="2147483648"/>
              <pc:sldLayoutMk cId="3817965909" sldId="2147483666"/>
              <ac:spMk id="34" creationId="{8B81CD58-57F3-E150-E3AD-A6622A1AE5A4}"/>
            </ac:spMkLst>
          </pc:spChg>
          <pc:spChg chg="add del mod">
            <ac:chgData name="Mahonia Oglesby" userId="dc7413b4-f296-4386-9cc0-9e850d973af1" providerId="ADAL" clId="{A1317E82-2A7F-4DA3-8A28-5B2AA9D38A8C}" dt="2023-12-14T18:16:20.690" v="345" actId="478"/>
            <ac:spMkLst>
              <pc:docMk/>
              <pc:sldMasterMk cId="0" sldId="2147483648"/>
              <pc:sldLayoutMk cId="3817965909" sldId="2147483666"/>
              <ac:spMk id="35" creationId="{D2B0BFD4-7E48-24A2-9077-FECFFB418127}"/>
            </ac:spMkLst>
          </pc:spChg>
          <pc:spChg chg="add del mod">
            <ac:chgData name="Mahonia Oglesby" userId="dc7413b4-f296-4386-9cc0-9e850d973af1" providerId="ADAL" clId="{A1317E82-2A7F-4DA3-8A28-5B2AA9D38A8C}" dt="2023-12-14T23:27:36.745" v="1691" actId="478"/>
            <ac:spMkLst>
              <pc:docMk/>
              <pc:sldMasterMk cId="0" sldId="2147483648"/>
              <pc:sldLayoutMk cId="3817965909" sldId="2147483666"/>
              <ac:spMk id="36" creationId="{6A8F07C0-8BE3-E659-A0BB-DACAFFBAADC1}"/>
            </ac:spMkLst>
          </pc:spChg>
          <pc:spChg chg="add del mod">
            <ac:chgData name="Mahonia Oglesby" userId="dc7413b4-f296-4386-9cc0-9e850d973af1" providerId="ADAL" clId="{A1317E82-2A7F-4DA3-8A28-5B2AA9D38A8C}" dt="2023-12-14T18:16:55.581" v="352" actId="478"/>
            <ac:spMkLst>
              <pc:docMk/>
              <pc:sldMasterMk cId="0" sldId="2147483648"/>
              <pc:sldLayoutMk cId="3817965909" sldId="2147483666"/>
              <ac:spMk id="37" creationId="{E5C9EFD7-9320-5C56-0C36-9496A322A230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3817965909" sldId="2147483666"/>
              <ac:spMk id="39" creationId="{AFBF71BE-D2EE-D45A-2CDE-DDB2AD90A2BC}"/>
            </ac:spMkLst>
          </pc:spChg>
          <pc:spChg chg="add mod ord">
            <ac:chgData name="Mahonia Oglesby" userId="dc7413b4-f296-4386-9cc0-9e850d973af1" providerId="ADAL" clId="{A1317E82-2A7F-4DA3-8A28-5B2AA9D38A8C}" dt="2023-12-14T23:46:31.705" v="1854" actId="947"/>
            <ac:spMkLst>
              <pc:docMk/>
              <pc:sldMasterMk cId="0" sldId="2147483648"/>
              <pc:sldLayoutMk cId="3817965909" sldId="2147483666"/>
              <ac:spMk id="41" creationId="{93245B91-76DD-6749-E6A9-82A8975F7BE6}"/>
            </ac:spMkLst>
          </pc:spChg>
          <pc:spChg chg="add del mod">
            <ac:chgData name="Mahonia Oglesby" userId="dc7413b4-f296-4386-9cc0-9e850d973af1" providerId="ADAL" clId="{A1317E82-2A7F-4DA3-8A28-5B2AA9D38A8C}" dt="2023-12-14T23:24:07.682" v="1659" actId="478"/>
            <ac:spMkLst>
              <pc:docMk/>
              <pc:sldMasterMk cId="0" sldId="2147483648"/>
              <pc:sldLayoutMk cId="3817965909" sldId="2147483666"/>
              <ac:spMk id="42" creationId="{C281BF1E-0840-1945-EEB7-19324F25C4B9}"/>
            </ac:spMkLst>
          </pc:spChg>
          <pc:spChg chg="add del mod">
            <ac:chgData name="Mahonia Oglesby" userId="dc7413b4-f296-4386-9cc0-9e850d973af1" providerId="ADAL" clId="{A1317E82-2A7F-4DA3-8A28-5B2AA9D38A8C}" dt="2023-12-14T18:10:34.282" v="204" actId="478"/>
            <ac:spMkLst>
              <pc:docMk/>
              <pc:sldMasterMk cId="0" sldId="2147483648"/>
              <pc:sldLayoutMk cId="3817965909" sldId="2147483666"/>
              <ac:spMk id="43" creationId="{5970C42F-BC40-C2E8-4401-701009125C5A}"/>
            </ac:spMkLst>
          </pc:spChg>
          <pc:spChg chg="add del mod">
            <ac:chgData name="Mahonia Oglesby" userId="dc7413b4-f296-4386-9cc0-9e850d973af1" providerId="ADAL" clId="{A1317E82-2A7F-4DA3-8A28-5B2AA9D38A8C}" dt="2023-12-14T18:01:21.996" v="152" actId="21"/>
            <ac:spMkLst>
              <pc:docMk/>
              <pc:sldMasterMk cId="0" sldId="2147483648"/>
              <pc:sldLayoutMk cId="3817965909" sldId="2147483666"/>
              <ac:spMk id="44" creationId="{BA7138C5-0838-0502-E777-44286F2EB2B5}"/>
            </ac:spMkLst>
          </pc:spChg>
          <pc:spChg chg="add mod">
            <ac:chgData name="Mahonia Oglesby" userId="dc7413b4-f296-4386-9cc0-9e850d973af1" providerId="ADAL" clId="{A1317E82-2A7F-4DA3-8A28-5B2AA9D38A8C}" dt="2023-12-14T23:29:59.903" v="1708" actId="1076"/>
            <ac:spMkLst>
              <pc:docMk/>
              <pc:sldMasterMk cId="0" sldId="2147483648"/>
              <pc:sldLayoutMk cId="3817965909" sldId="2147483666"/>
              <ac:spMk id="45" creationId="{DEFEC198-C693-D97F-507D-B64624ED9918}"/>
            </ac:spMkLst>
          </pc:spChg>
          <pc:spChg chg="add del mod">
            <ac:chgData name="Mahonia Oglesby" userId="dc7413b4-f296-4386-9cc0-9e850d973af1" providerId="ADAL" clId="{A1317E82-2A7F-4DA3-8A28-5B2AA9D38A8C}" dt="2023-12-14T18:06:31.152" v="176" actId="478"/>
            <ac:spMkLst>
              <pc:docMk/>
              <pc:sldMasterMk cId="0" sldId="2147483648"/>
              <pc:sldLayoutMk cId="3817965909" sldId="2147483666"/>
              <ac:spMk id="49" creationId="{39EF8717-FEB2-399F-971D-3D66B404DD63}"/>
            </ac:spMkLst>
          </pc:spChg>
          <pc:spChg chg="add del mod">
            <ac:chgData name="Mahonia Oglesby" userId="dc7413b4-f296-4386-9cc0-9e850d973af1" providerId="ADAL" clId="{A1317E82-2A7F-4DA3-8A28-5B2AA9D38A8C}" dt="2023-12-14T18:08:05.985" v="187" actId="478"/>
            <ac:spMkLst>
              <pc:docMk/>
              <pc:sldMasterMk cId="0" sldId="2147483648"/>
              <pc:sldLayoutMk cId="3817965909" sldId="2147483666"/>
              <ac:spMk id="50" creationId="{F6B694C8-9057-F3C8-1839-9F70E3E6F7BB}"/>
            </ac:spMkLst>
          </pc:spChg>
          <pc:spChg chg="add del">
            <ac:chgData name="Mahonia Oglesby" userId="dc7413b4-f296-4386-9cc0-9e850d973af1" providerId="ADAL" clId="{A1317E82-2A7F-4DA3-8A28-5B2AA9D38A8C}" dt="2023-12-14T18:09:36.153" v="194" actId="11529"/>
            <ac:spMkLst>
              <pc:docMk/>
              <pc:sldMasterMk cId="0" sldId="2147483648"/>
              <pc:sldLayoutMk cId="3817965909" sldId="2147483666"/>
              <ac:spMk id="53" creationId="{7AB63B0D-64A4-8E1F-8256-8194A5ABB7E0}"/>
            </ac:spMkLst>
          </pc:spChg>
          <pc:spChg chg="add mod">
            <ac:chgData name="Mahonia Oglesby" userId="dc7413b4-f296-4386-9cc0-9e850d973af1" providerId="ADAL" clId="{A1317E82-2A7F-4DA3-8A28-5B2AA9D38A8C}" dt="2023-12-14T23:30:06.970" v="1709" actId="14100"/>
            <ac:spMkLst>
              <pc:docMk/>
              <pc:sldMasterMk cId="0" sldId="2147483648"/>
              <pc:sldLayoutMk cId="3817965909" sldId="2147483666"/>
              <ac:spMk id="54" creationId="{D134DD97-2592-3BA5-0B4D-874C174826F7}"/>
            </ac:spMkLst>
          </pc:spChg>
          <pc:spChg chg="add mod">
            <ac:chgData name="Mahonia Oglesby" userId="dc7413b4-f296-4386-9cc0-9e850d973af1" providerId="ADAL" clId="{A1317E82-2A7F-4DA3-8A28-5B2AA9D38A8C}" dt="2023-12-14T23:26:28.171" v="1682" actId="255"/>
            <ac:spMkLst>
              <pc:docMk/>
              <pc:sldMasterMk cId="0" sldId="2147483648"/>
              <pc:sldLayoutMk cId="3817965909" sldId="2147483666"/>
              <ac:spMk id="55" creationId="{51EEB25C-8F32-AA0B-3D6D-81F98AEE8E4A}"/>
            </ac:spMkLst>
          </pc:spChg>
          <pc:spChg chg="add mod">
            <ac:chgData name="Mahonia Oglesby" userId="dc7413b4-f296-4386-9cc0-9e850d973af1" providerId="ADAL" clId="{A1317E82-2A7F-4DA3-8A28-5B2AA9D38A8C}" dt="2023-12-14T23:26:28.171" v="1682" actId="255"/>
            <ac:spMkLst>
              <pc:docMk/>
              <pc:sldMasterMk cId="0" sldId="2147483648"/>
              <pc:sldLayoutMk cId="3817965909" sldId="2147483666"/>
              <ac:spMk id="56" creationId="{0E63A165-F0E0-9AEE-7CEB-D5F1E45EF174}"/>
            </ac:spMkLst>
          </pc:spChg>
          <pc:spChg chg="add mod">
            <ac:chgData name="Mahonia Oglesby" userId="dc7413b4-f296-4386-9cc0-9e850d973af1" providerId="ADAL" clId="{A1317E82-2A7F-4DA3-8A28-5B2AA9D38A8C}" dt="2023-12-14T23:26:28.171" v="1682" actId="255"/>
            <ac:spMkLst>
              <pc:docMk/>
              <pc:sldMasterMk cId="0" sldId="2147483648"/>
              <pc:sldLayoutMk cId="3817965909" sldId="2147483666"/>
              <ac:spMk id="57" creationId="{3EA4B588-1C87-6A4F-C244-7851D0B866FF}"/>
            </ac:spMkLst>
          </pc:spChg>
          <pc:spChg chg="add mod">
            <ac:chgData name="Mahonia Oglesby" userId="dc7413b4-f296-4386-9cc0-9e850d973af1" providerId="ADAL" clId="{A1317E82-2A7F-4DA3-8A28-5B2AA9D38A8C}" dt="2023-12-14T23:26:28.171" v="1682" actId="255"/>
            <ac:spMkLst>
              <pc:docMk/>
              <pc:sldMasterMk cId="0" sldId="2147483648"/>
              <pc:sldLayoutMk cId="3817965909" sldId="2147483666"/>
              <ac:spMk id="58" creationId="{90F28741-D4C0-CFA0-EAD8-6B27BC5F70E5}"/>
            </ac:spMkLst>
          </pc:spChg>
          <pc:spChg chg="add mod">
            <ac:chgData name="Mahonia Oglesby" userId="dc7413b4-f296-4386-9cc0-9e850d973af1" providerId="ADAL" clId="{A1317E82-2A7F-4DA3-8A28-5B2AA9D38A8C}" dt="2023-12-14T23:26:28.171" v="1682" actId="255"/>
            <ac:spMkLst>
              <pc:docMk/>
              <pc:sldMasterMk cId="0" sldId="2147483648"/>
              <pc:sldLayoutMk cId="3817965909" sldId="2147483666"/>
              <ac:spMk id="59" creationId="{965A5EFE-A7C7-F63E-BEAD-0919786B0E00}"/>
            </ac:spMkLst>
          </pc:spChg>
          <pc:spChg chg="add mod ord">
            <ac:chgData name="Mahonia Oglesby" userId="dc7413b4-f296-4386-9cc0-9e850d973af1" providerId="ADAL" clId="{A1317E82-2A7F-4DA3-8A28-5B2AA9D38A8C}" dt="2023-12-14T23:29:45.926" v="1707" actId="166"/>
            <ac:spMkLst>
              <pc:docMk/>
              <pc:sldMasterMk cId="0" sldId="2147483648"/>
              <pc:sldLayoutMk cId="3817965909" sldId="2147483666"/>
              <ac:spMk id="75" creationId="{638E85C9-012F-97E3-E1BA-8B05E0D6A255}"/>
            </ac:spMkLst>
          </pc:spChg>
          <pc:spChg chg="add mod">
            <ac:chgData name="Mahonia Oglesby" userId="dc7413b4-f296-4386-9cc0-9e850d973af1" providerId="ADAL" clId="{A1317E82-2A7F-4DA3-8A28-5B2AA9D38A8C}" dt="2023-12-14T23:29:15.592" v="1700" actId="1076"/>
            <ac:spMkLst>
              <pc:docMk/>
              <pc:sldMasterMk cId="0" sldId="2147483648"/>
              <pc:sldLayoutMk cId="3817965909" sldId="2147483666"/>
              <ac:spMk id="78" creationId="{F1899095-B5CD-6E5C-9A94-191BD63AE301}"/>
            </ac:spMkLst>
          </pc:spChg>
          <pc:spChg chg="add mod">
            <ac:chgData name="Mahonia Oglesby" userId="dc7413b4-f296-4386-9cc0-9e850d973af1" providerId="ADAL" clId="{A1317E82-2A7F-4DA3-8A28-5B2AA9D38A8C}" dt="2023-12-14T23:29:19.911" v="1701" actId="571"/>
            <ac:spMkLst>
              <pc:docMk/>
              <pc:sldMasterMk cId="0" sldId="2147483648"/>
              <pc:sldLayoutMk cId="3817965909" sldId="2147483666"/>
              <ac:spMk id="79" creationId="{90718C4D-E40F-88F7-ABE1-AD1334718A98}"/>
            </ac:spMkLst>
          </pc:spChg>
          <pc:spChg chg="add mod">
            <ac:chgData name="Mahonia Oglesby" userId="dc7413b4-f296-4386-9cc0-9e850d973af1" providerId="ADAL" clId="{A1317E82-2A7F-4DA3-8A28-5B2AA9D38A8C}" dt="2023-12-14T23:29:23.287" v="1702" actId="571"/>
            <ac:spMkLst>
              <pc:docMk/>
              <pc:sldMasterMk cId="0" sldId="2147483648"/>
              <pc:sldLayoutMk cId="3817965909" sldId="2147483666"/>
              <ac:spMk id="80" creationId="{3775C9A9-E5AD-B485-0A76-0FB6C7216EF0}"/>
            </ac:spMkLst>
          </pc:spChg>
          <pc:spChg chg="add mod">
            <ac:chgData name="Mahonia Oglesby" userId="dc7413b4-f296-4386-9cc0-9e850d973af1" providerId="ADAL" clId="{A1317E82-2A7F-4DA3-8A28-5B2AA9D38A8C}" dt="2023-12-14T23:29:28.591" v="1703" actId="571"/>
            <ac:spMkLst>
              <pc:docMk/>
              <pc:sldMasterMk cId="0" sldId="2147483648"/>
              <pc:sldLayoutMk cId="3817965909" sldId="2147483666"/>
              <ac:spMk id="81" creationId="{BEE48E78-6424-FC4E-204E-B2F58957FBCB}"/>
            </ac:spMkLst>
          </pc:spChg>
          <pc:spChg chg="add mod">
            <ac:chgData name="Mahonia Oglesby" userId="dc7413b4-f296-4386-9cc0-9e850d973af1" providerId="ADAL" clId="{A1317E82-2A7F-4DA3-8A28-5B2AA9D38A8C}" dt="2023-12-14T23:29:32.359" v="1704" actId="571"/>
            <ac:spMkLst>
              <pc:docMk/>
              <pc:sldMasterMk cId="0" sldId="2147483648"/>
              <pc:sldLayoutMk cId="3817965909" sldId="2147483666"/>
              <ac:spMk id="82" creationId="{772C8CC5-D3D7-FFEB-D26F-1CBBA9C7E4EF}"/>
            </ac:spMkLst>
          </pc:spChg>
          <pc:spChg chg="add mod">
            <ac:chgData name="Mahonia Oglesby" userId="dc7413b4-f296-4386-9cc0-9e850d973af1" providerId="ADAL" clId="{A1317E82-2A7F-4DA3-8A28-5B2AA9D38A8C}" dt="2023-12-14T23:29:41.406" v="1706" actId="208"/>
            <ac:spMkLst>
              <pc:docMk/>
              <pc:sldMasterMk cId="0" sldId="2147483648"/>
              <pc:sldLayoutMk cId="3817965909" sldId="2147483666"/>
              <ac:spMk id="83" creationId="{AB39AD52-821C-6F9C-5661-8FA139281670}"/>
            </ac:spMkLst>
          </pc:spChg>
          <pc:grpChg chg="add del mod">
            <ac:chgData name="Mahonia Oglesby" userId="dc7413b4-f296-4386-9cc0-9e850d973af1" providerId="ADAL" clId="{A1317E82-2A7F-4DA3-8A28-5B2AA9D38A8C}" dt="2023-12-14T23:27:36.745" v="1691" actId="478"/>
            <ac:grpSpMkLst>
              <pc:docMk/>
              <pc:sldMasterMk cId="0" sldId="2147483648"/>
              <pc:sldLayoutMk cId="3817965909" sldId="2147483666"/>
              <ac:grpSpMk id="5" creationId="{9D38C774-58FB-8BE3-6592-94A3CA4269CE}"/>
            </ac:grpSpMkLst>
          </pc:grpChg>
          <pc:grpChg chg="add del mod">
            <ac:chgData name="Mahonia Oglesby" userId="dc7413b4-f296-4386-9cc0-9e850d973af1" providerId="ADAL" clId="{A1317E82-2A7F-4DA3-8A28-5B2AA9D38A8C}" dt="2023-12-14T23:27:36.745" v="1691" actId="478"/>
            <ac:grpSpMkLst>
              <pc:docMk/>
              <pc:sldMasterMk cId="0" sldId="2147483648"/>
              <pc:sldLayoutMk cId="3817965909" sldId="2147483666"/>
              <ac:grpSpMk id="9" creationId="{6C68179B-0B74-7D5D-E2C6-AB3DECE7B831}"/>
            </ac:grpSpMkLst>
          </pc:grpChg>
          <pc:grpChg chg="add del mod">
            <ac:chgData name="Mahonia Oglesby" userId="dc7413b4-f296-4386-9cc0-9e850d973af1" providerId="ADAL" clId="{A1317E82-2A7F-4DA3-8A28-5B2AA9D38A8C}" dt="2023-12-14T23:27:36.745" v="1691" actId="478"/>
            <ac:grpSpMkLst>
              <pc:docMk/>
              <pc:sldMasterMk cId="0" sldId="2147483648"/>
              <pc:sldLayoutMk cId="3817965909" sldId="2147483666"/>
              <ac:grpSpMk id="12" creationId="{B4569917-7F4C-2615-3EA6-F87CDEBF4825}"/>
            </ac:grpSpMkLst>
          </pc:grpChg>
          <pc:grpChg chg="add del mod">
            <ac:chgData name="Mahonia Oglesby" userId="dc7413b4-f296-4386-9cc0-9e850d973af1" providerId="ADAL" clId="{A1317E82-2A7F-4DA3-8A28-5B2AA9D38A8C}" dt="2023-12-14T23:27:36.745" v="1691" actId="478"/>
            <ac:grpSpMkLst>
              <pc:docMk/>
              <pc:sldMasterMk cId="0" sldId="2147483648"/>
              <pc:sldLayoutMk cId="3817965909" sldId="2147483666"/>
              <ac:grpSpMk id="15" creationId="{BF6808EB-FFFF-F31B-91D5-4D6C33DBF353}"/>
            </ac:grpSpMkLst>
          </pc:grpChg>
          <pc:grpChg chg="add del mod">
            <ac:chgData name="Mahonia Oglesby" userId="dc7413b4-f296-4386-9cc0-9e850d973af1" providerId="ADAL" clId="{A1317E82-2A7F-4DA3-8A28-5B2AA9D38A8C}" dt="2023-12-14T23:27:36.745" v="1691" actId="478"/>
            <ac:grpSpMkLst>
              <pc:docMk/>
              <pc:sldMasterMk cId="0" sldId="2147483648"/>
              <pc:sldLayoutMk cId="3817965909" sldId="2147483666"/>
              <ac:grpSpMk id="18" creationId="{B8D9582F-5B39-D113-FD4D-1D31D68BE791}"/>
            </ac:grpSpMkLst>
          </pc:grpChg>
          <pc:grpChg chg="add del mod">
            <ac:chgData name="Mahonia Oglesby" userId="dc7413b4-f296-4386-9cc0-9e850d973af1" providerId="ADAL" clId="{A1317E82-2A7F-4DA3-8A28-5B2AA9D38A8C}" dt="2023-12-14T23:27:36.745" v="1691" actId="478"/>
            <ac:grpSpMkLst>
              <pc:docMk/>
              <pc:sldMasterMk cId="0" sldId="2147483648"/>
              <pc:sldLayoutMk cId="3817965909" sldId="2147483666"/>
              <ac:grpSpMk id="38" creationId="{921EB74A-7966-2C50-A4EB-F6B395C97DF0}"/>
            </ac:grpSpMkLst>
          </pc:grp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3817965909" sldId="2147483666"/>
              <ac:picMk id="8" creationId="{E41C47F5-56BD-39CA-A85C-00411C64124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3817965909" sldId="2147483666"/>
              <ac:picMk id="11" creationId="{84E3AFAE-64B6-2678-5899-835FCB5593A9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3817965909" sldId="2147483666"/>
              <ac:picMk id="14" creationId="{01FEB4F3-FD63-7480-7D8A-E962FC32C4D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3817965909" sldId="2147483666"/>
              <ac:picMk id="17" creationId="{0E6F247D-E3E7-F6DB-14AB-8E3EE3346B4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3817965909" sldId="2147483666"/>
              <ac:picMk id="20" creationId="{42A93790-2AE5-E4C1-FC2F-14CBF965248C}"/>
            </ac:picMkLst>
          </pc:picChg>
          <pc:picChg chg="add 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3817965909" sldId="2147483666"/>
              <ac:picMk id="21" creationId="{A8CC2D5E-1F9C-6C13-F4A0-EE8E74876159}"/>
            </ac:picMkLst>
          </pc:picChg>
          <pc:picChg chg="add del mod">
            <ac:chgData name="Mahonia Oglesby" userId="dc7413b4-f296-4386-9cc0-9e850d973af1" providerId="ADAL" clId="{A1317E82-2A7F-4DA3-8A28-5B2AA9D38A8C}" dt="2023-12-14T18:04:05.549" v="165" actId="478"/>
            <ac:picMkLst>
              <pc:docMk/>
              <pc:sldMasterMk cId="0" sldId="2147483648"/>
              <pc:sldLayoutMk cId="3817965909" sldId="2147483666"/>
              <ac:picMk id="22" creationId="{A35D16F1-7145-275B-1F19-3CE28828AAE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3817965909" sldId="2147483666"/>
              <ac:picMk id="40" creationId="{93C01A4A-5F3B-8EAC-F66D-4DE7317CAB74}"/>
            </ac:picMkLst>
          </pc:picChg>
          <pc:picChg chg="add del mod">
            <ac:chgData name="Mahonia Oglesby" userId="dc7413b4-f296-4386-9cc0-9e850d973af1" providerId="ADAL" clId="{A1317E82-2A7F-4DA3-8A28-5B2AA9D38A8C}" dt="2023-12-14T18:04:03.745" v="164" actId="21"/>
            <ac:picMkLst>
              <pc:docMk/>
              <pc:sldMasterMk cId="0" sldId="2147483648"/>
              <pc:sldLayoutMk cId="3817965909" sldId="2147483666"/>
              <ac:picMk id="47" creationId="{BCD07EF4-ECF0-8316-B1C3-0F74BDE862FA}"/>
            </ac:picMkLst>
          </pc:picChg>
          <pc:picChg chg="add mod ord">
            <ac:chgData name="Mahonia Oglesby" userId="dc7413b4-f296-4386-9cc0-9e850d973af1" providerId="ADAL" clId="{A1317E82-2A7F-4DA3-8A28-5B2AA9D38A8C}" dt="2023-12-14T23:29:59.903" v="1708" actId="1076"/>
            <ac:picMkLst>
              <pc:docMk/>
              <pc:sldMasterMk cId="0" sldId="2147483648"/>
              <pc:sldLayoutMk cId="3817965909" sldId="2147483666"/>
              <ac:picMk id="48" creationId="{D496450B-C4CF-7307-358D-BB9B1B1AC0D7}"/>
            </ac:picMkLst>
          </pc:picChg>
          <pc:cxnChg chg="add del">
            <ac:chgData name="Mahonia Oglesby" userId="dc7413b4-f296-4386-9cc0-9e850d973af1" providerId="ADAL" clId="{A1317E82-2A7F-4DA3-8A28-5B2AA9D38A8C}" dt="2023-12-14T18:08:05.985" v="187" actId="478"/>
            <ac:cxnSpMkLst>
              <pc:docMk/>
              <pc:sldMasterMk cId="0" sldId="2147483648"/>
              <pc:sldLayoutMk cId="3817965909" sldId="2147483666"/>
              <ac:cxnSpMk id="52" creationId="{CF5575A8-FB89-178B-ED77-5CE9C832AEC6}"/>
            </ac:cxnSpMkLst>
          </pc:cxnChg>
          <pc:cxnChg chg="add del mod">
            <ac:chgData name="Mahonia Oglesby" userId="dc7413b4-f296-4386-9cc0-9e850d973af1" providerId="ADAL" clId="{A1317E82-2A7F-4DA3-8A28-5B2AA9D38A8C}" dt="2023-12-14T18:17:34.411" v="356" actId="21"/>
            <ac:cxnSpMkLst>
              <pc:docMk/>
              <pc:sldMasterMk cId="0" sldId="2147483648"/>
              <pc:sldLayoutMk cId="3817965909" sldId="2147483666"/>
              <ac:cxnSpMk id="61" creationId="{9E110A13-652B-E14A-0358-0BE4A0288AEA}"/>
            </ac:cxnSpMkLst>
          </pc:cxnChg>
          <pc:cxnChg chg="add mod">
            <ac:chgData name="Mahonia Oglesby" userId="dc7413b4-f296-4386-9cc0-9e850d973af1" providerId="ADAL" clId="{A1317E82-2A7F-4DA3-8A28-5B2AA9D38A8C}" dt="2023-12-14T23:27:53.345" v="1693" actId="14100"/>
            <ac:cxnSpMkLst>
              <pc:docMk/>
              <pc:sldMasterMk cId="0" sldId="2147483648"/>
              <pc:sldLayoutMk cId="3817965909" sldId="2147483666"/>
              <ac:cxnSpMk id="63" creationId="{FF8C3709-690D-B573-6360-303FA1BF5253}"/>
            </ac:cxnSpMkLst>
          </pc:cxnChg>
          <pc:cxnChg chg="add del mod">
            <ac:chgData name="Mahonia Oglesby" userId="dc7413b4-f296-4386-9cc0-9e850d973af1" providerId="ADAL" clId="{A1317E82-2A7F-4DA3-8A28-5B2AA9D38A8C}" dt="2023-12-14T23:27:36.745" v="1691" actId="478"/>
            <ac:cxnSpMkLst>
              <pc:docMk/>
              <pc:sldMasterMk cId="0" sldId="2147483648"/>
              <pc:sldLayoutMk cId="3817965909" sldId="2147483666"/>
              <ac:cxnSpMk id="67" creationId="{02701571-A4A8-4B54-7741-BFFEA99F2793}"/>
            </ac:cxnSpMkLst>
          </pc:cxnChg>
          <pc:cxnChg chg="add del mod">
            <ac:chgData name="Mahonia Oglesby" userId="dc7413b4-f296-4386-9cc0-9e850d973af1" providerId="ADAL" clId="{A1317E82-2A7F-4DA3-8A28-5B2AA9D38A8C}" dt="2023-12-14T23:27:36.745" v="1691" actId="478"/>
            <ac:cxnSpMkLst>
              <pc:docMk/>
              <pc:sldMasterMk cId="0" sldId="2147483648"/>
              <pc:sldLayoutMk cId="3817965909" sldId="2147483666"/>
              <ac:cxnSpMk id="69" creationId="{90FE276D-D836-EE5A-26DD-23698EF7A8B1}"/>
            </ac:cxnSpMkLst>
          </pc:cxnChg>
          <pc:cxnChg chg="add del mod">
            <ac:chgData name="Mahonia Oglesby" userId="dc7413b4-f296-4386-9cc0-9e850d973af1" providerId="ADAL" clId="{A1317E82-2A7F-4DA3-8A28-5B2AA9D38A8C}" dt="2023-12-14T23:27:36.745" v="1691" actId="478"/>
            <ac:cxnSpMkLst>
              <pc:docMk/>
              <pc:sldMasterMk cId="0" sldId="2147483648"/>
              <pc:sldLayoutMk cId="3817965909" sldId="2147483666"/>
              <ac:cxnSpMk id="71" creationId="{4BC52E85-CDE9-F16D-078C-970B1B542116}"/>
            </ac:cxnSpMkLst>
          </pc:cxnChg>
          <pc:cxnChg chg="add del mod">
            <ac:chgData name="Mahonia Oglesby" userId="dc7413b4-f296-4386-9cc0-9e850d973af1" providerId="ADAL" clId="{A1317E82-2A7F-4DA3-8A28-5B2AA9D38A8C}" dt="2023-12-14T23:27:36.745" v="1691" actId="478"/>
            <ac:cxnSpMkLst>
              <pc:docMk/>
              <pc:sldMasterMk cId="0" sldId="2147483648"/>
              <pc:sldLayoutMk cId="3817965909" sldId="2147483666"/>
              <ac:cxnSpMk id="73" creationId="{8D3D9627-8AB7-F1B0-E609-32F18A8018FD}"/>
            </ac:cxnSpMkLst>
          </pc:cxnChg>
        </pc:sldLayoutChg>
        <pc:sldLayoutChg chg="addSp delSp modSp new mod setBg">
          <pc:chgData name="Mahonia Oglesby" userId="dc7413b4-f296-4386-9cc0-9e850d973af1" providerId="ADAL" clId="{A1317E82-2A7F-4DA3-8A28-5B2AA9D38A8C}" dt="2023-12-14T23:42:45.218" v="1838" actId="3064"/>
          <pc:sldLayoutMkLst>
            <pc:docMk/>
            <pc:sldMasterMk cId="0" sldId="2147483648"/>
            <pc:sldLayoutMk cId="666548938" sldId="2147483667"/>
          </pc:sldLayoutMkLst>
          <pc:spChg chg="del">
            <ac:chgData name="Mahonia Oglesby" userId="dc7413b4-f296-4386-9cc0-9e850d973af1" providerId="ADAL" clId="{A1317E82-2A7F-4DA3-8A28-5B2AA9D38A8C}" dt="2023-12-14T18:20:15.607" v="378" actId="478"/>
            <ac:spMkLst>
              <pc:docMk/>
              <pc:sldMasterMk cId="0" sldId="2147483648"/>
              <pc:sldLayoutMk cId="666548938" sldId="2147483667"/>
              <ac:spMk id="2" creationId="{E4BD135A-29A3-4258-0657-FDCB9107B219}"/>
            </ac:spMkLst>
          </pc:spChg>
          <pc:spChg chg="del">
            <ac:chgData name="Mahonia Oglesby" userId="dc7413b4-f296-4386-9cc0-9e850d973af1" providerId="ADAL" clId="{A1317E82-2A7F-4DA3-8A28-5B2AA9D38A8C}" dt="2023-12-14T18:20:15.607" v="378" actId="478"/>
            <ac:spMkLst>
              <pc:docMk/>
              <pc:sldMasterMk cId="0" sldId="2147483648"/>
              <pc:sldLayoutMk cId="666548938" sldId="2147483667"/>
              <ac:spMk id="3" creationId="{71836240-16FC-7694-0CB5-090EAC8ADBBD}"/>
            </ac:spMkLst>
          </pc:spChg>
          <pc:spChg chg="del">
            <ac:chgData name="Mahonia Oglesby" userId="dc7413b4-f296-4386-9cc0-9e850d973af1" providerId="ADAL" clId="{A1317E82-2A7F-4DA3-8A28-5B2AA9D38A8C}" dt="2023-12-14T18:20:15.607" v="378" actId="478"/>
            <ac:spMkLst>
              <pc:docMk/>
              <pc:sldMasterMk cId="0" sldId="2147483648"/>
              <pc:sldLayoutMk cId="666548938" sldId="2147483667"/>
              <ac:spMk id="4" creationId="{ADEDC1AA-84D8-D579-1BF1-36F850559366}"/>
            </ac:spMkLst>
          </pc:spChg>
          <pc:spChg chg="add del mod">
            <ac:chgData name="Mahonia Oglesby" userId="dc7413b4-f296-4386-9cc0-9e850d973af1" providerId="ADAL" clId="{A1317E82-2A7F-4DA3-8A28-5B2AA9D38A8C}" dt="2023-12-14T18:20:38.139" v="382" actId="478"/>
            <ac:spMkLst>
              <pc:docMk/>
              <pc:sldMasterMk cId="0" sldId="2147483648"/>
              <pc:sldLayoutMk cId="666548938" sldId="2147483667"/>
              <ac:spMk id="5" creationId="{68157CF3-511D-EF60-835D-5B738EB19E3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7" creationId="{6B9933C7-315E-6C61-0F51-303AC52D7DE2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1" creationId="{858C3F4F-933B-524B-B6E6-9A76BBCD6C4F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5" creationId="{0B4E9758-52D9-3259-1AD2-2D1ACEA8B2FA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9" creationId="{786DD15B-6000-3772-0DD5-C18392CDF033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23" creationId="{DDAD1F20-C317-111B-F6D5-00F4EF25BB0B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27" creationId="{53EE229B-7674-5E68-2263-316ABD18A4FB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40" creationId="{3124A5B7-413D-7FA4-7BAD-D6B05B6A456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44" creationId="{DC043107-3E3E-AF5A-1B7C-B264C62B2F60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64" creationId="{F7F25938-4566-98E8-9674-5199260D96BF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68" creationId="{0BDB06E2-2091-4180-BB44-0A5E3E8306B9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89" creationId="{440BBC0A-CB62-FF6A-560B-0F69B55FD63C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93" creationId="{0A1964DC-8808-948D-53F3-ED1FB15218CC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13" creationId="{BD5CA65E-F0DC-959E-46D0-F0C2D2335FBE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17" creationId="{D82A34D6-FF6A-C138-9CDC-D10F470AF886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38" creationId="{02C0DD76-C6D8-5340-A8D7-99F70A3F9001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42" creationId="{51AE7C02-DC41-1AC8-2914-CCBA1B5F32CD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62" creationId="{9D89A53C-4664-C7CA-FDE8-2563F20AA26B}"/>
            </ac:spMkLst>
          </pc:spChg>
          <pc:spChg chg="mod">
            <ac:chgData name="Mahonia Oglesby" userId="dc7413b4-f296-4386-9cc0-9e850d973af1" providerId="ADAL" clId="{A1317E82-2A7F-4DA3-8A28-5B2AA9D38A8C}" dt="2023-12-14T18:20:24.350" v="379"/>
            <ac:spMkLst>
              <pc:docMk/>
              <pc:sldMasterMk cId="0" sldId="2147483648"/>
              <pc:sldLayoutMk cId="666548938" sldId="2147483667"/>
              <ac:spMk id="166" creationId="{A3B04805-8275-C6F2-9F02-0B272D93E6A5}"/>
            </ac:spMkLst>
          </pc:spChg>
          <pc:spChg chg="add del mod">
            <ac:chgData name="Mahonia Oglesby" userId="dc7413b4-f296-4386-9cc0-9e850d973af1" providerId="ADAL" clId="{A1317E82-2A7F-4DA3-8A28-5B2AA9D38A8C}" dt="2023-12-14T18:31:15.737" v="502" actId="478"/>
            <ac:spMkLst>
              <pc:docMk/>
              <pc:sldMasterMk cId="0" sldId="2147483648"/>
              <pc:sldLayoutMk cId="666548938" sldId="2147483667"/>
              <ac:spMk id="176" creationId="{1F439DC8-A37A-4980-03E2-1C96E46F6243}"/>
            </ac:spMkLst>
          </pc:spChg>
          <pc:spChg chg="add del mod">
            <ac:chgData name="Mahonia Oglesby" userId="dc7413b4-f296-4386-9cc0-9e850d973af1" providerId="ADAL" clId="{A1317E82-2A7F-4DA3-8A28-5B2AA9D38A8C}" dt="2023-12-14T18:31:15.737" v="502" actId="478"/>
            <ac:spMkLst>
              <pc:docMk/>
              <pc:sldMasterMk cId="0" sldId="2147483648"/>
              <pc:sldLayoutMk cId="666548938" sldId="2147483667"/>
              <ac:spMk id="177" creationId="{F0DFEA65-C97F-249A-A9B9-1EAA6ED9F14F}"/>
            </ac:spMkLst>
          </pc:spChg>
          <pc:spChg chg="mod topLvl">
            <ac:chgData name="Mahonia Oglesby" userId="dc7413b4-f296-4386-9cc0-9e850d973af1" providerId="ADAL" clId="{A1317E82-2A7F-4DA3-8A28-5B2AA9D38A8C}" dt="2023-12-14T23:41:01.711" v="1831" actId="1076"/>
            <ac:spMkLst>
              <pc:docMk/>
              <pc:sldMasterMk cId="0" sldId="2147483648"/>
              <pc:sldLayoutMk cId="666548938" sldId="2147483667"/>
              <ac:spMk id="194" creationId="{AAC1C088-307F-8986-991E-5566A4960567}"/>
            </ac:spMkLst>
          </pc:spChg>
          <pc:spChg chg="add del mod">
            <ac:chgData name="Mahonia Oglesby" userId="dc7413b4-f296-4386-9cc0-9e850d973af1" providerId="ADAL" clId="{A1317E82-2A7F-4DA3-8A28-5B2AA9D38A8C}" dt="2023-12-14T23:35:09.834" v="1782" actId="478"/>
            <ac:spMkLst>
              <pc:docMk/>
              <pc:sldMasterMk cId="0" sldId="2147483648"/>
              <pc:sldLayoutMk cId="666548938" sldId="2147483667"/>
              <ac:spMk id="196" creationId="{97E34172-9FD7-D08A-1E96-53ABE3C5525F}"/>
            </ac:spMkLst>
          </pc:spChg>
          <pc:spChg chg="add del mod">
            <ac:chgData name="Mahonia Oglesby" userId="dc7413b4-f296-4386-9cc0-9e850d973af1" providerId="ADAL" clId="{A1317E82-2A7F-4DA3-8A28-5B2AA9D38A8C}" dt="2023-12-14T18:31:09.908" v="501" actId="21"/>
            <ac:spMkLst>
              <pc:docMk/>
              <pc:sldMasterMk cId="0" sldId="2147483648"/>
              <pc:sldLayoutMk cId="666548938" sldId="2147483667"/>
              <ac:spMk id="197" creationId="{BEBF17BE-8C96-3C50-2075-B712F67745FF}"/>
            </ac:spMkLst>
          </pc:spChg>
          <pc:spChg chg="add mod">
            <ac:chgData name="Mahonia Oglesby" userId="dc7413b4-f296-4386-9cc0-9e850d973af1" providerId="ADAL" clId="{A1317E82-2A7F-4DA3-8A28-5B2AA9D38A8C}" dt="2023-12-14T23:41:20.719" v="1832" actId="255"/>
            <ac:spMkLst>
              <pc:docMk/>
              <pc:sldMasterMk cId="0" sldId="2147483648"/>
              <pc:sldLayoutMk cId="666548938" sldId="2147483667"/>
              <ac:spMk id="198" creationId="{FE097278-E6BF-0396-0341-3B0504C4187C}"/>
            </ac:spMkLst>
          </pc:spChg>
          <pc:spChg chg="add del mod">
            <ac:chgData name="Mahonia Oglesby" userId="dc7413b4-f296-4386-9cc0-9e850d973af1" providerId="ADAL" clId="{A1317E82-2A7F-4DA3-8A28-5B2AA9D38A8C}" dt="2023-12-14T23:31:59.041" v="1720" actId="478"/>
            <ac:spMkLst>
              <pc:docMk/>
              <pc:sldMasterMk cId="0" sldId="2147483648"/>
              <pc:sldLayoutMk cId="666548938" sldId="2147483667"/>
              <ac:spMk id="199" creationId="{344CEB56-8911-337B-4341-B57EBC41C3EE}"/>
            </ac:spMkLst>
          </pc:spChg>
          <pc:spChg chg="add mod">
            <ac:chgData name="Mahonia Oglesby" userId="dc7413b4-f296-4386-9cc0-9e850d973af1" providerId="ADAL" clId="{A1317E82-2A7F-4DA3-8A28-5B2AA9D38A8C}" dt="2023-12-14T23:41:54.970" v="1835" actId="3064"/>
            <ac:spMkLst>
              <pc:docMk/>
              <pc:sldMasterMk cId="0" sldId="2147483648"/>
              <pc:sldLayoutMk cId="666548938" sldId="2147483667"/>
              <ac:spMk id="200" creationId="{8262AB24-C5D7-629D-5336-4360EF5B927D}"/>
            </ac:spMkLst>
          </pc:spChg>
          <pc:spChg chg="add del mod">
            <ac:chgData name="Mahonia Oglesby" userId="dc7413b4-f296-4386-9cc0-9e850d973af1" providerId="ADAL" clId="{A1317E82-2A7F-4DA3-8A28-5B2AA9D38A8C}" dt="2023-12-14T18:36:23.576" v="543" actId="478"/>
            <ac:spMkLst>
              <pc:docMk/>
              <pc:sldMasterMk cId="0" sldId="2147483648"/>
              <pc:sldLayoutMk cId="666548938" sldId="2147483667"/>
              <ac:spMk id="202" creationId="{48A526ED-A837-BD61-52DA-4554F4A89270}"/>
            </ac:spMkLst>
          </pc:spChg>
          <pc:spChg chg="add del mod">
            <ac:chgData name="Mahonia Oglesby" userId="dc7413b4-f296-4386-9cc0-9e850d973af1" providerId="ADAL" clId="{A1317E82-2A7F-4DA3-8A28-5B2AA9D38A8C}" dt="2023-12-14T18:32:34.105" v="506" actId="478"/>
            <ac:spMkLst>
              <pc:docMk/>
              <pc:sldMasterMk cId="0" sldId="2147483648"/>
              <pc:sldLayoutMk cId="666548938" sldId="2147483667"/>
              <ac:spMk id="203" creationId="{990E4022-E3F4-A6EE-9F43-F6534DBA8689}"/>
            </ac:spMkLst>
          </pc:spChg>
          <pc:spChg chg="add del mod">
            <ac:chgData name="Mahonia Oglesby" userId="dc7413b4-f296-4386-9cc0-9e850d973af1" providerId="ADAL" clId="{A1317E82-2A7F-4DA3-8A28-5B2AA9D38A8C}" dt="2023-12-14T18:34:27.042" v="518" actId="478"/>
            <ac:spMkLst>
              <pc:docMk/>
              <pc:sldMasterMk cId="0" sldId="2147483648"/>
              <pc:sldLayoutMk cId="666548938" sldId="2147483667"/>
              <ac:spMk id="204" creationId="{4FAB30C7-6D43-6267-5619-5A0FB914C828}"/>
            </ac:spMkLst>
          </pc:spChg>
          <pc:spChg chg="add del mod">
            <ac:chgData name="Mahonia Oglesby" userId="dc7413b4-f296-4386-9cc0-9e850d973af1" providerId="ADAL" clId="{A1317E82-2A7F-4DA3-8A28-5B2AA9D38A8C}" dt="2023-12-14T18:36:21.375" v="542" actId="21"/>
            <ac:spMkLst>
              <pc:docMk/>
              <pc:sldMasterMk cId="0" sldId="2147483648"/>
              <pc:sldLayoutMk cId="666548938" sldId="2147483667"/>
              <ac:spMk id="205" creationId="{41DC467B-CAA1-DF0C-EDC7-AE4C44CE79FB}"/>
            </ac:spMkLst>
          </pc:spChg>
          <pc:spChg chg="add del mod">
            <ac:chgData name="Mahonia Oglesby" userId="dc7413b4-f296-4386-9cc0-9e850d973af1" providerId="ADAL" clId="{A1317E82-2A7F-4DA3-8A28-5B2AA9D38A8C}" dt="2023-12-14T18:36:36.937" v="545" actId="478"/>
            <ac:spMkLst>
              <pc:docMk/>
              <pc:sldMasterMk cId="0" sldId="2147483648"/>
              <pc:sldLayoutMk cId="666548938" sldId="2147483667"/>
              <ac:spMk id="206" creationId="{839A08D0-2C1A-35E6-3AAE-DA2F2F4B2078}"/>
            </ac:spMkLst>
          </pc:spChg>
          <pc:spChg chg="add mod">
            <ac:chgData name="Mahonia Oglesby" userId="dc7413b4-f296-4386-9cc0-9e850d973af1" providerId="ADAL" clId="{A1317E82-2A7F-4DA3-8A28-5B2AA9D38A8C}" dt="2023-12-14T23:42:45.218" v="1838" actId="3064"/>
            <ac:spMkLst>
              <pc:docMk/>
              <pc:sldMasterMk cId="0" sldId="2147483648"/>
              <pc:sldLayoutMk cId="666548938" sldId="2147483667"/>
              <ac:spMk id="207" creationId="{71CE51A6-2A74-A3FB-AFF7-66E73F9F7630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208" creationId="{017D21ED-D4E3-98C3-1A27-F6FA93C7BDB3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209" creationId="{FE9FE274-7566-045E-7FEB-9B080B431BDB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210" creationId="{5C42B84C-54BB-8973-CA25-E0B2197EB225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211" creationId="{4B62C3B7-C968-4E34-F7C6-F24228B48CC4}"/>
            </ac:spMkLst>
          </pc:spChg>
          <pc:spChg chg="add del">
            <ac:chgData name="Mahonia Oglesby" userId="dc7413b4-f296-4386-9cc0-9e850d973af1" providerId="ADAL" clId="{A1317E82-2A7F-4DA3-8A28-5B2AA9D38A8C}" dt="2023-12-14T18:39:08.335" v="568" actId="11529"/>
            <ac:spMkLst>
              <pc:docMk/>
              <pc:sldMasterMk cId="0" sldId="2147483648"/>
              <pc:sldLayoutMk cId="666548938" sldId="2147483667"/>
              <ac:spMk id="212" creationId="{A658B813-5601-B99C-4B6B-FB00AF6F61EA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213" creationId="{EC9756AD-996B-C9A0-AB2E-5D5AB136A34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15" creationId="{75AF69D2-DF84-46B5-D51B-97506715AE88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28" creationId="{83E46AD0-F01E-540A-BDB2-7E161E3DB47A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32" creationId="{778EBB69-6B2D-140A-F8AB-E78D27188949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42" creationId="{89A257C7-D8DD-B4E3-AF68-854633B58C0A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43" creationId="{A04CAA8E-31D8-90B5-6448-6B327A640756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44" creationId="{7DECEC6A-E1CB-BABE-C81E-A6CFFCE95D20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45" creationId="{512CE1D3-5251-65ED-99FB-FD5A27001A52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46" creationId="{1D7CDBED-7827-D934-67B8-47D8F7E270E3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48" creationId="{8B787672-80CB-04F6-9894-DD2DF5A5826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61" creationId="{3FFEA20C-82AB-D4F9-8C7C-E3ED868ABBF3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65" creationId="{D595F0B8-3372-5A4B-62FD-7DC0CC9814B8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75" creationId="{087E6540-32A6-F5D7-BB00-8FAF44F4D14C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76" creationId="{A4D876E3-C3C4-1443-6103-255E4703B616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77" creationId="{6AFDFE61-D318-6B94-69D5-662400421BC2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78" creationId="{3BE53755-E442-89E1-44CB-97009494D3FC}"/>
            </ac:spMkLst>
          </pc:spChg>
          <pc:spChg chg="add del mod">
            <ac:chgData name="Mahonia Oglesby" userId="dc7413b4-f296-4386-9cc0-9e850d973af1" providerId="ADAL" clId="{A1317E82-2A7F-4DA3-8A28-5B2AA9D38A8C}" dt="2023-12-14T23:38:38.937" v="1815" actId="478"/>
            <ac:spMkLst>
              <pc:docMk/>
              <pc:sldMasterMk cId="0" sldId="2147483648"/>
              <pc:sldLayoutMk cId="666548938" sldId="2147483667"/>
              <ac:spMk id="279" creationId="{37443E64-3E82-ED3F-C31A-AD20272AA39B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81" creationId="{3F8AEE6B-4005-16F0-4BEA-A577605542BB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94" creationId="{017DFFF8-6CAD-D471-862F-F5B8BFD23F59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298" creationId="{795DCD05-1A33-5D9F-F032-BA6DDFCC38EC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08" creationId="{5AA5E06B-5753-A4E3-F20E-98BCAC717C02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09" creationId="{31EB0ED3-F35B-24B5-9422-0EF68AFEC41C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10" creationId="{CD63D92D-047E-FB6F-6B94-D3E22C2E7F42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11" creationId="{5C038B62-FBD8-83B2-C09D-7741D2418FE9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12" creationId="{7B8AD1EF-DA4B-4CDD-94D6-10B7026D86AB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314" creationId="{3C39463E-7750-0998-7F3F-5779C2186C1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327" creationId="{D452BDDA-FA82-01E3-0554-99D88BB43CE5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331" creationId="{3D6DA07C-6BB4-07A5-BFD7-F3D2F0606557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41" creationId="{7AC36986-9F4C-73BF-1793-9B8A425DED6D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42" creationId="{B8C895A6-FC6E-CAFD-5C5A-11BB72317155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43" creationId="{5F863B4B-9C58-61EA-A334-264F4985B956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44" creationId="{7205A24D-058E-AE1A-5016-272223035EF3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45" creationId="{8380C11D-C1DD-BB34-8474-7C60DEB035B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347" creationId="{EB36037C-D445-D560-156F-1AEAD2F15267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360" creationId="{A6D0B462-949F-AD80-871B-EC1F84071709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666548938" sldId="2147483667"/>
              <ac:spMk id="364" creationId="{1940E6FD-C6FC-AC9B-FDCB-D9E6AFA22BB9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74" creationId="{9037C96C-E18D-3F50-C20E-EE284976CC00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75" creationId="{AE674B40-FD5F-0764-8093-1E904DDEA4C7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76" creationId="{3AADAE98-F9BC-BE62-7B1E-98EF05488B05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77" creationId="{4039BE17-A80C-E820-3EAA-0C6F45EB5DE8}"/>
            </ac:spMkLst>
          </pc:spChg>
          <pc:spChg chg="add del mod">
            <ac:chgData name="Mahonia Oglesby" userId="dc7413b4-f296-4386-9cc0-9e850d973af1" providerId="ADAL" clId="{A1317E82-2A7F-4DA3-8A28-5B2AA9D38A8C}" dt="2023-12-14T23:40:22.117" v="1826" actId="478"/>
            <ac:spMkLst>
              <pc:docMk/>
              <pc:sldMasterMk cId="0" sldId="2147483648"/>
              <pc:sldLayoutMk cId="666548938" sldId="2147483667"/>
              <ac:spMk id="378" creationId="{0D337A38-3966-17C1-4896-28458C246AE0}"/>
            </ac:spMkLst>
          </pc:spChg>
          <pc:spChg chg="add mod">
            <ac:chgData name="Mahonia Oglesby" userId="dc7413b4-f296-4386-9cc0-9e850d973af1" providerId="ADAL" clId="{A1317E82-2A7F-4DA3-8A28-5B2AA9D38A8C}" dt="2023-12-14T23:41:20.719" v="1832" actId="255"/>
            <ac:spMkLst>
              <pc:docMk/>
              <pc:sldMasterMk cId="0" sldId="2147483648"/>
              <pc:sldLayoutMk cId="666548938" sldId="2147483667"/>
              <ac:spMk id="379" creationId="{EA452208-2C48-0A96-EAD6-FD38D0F15AF1}"/>
            </ac:spMkLst>
          </pc:spChg>
          <pc:spChg chg="add del mod">
            <ac:chgData name="Mahonia Oglesby" userId="dc7413b4-f296-4386-9cc0-9e850d973af1" providerId="ADAL" clId="{A1317E82-2A7F-4DA3-8A28-5B2AA9D38A8C}" dt="2023-12-14T23:32:39.691" v="1728" actId="478"/>
            <ac:spMkLst>
              <pc:docMk/>
              <pc:sldMasterMk cId="0" sldId="2147483648"/>
              <pc:sldLayoutMk cId="666548938" sldId="2147483667"/>
              <ac:spMk id="380" creationId="{54A6A2ED-E0C7-923E-2F2F-E0ADB99455A0}"/>
            </ac:spMkLst>
          </pc:spChg>
          <pc:spChg chg="add del mod">
            <ac:chgData name="Mahonia Oglesby" userId="dc7413b4-f296-4386-9cc0-9e850d973af1" providerId="ADAL" clId="{A1317E82-2A7F-4DA3-8A28-5B2AA9D38A8C}" dt="2023-12-14T23:35:04.644" v="1781" actId="21"/>
            <ac:spMkLst>
              <pc:docMk/>
              <pc:sldMasterMk cId="0" sldId="2147483648"/>
              <pc:sldLayoutMk cId="666548938" sldId="2147483667"/>
              <ac:spMk id="381" creationId="{B01D3E32-5D31-3AEC-50A9-E558FD5D5458}"/>
            </ac:spMkLst>
          </pc:spChg>
          <pc:spChg chg="add del mod">
            <ac:chgData name="Mahonia Oglesby" userId="dc7413b4-f296-4386-9cc0-9e850d973af1" providerId="ADAL" clId="{A1317E82-2A7F-4DA3-8A28-5B2AA9D38A8C}" dt="2023-12-14T23:35:04.644" v="1781" actId="21"/>
            <ac:spMkLst>
              <pc:docMk/>
              <pc:sldMasterMk cId="0" sldId="2147483648"/>
              <pc:sldLayoutMk cId="666548938" sldId="2147483667"/>
              <ac:spMk id="382" creationId="{D7F2B6B9-9149-B189-63FF-A10899EAFF16}"/>
            </ac:spMkLst>
          </pc:spChg>
          <pc:spChg chg="add del mod">
            <ac:chgData name="Mahonia Oglesby" userId="dc7413b4-f296-4386-9cc0-9e850d973af1" providerId="ADAL" clId="{A1317E82-2A7F-4DA3-8A28-5B2AA9D38A8C}" dt="2023-12-14T23:35:04.644" v="1781" actId="21"/>
            <ac:spMkLst>
              <pc:docMk/>
              <pc:sldMasterMk cId="0" sldId="2147483648"/>
              <pc:sldLayoutMk cId="666548938" sldId="2147483667"/>
              <ac:spMk id="383" creationId="{F215C839-07ED-BC15-CE06-EB288FC7A5A7}"/>
            </ac:spMkLst>
          </pc:spChg>
          <pc:spChg chg="add mod">
            <ac:chgData name="Mahonia Oglesby" userId="dc7413b4-f296-4386-9cc0-9e850d973af1" providerId="ADAL" clId="{A1317E82-2A7F-4DA3-8A28-5B2AA9D38A8C}" dt="2023-12-14T23:36:53.756" v="1800" actId="255"/>
            <ac:spMkLst>
              <pc:docMk/>
              <pc:sldMasterMk cId="0" sldId="2147483648"/>
              <pc:sldLayoutMk cId="666548938" sldId="2147483667"/>
              <ac:spMk id="384" creationId="{6CED4108-447C-1386-466B-DAC64B9DB4AA}"/>
            </ac:spMkLst>
          </pc:spChg>
          <pc:spChg chg="add mod">
            <ac:chgData name="Mahonia Oglesby" userId="dc7413b4-f296-4386-9cc0-9e850d973af1" providerId="ADAL" clId="{A1317E82-2A7F-4DA3-8A28-5B2AA9D38A8C}" dt="2023-12-14T23:36:53.756" v="1800" actId="255"/>
            <ac:spMkLst>
              <pc:docMk/>
              <pc:sldMasterMk cId="0" sldId="2147483648"/>
              <pc:sldLayoutMk cId="666548938" sldId="2147483667"/>
              <ac:spMk id="385" creationId="{FA9270B2-80E2-6118-DF67-D3A0E41BB75A}"/>
            </ac:spMkLst>
          </pc:spChg>
          <pc:spChg chg="add mod">
            <ac:chgData name="Mahonia Oglesby" userId="dc7413b4-f296-4386-9cc0-9e850d973af1" providerId="ADAL" clId="{A1317E82-2A7F-4DA3-8A28-5B2AA9D38A8C}" dt="2023-12-14T23:36:44.397" v="1799" actId="255"/>
            <ac:spMkLst>
              <pc:docMk/>
              <pc:sldMasterMk cId="0" sldId="2147483648"/>
              <pc:sldLayoutMk cId="666548938" sldId="2147483667"/>
              <ac:spMk id="386" creationId="{AAC8B97A-BB65-6F84-B507-B75583B47AD0}"/>
            </ac:spMkLst>
          </pc:spChg>
          <pc:spChg chg="mod">
            <ac:chgData name="Mahonia Oglesby" userId="dc7413b4-f296-4386-9cc0-9e850d973af1" providerId="ADAL" clId="{A1317E82-2A7F-4DA3-8A28-5B2AA9D38A8C}" dt="2023-12-14T23:39:54.411" v="1822" actId="571"/>
            <ac:spMkLst>
              <pc:docMk/>
              <pc:sldMasterMk cId="0" sldId="2147483648"/>
              <pc:sldLayoutMk cId="666548938" sldId="2147483667"/>
              <ac:spMk id="388" creationId="{6D1A4B6C-DEF7-9A5E-13D1-E80731775259}"/>
            </ac:spMkLst>
          </pc:spChg>
          <pc:spChg chg="mod">
            <ac:chgData name="Mahonia Oglesby" userId="dc7413b4-f296-4386-9cc0-9e850d973af1" providerId="ADAL" clId="{A1317E82-2A7F-4DA3-8A28-5B2AA9D38A8C}" dt="2023-12-14T23:39:54.411" v="1822" actId="571"/>
            <ac:spMkLst>
              <pc:docMk/>
              <pc:sldMasterMk cId="0" sldId="2147483648"/>
              <pc:sldLayoutMk cId="666548938" sldId="2147483667"/>
              <ac:spMk id="401" creationId="{4D75B455-1EFD-6A3B-2504-5C882EC311BD}"/>
            </ac:spMkLst>
          </pc:spChg>
          <pc:spChg chg="mod">
            <ac:chgData name="Mahonia Oglesby" userId="dc7413b4-f296-4386-9cc0-9e850d973af1" providerId="ADAL" clId="{A1317E82-2A7F-4DA3-8A28-5B2AA9D38A8C}" dt="2023-12-14T23:39:54.411" v="1822" actId="571"/>
            <ac:spMkLst>
              <pc:docMk/>
              <pc:sldMasterMk cId="0" sldId="2147483648"/>
              <pc:sldLayoutMk cId="666548938" sldId="2147483667"/>
              <ac:spMk id="405" creationId="{51D60393-B5D5-CBC7-B992-F610B17247BE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15" creationId="{7BEDE781-701F-3256-6D0F-0CDDB3E59CC6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16" creationId="{56AF4FCF-18E7-42A1-4193-413E992A375A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17" creationId="{F5A23C4E-04C7-5506-5A4F-0FDA5F59E6F2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18" creationId="{595632BD-FE61-75EA-8890-6334C88ED9FC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19" creationId="{0A0B5122-C9EF-59FC-0F59-2BCDFA28BD94}"/>
            </ac:spMkLst>
          </pc:spChg>
          <pc:spChg chg="mod">
            <ac:chgData name="Mahonia Oglesby" userId="dc7413b4-f296-4386-9cc0-9e850d973af1" providerId="ADAL" clId="{A1317E82-2A7F-4DA3-8A28-5B2AA9D38A8C}" dt="2023-12-14T23:39:58.919" v="1823" actId="571"/>
            <ac:spMkLst>
              <pc:docMk/>
              <pc:sldMasterMk cId="0" sldId="2147483648"/>
              <pc:sldLayoutMk cId="666548938" sldId="2147483667"/>
              <ac:spMk id="421" creationId="{9A328369-0000-637A-B55C-B27623C28DD2}"/>
            </ac:spMkLst>
          </pc:spChg>
          <pc:spChg chg="mod">
            <ac:chgData name="Mahonia Oglesby" userId="dc7413b4-f296-4386-9cc0-9e850d973af1" providerId="ADAL" clId="{A1317E82-2A7F-4DA3-8A28-5B2AA9D38A8C}" dt="2023-12-14T23:39:58.919" v="1823" actId="571"/>
            <ac:spMkLst>
              <pc:docMk/>
              <pc:sldMasterMk cId="0" sldId="2147483648"/>
              <pc:sldLayoutMk cId="666548938" sldId="2147483667"/>
              <ac:spMk id="434" creationId="{82353D85-9B99-F067-FEFC-88AF15881B7E}"/>
            </ac:spMkLst>
          </pc:spChg>
          <pc:spChg chg="mod">
            <ac:chgData name="Mahonia Oglesby" userId="dc7413b4-f296-4386-9cc0-9e850d973af1" providerId="ADAL" clId="{A1317E82-2A7F-4DA3-8A28-5B2AA9D38A8C}" dt="2023-12-14T23:39:58.919" v="1823" actId="571"/>
            <ac:spMkLst>
              <pc:docMk/>
              <pc:sldMasterMk cId="0" sldId="2147483648"/>
              <pc:sldLayoutMk cId="666548938" sldId="2147483667"/>
              <ac:spMk id="438" creationId="{96C25C15-830F-1C7F-200E-B3F7F787C95A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48" creationId="{8F3C1D3E-5BE4-FCCB-3780-2F112F899870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49" creationId="{E327C271-B3C3-A769-56E5-D79F25D78130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50" creationId="{9DFF15CF-7701-C5A5-508B-94157681E631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51" creationId="{4F9B2376-2EA7-E0FE-2736-67034736E554}"/>
            </ac:spMkLst>
          </pc:spChg>
          <pc:spChg chg="add mod">
            <ac:chgData name="Mahonia Oglesby" userId="dc7413b4-f296-4386-9cc0-9e850d973af1" providerId="ADAL" clId="{A1317E82-2A7F-4DA3-8A28-5B2AA9D38A8C}" dt="2023-12-14T23:40:15.822" v="1825" actId="1076"/>
            <ac:spMkLst>
              <pc:docMk/>
              <pc:sldMasterMk cId="0" sldId="2147483648"/>
              <pc:sldLayoutMk cId="666548938" sldId="2147483667"/>
              <ac:spMk id="452" creationId="{C32D51D9-826A-0A29-52A4-1F62E71A6C9B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54" creationId="{99537C64-DBD4-BD15-D67C-E4CF12EFBD70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67" creationId="{AB279B22-D408-EC94-57AE-1E666BB0C6A9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71" creationId="{E313986E-3D5F-ED24-0FB7-523F28EC17DD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81" creationId="{5357875A-2D3A-D42F-04AD-8501B68F12A7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82" creationId="{F9C8C232-904D-CA7F-F0DF-40A949858757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83" creationId="{B6EB58D3-055A-9C50-D1E7-D555F079159A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84" creationId="{67AFF32B-5720-9EB8-AAC7-2B1524728563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85" creationId="{7C810FFC-17E5-4A99-C6EE-8C1B4CC51AF4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487" creationId="{F7CDCFCD-7030-C15D-B4CA-769E7D59FF9E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00" creationId="{5633ADB6-5E78-130D-D8EB-93F175340DE9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04" creationId="{72666382-6838-A817-10C3-95A6337F9A4A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14" creationId="{8584A4A3-2E53-2978-4E11-E198A09FEC5E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15" creationId="{DB3E1B33-C3D5-D563-6CDF-A941DE999BA3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16" creationId="{F57D2AA1-D345-BA29-6846-445C853CE6EA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17" creationId="{73A1AF99-5F56-ABC4-6F4F-D74A3B56A3F3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18" creationId="{428D1F54-2801-086C-9DF6-ABB04E08CEFE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20" creationId="{093A2EAB-411C-3A1A-96E0-E8A698D84718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33" creationId="{090AD5A6-DC49-8B30-906C-FD3E9AB40D20}"/>
            </ac:spMkLst>
          </pc:spChg>
          <pc:spChg chg="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37" creationId="{A2A40EF0-8A83-B66E-E0A5-05FCC7EAA013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47" creationId="{BF4ED2D6-FDAE-0642-DD93-160962CFC738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48" creationId="{6F90EAD4-A266-8D8C-17B0-819EFEC135A3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49" creationId="{CA378322-91E5-164C-196A-B1DCA7586056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50" creationId="{14C30162-54D4-A6FB-02DD-42DEBD5ECFF2}"/>
            </ac:spMkLst>
          </pc:spChg>
          <pc:spChg chg="add mod">
            <ac:chgData name="Mahonia Oglesby" userId="dc7413b4-f296-4386-9cc0-9e850d973af1" providerId="ADAL" clId="{A1317E82-2A7F-4DA3-8A28-5B2AA9D38A8C}" dt="2023-12-14T23:40:37.708" v="1828" actId="571"/>
            <ac:spMkLst>
              <pc:docMk/>
              <pc:sldMasterMk cId="0" sldId="2147483648"/>
              <pc:sldLayoutMk cId="666548938" sldId="2147483667"/>
              <ac:spMk id="551" creationId="{5DD8C34A-CEE3-958E-86E5-56D0BE1E85B3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53" creationId="{6ADE2174-A178-67AC-5481-5EB82B178245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66" creationId="{451C8551-4E53-96AB-C5DD-AACE9F88D5E3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70" creationId="{AE3AC053-39F2-7CB5-3168-BEC96974B134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80" creationId="{7B53EB9D-3614-D041-504D-DE3EE41C5F68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81" creationId="{EBCD26A2-A748-3F48-3238-4166E05443F8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82" creationId="{2C73C1FA-81BD-C5EF-A29E-D17B9652A0FE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83" creationId="{620ACB4C-A5E5-0DCB-2C6B-78AD9F4B457F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84" creationId="{092925D9-E4CF-E48F-C2F4-64E9FD9EB484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86" creationId="{0908D101-27D3-C0A9-598A-A7C4A4B6936B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599" creationId="{E38668D3-3153-E1D3-7B05-4794A65FF14B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03" creationId="{82854CDD-084C-7AF2-A8FD-48C64935F150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13" creationId="{1EF84711-D1E3-DE87-69D4-A5F7A70BE176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14" creationId="{20383B62-FBF6-0691-2410-EC2CC3D320F6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15" creationId="{82722D47-98EF-E2A1-C1F2-A2D4746F101C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16" creationId="{7B00388F-5BB3-2D2E-3F93-4FC1B79947ED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17" creationId="{38F7E783-A43C-B9A7-ED7C-8869CC0338ED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19" creationId="{3FD1D963-3B98-EF2E-4B0F-2A5929E7FD07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32" creationId="{340A1717-EF5F-5FBE-1A3F-923CCA35BC54}"/>
            </ac:spMkLst>
          </pc:spChg>
          <pc:spChg chg="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36" creationId="{38EC2F18-40D6-B8C5-9014-85D5563F1885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46" creationId="{C50E7817-22BB-2303-7FDF-78BAFFB7966B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47" creationId="{344689AA-3304-831C-8BD5-AB4DC34049DD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48" creationId="{4FF61AA3-36BB-C01C-F45E-884CEA12EEC7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49" creationId="{B6155FB9-B5D9-44BB-4A48-704687CA19C3}"/>
            </ac:spMkLst>
          </pc:spChg>
          <pc:spChg chg="add mod">
            <ac:chgData name="Mahonia Oglesby" userId="dc7413b4-f296-4386-9cc0-9e850d973af1" providerId="ADAL" clId="{A1317E82-2A7F-4DA3-8A28-5B2AA9D38A8C}" dt="2023-12-14T23:40:46.548" v="1829" actId="571"/>
            <ac:spMkLst>
              <pc:docMk/>
              <pc:sldMasterMk cId="0" sldId="2147483648"/>
              <pc:sldLayoutMk cId="666548938" sldId="2147483667"/>
              <ac:spMk id="650" creationId="{93113201-E7FF-9667-B9A8-5C97C2D7D0F9}"/>
            </ac:spMkLst>
          </pc:s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6" creationId="{6FFEFB58-136F-6006-B4F8-DBD17BBF0B7B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0" creationId="{8916EA6C-D858-F89C-37F0-30A7F6DB0278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4" creationId="{66CD8B3A-71B7-AD5E-681E-0548B9E694E1}"/>
            </ac:grpSpMkLst>
          </pc:grpChg>
          <pc:grpChg chg="add del mod">
            <ac:chgData name="Mahonia Oglesby" userId="dc7413b4-f296-4386-9cc0-9e850d973af1" providerId="ADAL" clId="{A1317E82-2A7F-4DA3-8A28-5B2AA9D38A8C}" dt="2023-12-14T18:40:51.086" v="580" actId="478"/>
            <ac:grpSpMkLst>
              <pc:docMk/>
              <pc:sldMasterMk cId="0" sldId="2147483648"/>
              <pc:sldLayoutMk cId="666548938" sldId="2147483667"/>
              <ac:grpSpMk id="18" creationId="{DDD539C1-A9DC-8157-538D-0E9676439CDB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22" creationId="{B94EFCD7-82C7-319F-3B64-F929C9C0319D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26" creationId="{BADE570D-CFE2-0D35-F517-35076B1E86FF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30" creationId="{69CA1037-B5B2-C4CF-1AB0-9B705F66DB5B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35" creationId="{F07E2F4F-45D3-3957-00AA-9C36DDBA0E45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1" creationId="{67E7D2DC-7519-F93C-B502-F4809C8F4337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5" creationId="{B687F55C-3734-B933-6281-C49C3D93AD12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54" creationId="{AA0E6F89-2FAC-8D1A-A80E-147E1FEA6E51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59" creationId="{B3012796-6D60-56AD-C6FF-5D56B90C1E2D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65" creationId="{AB0F7DB6-6FE9-310C-9F86-CF43F2A809DC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69" creationId="{E882D642-97B2-EB75-100E-E69AFF2D85E8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78" creationId="{58128180-88D5-9CF5-A801-E3B06E04CBBB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83" creationId="{2F1827E8-CA66-241A-21A3-B67C94BFFF25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86" creationId="{EB9ECDB1-8DD3-B69F-8610-00F2CC060B4B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90" creationId="{967F88DC-05BC-6C58-EE86-B1421BD8DF7E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94" creationId="{05B564A7-82B9-4A5B-CE59-EC25E24CB961}"/>
            </ac:grpSpMkLst>
          </pc:grpChg>
          <pc:grpChg chg="add del mod">
            <ac:chgData name="Mahonia Oglesby" userId="dc7413b4-f296-4386-9cc0-9e850d973af1" providerId="ADAL" clId="{A1317E82-2A7F-4DA3-8A28-5B2AA9D38A8C}" dt="2023-12-14T18:40:51.086" v="580" actId="478"/>
            <ac:grpSpMkLst>
              <pc:docMk/>
              <pc:sldMasterMk cId="0" sldId="2147483648"/>
              <pc:sldLayoutMk cId="666548938" sldId="2147483667"/>
              <ac:grpSpMk id="103" creationId="{84BE866A-CE10-5C6F-D7BD-23C17D00D925}"/>
            </ac:grpSpMkLst>
          </pc:grpChg>
          <pc:grpChg chg="add del mod">
            <ac:chgData name="Mahonia Oglesby" userId="dc7413b4-f296-4386-9cc0-9e850d973af1" providerId="ADAL" clId="{A1317E82-2A7F-4DA3-8A28-5B2AA9D38A8C}" dt="2023-12-14T18:40:51.086" v="580" actId="478"/>
            <ac:grpSpMkLst>
              <pc:docMk/>
              <pc:sldMasterMk cId="0" sldId="2147483648"/>
              <pc:sldLayoutMk cId="666548938" sldId="2147483667"/>
              <ac:grpSpMk id="108" creationId="{41FFC2B4-7FBC-68E3-3C76-D40F7785664F}"/>
            </ac:grpSpMkLst>
          </pc:grpChg>
          <pc:grpChg chg="add del mod">
            <ac:chgData name="Mahonia Oglesby" userId="dc7413b4-f296-4386-9cc0-9e850d973af1" providerId="ADAL" clId="{A1317E82-2A7F-4DA3-8A28-5B2AA9D38A8C}" dt="2023-12-14T18:40:51.086" v="580" actId="478"/>
            <ac:grpSpMkLst>
              <pc:docMk/>
              <pc:sldMasterMk cId="0" sldId="2147483648"/>
              <pc:sldLayoutMk cId="666548938" sldId="2147483667"/>
              <ac:grpSpMk id="114" creationId="{86CD3A67-5637-5228-6121-FCE70E249A94}"/>
            </ac:grpSpMkLst>
          </pc:grpChg>
          <pc:grpChg chg="add del mod">
            <ac:chgData name="Mahonia Oglesby" userId="dc7413b4-f296-4386-9cc0-9e850d973af1" providerId="ADAL" clId="{A1317E82-2A7F-4DA3-8A28-5B2AA9D38A8C}" dt="2023-12-14T18:40:51.086" v="580" actId="478"/>
            <ac:grpSpMkLst>
              <pc:docMk/>
              <pc:sldMasterMk cId="0" sldId="2147483648"/>
              <pc:sldLayoutMk cId="666548938" sldId="2147483667"/>
              <ac:grpSpMk id="118" creationId="{A5AF8828-1B73-4EFE-B126-6A9C378149E0}"/>
            </ac:grpSpMkLst>
          </pc:grpChg>
          <pc:grpChg chg="add del mod">
            <ac:chgData name="Mahonia Oglesby" userId="dc7413b4-f296-4386-9cc0-9e850d973af1" providerId="ADAL" clId="{A1317E82-2A7F-4DA3-8A28-5B2AA9D38A8C}" dt="2023-12-14T18:40:51.086" v="580" actId="478"/>
            <ac:grpSpMkLst>
              <pc:docMk/>
              <pc:sldMasterMk cId="0" sldId="2147483648"/>
              <pc:sldLayoutMk cId="666548938" sldId="2147483667"/>
              <ac:grpSpMk id="124" creationId="{A3CEC554-BF51-B579-579A-59559539E66F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28" creationId="{961F4285-E01D-B345-73C3-51F1CAFAF2D9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33" creationId="{37AEFDCA-E484-52C8-5DE8-436A0AA982DC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39" creationId="{49796EFA-9799-364F-ECC5-66F5544648AA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43" creationId="{8F774CA6-FB81-5851-8B6E-2A18B72A93CD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52" creationId="{10345F33-57FA-6193-BB4A-EA5B1DB9EB46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57" creationId="{E8387AC5-B592-AFC9-8F94-219B2368E1C7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63" creationId="{DB01BF98-7D39-6E3A-4A70-C9D03D7BF80C}"/>
            </ac:grpSpMkLst>
          </pc:grpChg>
          <pc:grpChg chg="add del mod">
            <ac:chgData name="Mahonia Oglesby" userId="dc7413b4-f296-4386-9cc0-9e850d973af1" providerId="ADAL" clId="{A1317E82-2A7F-4DA3-8A28-5B2AA9D38A8C}" dt="2023-12-14T18:40:30.131" v="577" actId="478"/>
            <ac:grpSpMkLst>
              <pc:docMk/>
              <pc:sldMasterMk cId="0" sldId="2147483648"/>
              <pc:sldLayoutMk cId="666548938" sldId="2147483667"/>
              <ac:grpSpMk id="167" creationId="{33943557-42A3-C018-9E1C-C2F57C7D1E0F}"/>
            </ac:grpSpMkLst>
          </pc:grpChg>
          <pc:grpChg chg="add del mod">
            <ac:chgData name="Mahonia Oglesby" userId="dc7413b4-f296-4386-9cc0-9e850d973af1" providerId="ADAL" clId="{A1317E82-2A7F-4DA3-8A28-5B2AA9D38A8C}" dt="2023-12-14T23:35:09.834" v="1782" actId="478"/>
            <ac:grpSpMkLst>
              <pc:docMk/>
              <pc:sldMasterMk cId="0" sldId="2147483648"/>
              <pc:sldLayoutMk cId="666548938" sldId="2147483667"/>
              <ac:grpSpMk id="178" creationId="{DD90ABB8-ACD6-2416-B708-E91D8A2841A2}"/>
            </ac:grpSpMkLst>
          </pc:grpChg>
          <pc:grpChg chg="add del mod">
            <ac:chgData name="Mahonia Oglesby" userId="dc7413b4-f296-4386-9cc0-9e850d973af1" providerId="ADAL" clId="{A1317E82-2A7F-4DA3-8A28-5B2AA9D38A8C}" dt="2023-12-14T23:35:09.834" v="1782" actId="478"/>
            <ac:grpSpMkLst>
              <pc:docMk/>
              <pc:sldMasterMk cId="0" sldId="2147483648"/>
              <pc:sldLayoutMk cId="666548938" sldId="2147483667"/>
              <ac:grpSpMk id="183" creationId="{E8DDC793-20D6-4A62-220F-50B1F7422E5D}"/>
            </ac:grpSpMkLst>
          </pc:grpChg>
          <pc:grpChg chg="add del mod">
            <ac:chgData name="Mahonia Oglesby" userId="dc7413b4-f296-4386-9cc0-9e850d973af1" providerId="ADAL" clId="{A1317E82-2A7F-4DA3-8A28-5B2AA9D38A8C}" dt="2023-12-14T23:35:09.834" v="1782" actId="478"/>
            <ac:grpSpMkLst>
              <pc:docMk/>
              <pc:sldMasterMk cId="0" sldId="2147483648"/>
              <pc:sldLayoutMk cId="666548938" sldId="2147483667"/>
              <ac:grpSpMk id="188" creationId="{FAF7FBE7-8EF7-42AD-508D-0F64909E2011}"/>
            </ac:grpSpMkLst>
          </pc:grpChg>
          <pc:grpChg chg="add del mod">
            <ac:chgData name="Mahonia Oglesby" userId="dc7413b4-f296-4386-9cc0-9e850d973af1" providerId="ADAL" clId="{A1317E82-2A7F-4DA3-8A28-5B2AA9D38A8C}" dt="2023-12-14T18:31:34.116" v="504" actId="478"/>
            <ac:grpSpMkLst>
              <pc:docMk/>
              <pc:sldMasterMk cId="0" sldId="2147483648"/>
              <pc:sldLayoutMk cId="666548938" sldId="2147483667"/>
              <ac:grpSpMk id="193" creationId="{41F20131-D9C9-1181-27BD-7B00BC626705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14" creationId="{DE641717-05CF-8799-0C0C-8789E9D66F91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18" creationId="{79058C14-15F6-E41A-4F8B-62E7437135F0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23" creationId="{2605E857-F17A-87CA-6730-C9F553CCA87E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29" creationId="{612A6404-DC12-7E8B-9795-755D0F45AB14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33" creationId="{E56AAC74-5122-E1F9-FA24-B607FAA97AFB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47" creationId="{92EEFA81-E455-C368-157A-072EC8C958DB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51" creationId="{63896481-34D5-2973-49D7-A9512DF5116B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56" creationId="{E25C63D8-2AF3-55EC-99DE-9E890D99C6A0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62" creationId="{95ACFAD6-41F7-6F64-6ED4-05131C22966C}"/>
            </ac:grpSpMkLst>
          </pc:grpChg>
          <pc:grpChg chg="add del mod">
            <ac:chgData name="Mahonia Oglesby" userId="dc7413b4-f296-4386-9cc0-9e850d973af1" providerId="ADAL" clId="{A1317E82-2A7F-4DA3-8A28-5B2AA9D38A8C}" dt="2023-12-14T23:38:38.937" v="1815" actId="478"/>
            <ac:grpSpMkLst>
              <pc:docMk/>
              <pc:sldMasterMk cId="0" sldId="2147483648"/>
              <pc:sldLayoutMk cId="666548938" sldId="2147483667"/>
              <ac:grpSpMk id="266" creationId="{EDBB67CD-F938-3D0D-9995-0A73FBFE1AA5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280" creationId="{C6580B89-000B-D42F-F5C4-89CB23DE5EB4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284" creationId="{43B7C57F-CE20-AD0C-E024-CB8F78D3C9A4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289" creationId="{E7D8EE0F-0B04-171B-B45F-F0EFE7FF2601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295" creationId="{442B2F10-4B79-27A8-1754-EF4053243462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299" creationId="{2684B9CC-0DEF-576E-9591-96D415C8D798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13" creationId="{F655AE1B-2C41-433A-F178-835EEFE97BEE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17" creationId="{5B47133C-6D76-E50F-8627-33178FA9DF51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22" creationId="{1D48EC96-CFAD-A2F4-BBF6-201F1B5BC001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28" creationId="{AD2EBA22-162D-C9F3-025B-325DB3585676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32" creationId="{46E094EA-0F77-6EE5-31DA-C12F0934D54D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46" creationId="{65F5F793-7189-B7A1-9153-8DCB520252DE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50" creationId="{0B0C1D44-3FEF-7A9A-4EB9-6F38859A06B5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55" creationId="{59F4FBAC-A55B-0C03-85A8-EA291177CE0B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61" creationId="{C83755AE-037D-AFBC-7B83-6A686491BBF8}"/>
            </ac:grpSpMkLst>
          </pc:grpChg>
          <pc:grpChg chg="add del mod">
            <ac:chgData name="Mahonia Oglesby" userId="dc7413b4-f296-4386-9cc0-9e850d973af1" providerId="ADAL" clId="{A1317E82-2A7F-4DA3-8A28-5B2AA9D38A8C}" dt="2023-12-14T23:40:22.117" v="1826" actId="478"/>
            <ac:grpSpMkLst>
              <pc:docMk/>
              <pc:sldMasterMk cId="0" sldId="2147483648"/>
              <pc:sldLayoutMk cId="666548938" sldId="2147483667"/>
              <ac:grpSpMk id="365" creationId="{E47540BD-5BA3-58E9-2FF5-6C41BDB67B0F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387" creationId="{07348080-2774-55EE-EEE0-20A243C991A7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391" creationId="{925FE6C5-FD46-ABA8-5DB7-336A0E9FBA32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396" creationId="{60017705-3CD7-A880-DEED-BEDD897D5D7A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02" creationId="{0E5C2642-4504-79E5-7EE2-DA4C14E6A2F7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06" creationId="{F3B48CFA-2CC4-1476-79BE-1DC1E89EA8B2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20" creationId="{ACD16404-81D0-8C1B-6A5D-ED207B207F6B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24" creationId="{0504676A-31A3-D316-9EA2-94B5E2FAD0AC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29" creationId="{FD05ACF6-4BCC-8EB9-2DDC-BC19F3325683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35" creationId="{AFD5A4E9-FB6E-382F-68A7-F952A1C5A4F9}"/>
            </ac:grpSpMkLst>
          </pc:grpChg>
          <pc:grpChg chg="add mod">
            <ac:chgData name="Mahonia Oglesby" userId="dc7413b4-f296-4386-9cc0-9e850d973af1" providerId="ADAL" clId="{A1317E82-2A7F-4DA3-8A28-5B2AA9D38A8C}" dt="2023-12-14T23:40:15.822" v="1825" actId="1076"/>
            <ac:grpSpMkLst>
              <pc:docMk/>
              <pc:sldMasterMk cId="0" sldId="2147483648"/>
              <pc:sldLayoutMk cId="666548938" sldId="2147483667"/>
              <ac:grpSpMk id="439" creationId="{10FB3327-FEEE-9014-4655-256C6E024A0E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453" creationId="{6498E180-BECB-655C-C90E-34541F0223A5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457" creationId="{C14BC0CD-3CD0-9DE6-B7F9-386EEA9BB54E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462" creationId="{4A59F9F1-93A5-5D2F-FF99-0FA37CA12A18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468" creationId="{CAAC3930-64B8-CD2C-145D-24F88C8FE899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472" creationId="{9E4DB2AB-57FB-2677-A828-725A25E51E36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486" creationId="{E85B4C03-8ECF-9F1F-5C83-0154716DD1C5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490" creationId="{DFE31347-8E71-782D-B64F-09111BC95DF1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495" creationId="{286360D9-EE79-3A7C-3722-D22C2CAFF741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501" creationId="{B529D158-89FA-9E9B-5B39-480BB7798337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505" creationId="{19E7235E-2315-0E38-B46C-E1CECA9C637C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519" creationId="{63970B33-7F70-C905-B103-D5489A4CC297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523" creationId="{7EFF4FC3-A971-B1A7-204D-D6C1E2EC887D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528" creationId="{3FDE2FAA-F28A-1E97-3690-F3216B20D5A1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534" creationId="{6C321511-A574-A01C-B2BD-4178B16F70F6}"/>
            </ac:grpSpMkLst>
          </pc:grpChg>
          <pc:grpChg chg="add mod">
            <ac:chgData name="Mahonia Oglesby" userId="dc7413b4-f296-4386-9cc0-9e850d973af1" providerId="ADAL" clId="{A1317E82-2A7F-4DA3-8A28-5B2AA9D38A8C}" dt="2023-12-14T23:40:37.708" v="1828" actId="571"/>
            <ac:grpSpMkLst>
              <pc:docMk/>
              <pc:sldMasterMk cId="0" sldId="2147483648"/>
              <pc:sldLayoutMk cId="666548938" sldId="2147483667"/>
              <ac:grpSpMk id="538" creationId="{FF9BEA58-695F-819F-2B40-039AEC9F33D0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552" creationId="{0CCE9812-5F84-02AD-AE26-6A66F8354D68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556" creationId="{C5DBB4EF-ADFE-B13F-137D-2FE845AF3E3A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561" creationId="{56AC8A02-AC16-7D88-BF80-0B08C2790F28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567" creationId="{6F3FD2B3-E6FA-17A3-2F95-4B7735262D71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571" creationId="{393AB492-D43D-F544-FDAF-5E282ECA99B2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585" creationId="{BBD406E5-1621-BE3F-B953-BE467FB58E12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589" creationId="{69DD1997-AE7F-A6AF-3F2E-29DAA4746E06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594" creationId="{B86FA1C9-CF21-BADE-8474-7083DE18F147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600" creationId="{72692299-7305-5D7E-11F4-39050BE2CBE4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604" creationId="{94C06470-BC5F-44EE-B326-0B6DE2524871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618" creationId="{34312B47-C4F8-9083-A17E-C2A733C6355C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622" creationId="{06461E40-94DF-34EB-1BC8-96C41E4C3A94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627" creationId="{FDD4C5DC-A49F-E708-4124-D08C8E9E7A78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633" creationId="{51FD8F2A-A51F-75FF-982C-70ED59627735}"/>
            </ac:grpSpMkLst>
          </pc:grpChg>
          <pc:grpChg chg="add mod">
            <ac:chgData name="Mahonia Oglesby" userId="dc7413b4-f296-4386-9cc0-9e850d973af1" providerId="ADAL" clId="{A1317E82-2A7F-4DA3-8A28-5B2AA9D38A8C}" dt="2023-12-14T23:40:46.548" v="1829" actId="571"/>
            <ac:grpSpMkLst>
              <pc:docMk/>
              <pc:sldMasterMk cId="0" sldId="2147483648"/>
              <pc:sldLayoutMk cId="666548938" sldId="2147483667"/>
              <ac:grpSpMk id="637" creationId="{13D3186A-5787-C1DD-FD69-6AC1E59356C7}"/>
            </ac:grpSpMkLst>
          </pc:grpChg>
          <pc:graphicFrameChg chg="add mod modGraphic">
            <ac:chgData name="Mahonia Oglesby" userId="dc7413b4-f296-4386-9cc0-9e850d973af1" providerId="ADAL" clId="{A1317E82-2A7F-4DA3-8A28-5B2AA9D38A8C}" dt="2023-12-14T23:40:15.822" v="1825" actId="1076"/>
            <ac:graphicFrameMkLst>
              <pc:docMk/>
              <pc:sldMasterMk cId="0" sldId="2147483648"/>
              <pc:sldLayoutMk cId="666548938" sldId="2147483667"/>
              <ac:graphicFrameMk id="9" creationId="{B99D315D-9874-3C77-36EC-E51F2CD6B601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18:40:30.131" v="577" actId="478"/>
            <ac:graphicFrameMkLst>
              <pc:docMk/>
              <pc:sldMasterMk cId="0" sldId="2147483648"/>
              <pc:sldLayoutMk cId="666548938" sldId="2147483667"/>
              <ac:graphicFrameMk id="13" creationId="{652F0A62-F861-59B6-869D-E60C83E23C52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18:40:30.131" v="577" actId="478"/>
            <ac:graphicFrameMkLst>
              <pc:docMk/>
              <pc:sldMasterMk cId="0" sldId="2147483648"/>
              <pc:sldLayoutMk cId="666548938" sldId="2147483667"/>
              <ac:graphicFrameMk id="17" creationId="{6822B11E-0A63-6735-54EF-CB771F9D00B7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18:40:51.086" v="580" actId="478"/>
            <ac:graphicFrameMkLst>
              <pc:docMk/>
              <pc:sldMasterMk cId="0" sldId="2147483648"/>
              <pc:sldLayoutMk cId="666548938" sldId="2147483667"/>
              <ac:graphicFrameMk id="21" creationId="{D04A9787-5B9B-4FCB-0CC8-B70374C8AE0F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18:40:51.086" v="580" actId="478"/>
            <ac:graphicFrameMkLst>
              <pc:docMk/>
              <pc:sldMasterMk cId="0" sldId="2147483648"/>
              <pc:sldLayoutMk cId="666548938" sldId="2147483667"/>
              <ac:graphicFrameMk id="25" creationId="{381B5898-4583-EA4F-D100-96AE48AD81A4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18:40:51.086" v="580" actId="478"/>
            <ac:graphicFrameMkLst>
              <pc:docMk/>
              <pc:sldMasterMk cId="0" sldId="2147483648"/>
              <pc:sldLayoutMk cId="666548938" sldId="2147483667"/>
              <ac:graphicFrameMk id="29" creationId="{CC516306-A908-E410-EDE9-555A977EB5E0}"/>
            </ac:graphicFrameMkLst>
          </pc:graphicFrameChg>
          <pc:graphicFrameChg chg="add del mod modGraphic">
            <ac:chgData name="Mahonia Oglesby" userId="dc7413b4-f296-4386-9cc0-9e850d973af1" providerId="ADAL" clId="{A1317E82-2A7F-4DA3-8A28-5B2AA9D38A8C}" dt="2023-12-14T18:30:53.152" v="498" actId="478"/>
            <ac:graphicFrameMkLst>
              <pc:docMk/>
              <pc:sldMasterMk cId="0" sldId="2147483648"/>
              <pc:sldLayoutMk cId="666548938" sldId="2147483667"/>
              <ac:graphicFrameMk id="192" creationId="{A3C6C482-20F8-DAD8-1894-A4B37CC47911}"/>
            </ac:graphicFrameMkLst>
          </pc:graphicFrameChg>
          <pc:graphicFrameChg chg="add mod ord modGraphic">
            <ac:chgData name="Mahonia Oglesby" userId="dc7413b4-f296-4386-9cc0-9e850d973af1" providerId="ADAL" clId="{A1317E82-2A7F-4DA3-8A28-5B2AA9D38A8C}" dt="2023-12-14T23:42:24.640" v="1837" actId="14734"/>
            <ac:graphicFrameMkLst>
              <pc:docMk/>
              <pc:sldMasterMk cId="0" sldId="2147483648"/>
              <pc:sldLayoutMk cId="666548938" sldId="2147483667"/>
              <ac:graphicFrameMk id="201" creationId="{ED4A3DB6-45F3-F523-6823-3DC236558973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23:38:38.937" v="1815" actId="478"/>
            <ac:graphicFrameMkLst>
              <pc:docMk/>
              <pc:sldMasterMk cId="0" sldId="2147483648"/>
              <pc:sldLayoutMk cId="666548938" sldId="2147483667"/>
              <ac:graphicFrameMk id="217" creationId="{B394C8B5-1F8D-C206-5178-18A36D4C6BA4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23:38:38.937" v="1815" actId="478"/>
            <ac:graphicFrameMkLst>
              <pc:docMk/>
              <pc:sldMasterMk cId="0" sldId="2147483648"/>
              <pc:sldLayoutMk cId="666548938" sldId="2147483667"/>
              <ac:graphicFrameMk id="250" creationId="{97D1E107-EFD6-82D5-1A81-C37DE1C4D56F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23:40:22.117" v="1826" actId="478"/>
            <ac:graphicFrameMkLst>
              <pc:docMk/>
              <pc:sldMasterMk cId="0" sldId="2147483648"/>
              <pc:sldLayoutMk cId="666548938" sldId="2147483667"/>
              <ac:graphicFrameMk id="283" creationId="{BF49FEAF-2EBF-69EC-A460-183DE5F49EEA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23:40:22.117" v="1826" actId="478"/>
            <ac:graphicFrameMkLst>
              <pc:docMk/>
              <pc:sldMasterMk cId="0" sldId="2147483648"/>
              <pc:sldLayoutMk cId="666548938" sldId="2147483667"/>
              <ac:graphicFrameMk id="316" creationId="{BB179B89-5130-D6FD-263B-62C873FB6B42}"/>
            </ac:graphicFrameMkLst>
          </pc:graphicFrameChg>
          <pc:graphicFrameChg chg="add del mod">
            <ac:chgData name="Mahonia Oglesby" userId="dc7413b4-f296-4386-9cc0-9e850d973af1" providerId="ADAL" clId="{A1317E82-2A7F-4DA3-8A28-5B2AA9D38A8C}" dt="2023-12-14T23:40:22.117" v="1826" actId="478"/>
            <ac:graphicFrameMkLst>
              <pc:docMk/>
              <pc:sldMasterMk cId="0" sldId="2147483648"/>
              <pc:sldLayoutMk cId="666548938" sldId="2147483667"/>
              <ac:graphicFrameMk id="349" creationId="{AF2D73DC-769F-E341-1C66-FC0CE657C908}"/>
            </ac:graphicFrameMkLst>
          </pc:graphicFrameChg>
          <pc:graphicFrameChg chg="add mod">
            <ac:chgData name="Mahonia Oglesby" userId="dc7413b4-f296-4386-9cc0-9e850d973af1" providerId="ADAL" clId="{A1317E82-2A7F-4DA3-8A28-5B2AA9D38A8C}" dt="2023-12-14T23:40:15.822" v="1825" actId="1076"/>
            <ac:graphicFrameMkLst>
              <pc:docMk/>
              <pc:sldMasterMk cId="0" sldId="2147483648"/>
              <pc:sldLayoutMk cId="666548938" sldId="2147483667"/>
              <ac:graphicFrameMk id="390" creationId="{01F5C081-F534-F4A1-59D5-52B2C1E8F799}"/>
            </ac:graphicFrameMkLst>
          </pc:graphicFrameChg>
          <pc:graphicFrameChg chg="add mod">
            <ac:chgData name="Mahonia Oglesby" userId="dc7413b4-f296-4386-9cc0-9e850d973af1" providerId="ADAL" clId="{A1317E82-2A7F-4DA3-8A28-5B2AA9D38A8C}" dt="2023-12-14T23:40:15.822" v="1825" actId="1076"/>
            <ac:graphicFrameMkLst>
              <pc:docMk/>
              <pc:sldMasterMk cId="0" sldId="2147483648"/>
              <pc:sldLayoutMk cId="666548938" sldId="2147483667"/>
              <ac:graphicFrameMk id="423" creationId="{457B168D-1A8D-05B3-9FAA-2558283230D0}"/>
            </ac:graphicFrameMkLst>
          </pc:graphicFrameChg>
          <pc:graphicFrameChg chg="add mod">
            <ac:chgData name="Mahonia Oglesby" userId="dc7413b4-f296-4386-9cc0-9e850d973af1" providerId="ADAL" clId="{A1317E82-2A7F-4DA3-8A28-5B2AA9D38A8C}" dt="2023-12-14T23:40:37.708" v="1828" actId="571"/>
            <ac:graphicFrameMkLst>
              <pc:docMk/>
              <pc:sldMasterMk cId="0" sldId="2147483648"/>
              <pc:sldLayoutMk cId="666548938" sldId="2147483667"/>
              <ac:graphicFrameMk id="456" creationId="{B420C400-0BF8-FE54-46F1-BD526660A250}"/>
            </ac:graphicFrameMkLst>
          </pc:graphicFrameChg>
          <pc:graphicFrameChg chg="add mod">
            <ac:chgData name="Mahonia Oglesby" userId="dc7413b4-f296-4386-9cc0-9e850d973af1" providerId="ADAL" clId="{A1317E82-2A7F-4DA3-8A28-5B2AA9D38A8C}" dt="2023-12-14T23:40:37.708" v="1828" actId="571"/>
            <ac:graphicFrameMkLst>
              <pc:docMk/>
              <pc:sldMasterMk cId="0" sldId="2147483648"/>
              <pc:sldLayoutMk cId="666548938" sldId="2147483667"/>
              <ac:graphicFrameMk id="489" creationId="{0F857AA2-9495-AFED-5075-843EC17AE971}"/>
            </ac:graphicFrameMkLst>
          </pc:graphicFrameChg>
          <pc:graphicFrameChg chg="add mod">
            <ac:chgData name="Mahonia Oglesby" userId="dc7413b4-f296-4386-9cc0-9e850d973af1" providerId="ADAL" clId="{A1317E82-2A7F-4DA3-8A28-5B2AA9D38A8C}" dt="2023-12-14T23:40:37.708" v="1828" actId="571"/>
            <ac:graphicFrameMkLst>
              <pc:docMk/>
              <pc:sldMasterMk cId="0" sldId="2147483648"/>
              <pc:sldLayoutMk cId="666548938" sldId="2147483667"/>
              <ac:graphicFrameMk id="522" creationId="{E87ECD24-DF3E-8FC9-6D6A-770D3BED0E78}"/>
            </ac:graphicFrameMkLst>
          </pc:graphicFrameChg>
          <pc:graphicFrameChg chg="add mod">
            <ac:chgData name="Mahonia Oglesby" userId="dc7413b4-f296-4386-9cc0-9e850d973af1" providerId="ADAL" clId="{A1317E82-2A7F-4DA3-8A28-5B2AA9D38A8C}" dt="2023-12-14T23:40:46.548" v="1829" actId="571"/>
            <ac:graphicFrameMkLst>
              <pc:docMk/>
              <pc:sldMasterMk cId="0" sldId="2147483648"/>
              <pc:sldLayoutMk cId="666548938" sldId="2147483667"/>
              <ac:graphicFrameMk id="555" creationId="{A1BEB17D-668A-C379-BF70-3E327D11E216}"/>
            </ac:graphicFrameMkLst>
          </pc:graphicFrameChg>
          <pc:graphicFrameChg chg="add mod">
            <ac:chgData name="Mahonia Oglesby" userId="dc7413b4-f296-4386-9cc0-9e850d973af1" providerId="ADAL" clId="{A1317E82-2A7F-4DA3-8A28-5B2AA9D38A8C}" dt="2023-12-14T23:40:46.548" v="1829" actId="571"/>
            <ac:graphicFrameMkLst>
              <pc:docMk/>
              <pc:sldMasterMk cId="0" sldId="2147483648"/>
              <pc:sldLayoutMk cId="666548938" sldId="2147483667"/>
              <ac:graphicFrameMk id="588" creationId="{78865D18-EF7E-8AEA-0A4F-0A60960AB53B}"/>
            </ac:graphicFrameMkLst>
          </pc:graphicFrameChg>
          <pc:graphicFrameChg chg="add mod">
            <ac:chgData name="Mahonia Oglesby" userId="dc7413b4-f296-4386-9cc0-9e850d973af1" providerId="ADAL" clId="{A1317E82-2A7F-4DA3-8A28-5B2AA9D38A8C}" dt="2023-12-14T23:40:46.548" v="1829" actId="571"/>
            <ac:graphicFrameMkLst>
              <pc:docMk/>
              <pc:sldMasterMk cId="0" sldId="2147483648"/>
              <pc:sldLayoutMk cId="666548938" sldId="2147483667"/>
              <ac:graphicFrameMk id="621" creationId="{584A387E-0DAC-56D8-A32A-C27378E133C5}"/>
            </ac:graphicFrameMkLst>
          </pc:graphicFrame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8" creationId="{91BF7E21-E59A-49BE-2EFB-C31C56480358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" creationId="{0F50A52D-B13C-4084-C5CB-642EC6F9721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6" creationId="{396CB72B-B8C6-474F-2B9F-0489217BC5ED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20" creationId="{A5BBF2F4-BF8F-0A04-06AC-551A2310452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24" creationId="{95038646-55FD-60B6-7120-95AF642FD61A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28" creationId="{04F3A1E4-9436-BF26-BC30-B8B755EB4F0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1" creationId="{041616AF-8CD6-BF34-F66B-7D2CC1FE864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2" creationId="{A8349C36-F037-8FDA-654D-C743A581CAA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" creationId="{4DAFAC80-1C71-BFC6-3BD3-6A94705D216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4" creationId="{19A34B6A-5C37-7ECE-A3F2-4992AC14670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6" creationId="{B47AD8E2-EB0F-EE7E-B8DD-66A6498EB472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7" creationId="{DB8997BB-CDB7-1525-EBE7-812783760E0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8" creationId="{9A59DA51-7178-40DC-067F-7C9BC841929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9" creationId="{58C447F6-A70E-097E-A06B-341AC6A6BCA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42" creationId="{30AEB05A-5FBF-5CC6-6E23-A91EE0214C8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43" creationId="{3E750280-52CB-0CB1-9598-1C40A9B026A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46" creationId="{0BF4B035-2D41-65F4-FF6C-ACB38BAD00E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47" creationId="{0B237C16-7341-0E55-DAA4-91E66F941DA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48" creationId="{4CBA22DD-FB6A-C676-0B8C-1044EB44B1D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49" creationId="{40196B87-8278-507F-86B7-481E0C2CE8C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50" creationId="{0E440419-AF81-1A3C-8A0F-560E65D08E9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51" creationId="{79019DFC-7DE6-8A9D-73C8-586B0CCEC77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52" creationId="{8E2763EA-B337-B74F-B7B3-C2671D90492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53" creationId="{37FAF505-4B9B-6556-4799-E6F610424CF2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55" creationId="{0050312D-1845-AED3-10D4-CFE4B5872BAC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56" creationId="{04C2B647-5016-69A6-3672-948213230E43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57" creationId="{D4255CB3-BB26-5E89-C636-EF59186C79CD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58" creationId="{5F73513F-08B3-861C-FB6B-0B52CC62C86B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60" creationId="{BDA209FB-32A3-EA6A-E8C1-1B8A87E31FB3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61" creationId="{A2BDE2B1-A527-E171-6BFE-E9F873F145BA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62" creationId="{C19BF21A-0369-FA33-A271-DC94530351BC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63" creationId="{35A8504C-C30F-7AA5-E67E-BD30C956FA5F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66" creationId="{6EEDAF1B-0E03-A857-CF67-D664DC39B77E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67" creationId="{E5B9CDF8-6D1A-B9CB-219F-9D13D892986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0" creationId="{EE403E93-2AB2-FE13-CA50-FD9EC6ABE147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1" creationId="{E319612A-B021-DE4B-D01B-F0C943C9CAAC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2" creationId="{5BF13115-1894-AC95-D0C7-DD9D9E8D49C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3" creationId="{C5BB1EDB-E9A6-95B1-AB1C-CA223C7DDDC4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4" creationId="{26DD3848-E9AC-3A3E-36B2-7B5D8933C1EB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5" creationId="{5A82E537-6641-5095-9C80-725B27C0144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6" creationId="{3B4D79B0-B53E-E55B-EF5F-B3E12920C4C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7" creationId="{9527C44E-FD88-905A-744E-0A40D12ECFE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79" creationId="{A4A13F90-F431-903D-574A-1E18C1CC3E12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80" creationId="{C91051DF-5BCE-4DD9-0B65-D4A448B6C813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81" creationId="{65CC8956-B8C5-4F6D-87B0-5879247A1ECA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82" creationId="{48A949C4-B5D5-3F87-CD91-E7A441FED385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84" creationId="{FB9B4FED-CA5D-CEAF-6767-583819FE1B7C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85" creationId="{8301FBB2-1A20-786F-8ACA-02F09F809593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87" creationId="{FF5A7BD8-FA16-0705-5E6C-C5D142EB8594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88" creationId="{CD94B900-CE32-26DE-259F-892C779E0C91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91" creationId="{1B9FAA9A-2744-4846-7188-48AA56206706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92" creationId="{C7DEB16F-1460-29E9-47BC-3A32C8E8287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95" creationId="{96EDA3E6-8415-CCE0-5287-4CABDD174BFD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96" creationId="{8D37A37D-38B9-5C5C-0B76-1602D6094E2A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97" creationId="{B22EF8A9-F275-0F59-1E8E-2F546373D518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98" creationId="{089DCAC3-E670-5310-445D-F97D13747E0D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99" creationId="{006A4AF2-1E3C-EF71-9C16-EF50F313AFD6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00" creationId="{3DE49BA5-D2B4-04CB-BD75-BB805003A1AB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01" creationId="{4E124B70-792E-8914-259E-AA899682E3B3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02" creationId="{26A07C07-0085-C221-5C7D-C25B2082F13E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04" creationId="{64E18EA6-A548-7DAD-8ADF-976F4B02D62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05" creationId="{F32FA3BF-EF8F-FB61-5F52-4A0A9153816C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06" creationId="{0323DB06-3324-28D4-2CB3-79897BCA6FCE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07" creationId="{D0083070-4C07-BA77-B426-FFD19E1A4B6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09" creationId="{2B9FAF98-CF38-23B6-21A4-0F17874158A8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10" creationId="{CCC3B891-DACD-6D96-CC6F-2E5B36C8786B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11" creationId="{EB8B0AB3-C3E4-00A0-41BD-70F4E2C160BC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12" creationId="{D10A60CA-0FFD-96FA-0B24-406F2F20CE3B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15" creationId="{FA5D99F6-BBCA-CEEF-30D8-96117A29E707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16" creationId="{E8E4927B-A2AF-39D2-3106-33D9507EC5C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19" creationId="{EBF4EA68-63FE-7C30-6CFA-BD9BE50014F5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0" creationId="{4580AF71-200D-4AC2-96A8-29BA5063761C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1" creationId="{3FF941C2-FE86-BC9D-1148-D5F36EA4363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2" creationId="{0E12CEC0-C5CC-900D-0F02-ADA0B972C0AA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3" creationId="{27EB29A9-5332-3CDF-5217-EF33B874B8B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5" creationId="{A7A57D18-C509-A13C-E15F-214FE87B6BF1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6" creationId="{03AD04FA-6277-009D-9679-AF42546C28C3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7" creationId="{B503BACA-A9B8-2ADF-8132-D96B61E080B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29" creationId="{93CF7CA2-6570-8E99-1DC8-978678ED9FD7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30" creationId="{D70CE8FB-4817-6E92-FE68-54BF9BE50EAC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31" creationId="{D73CB1E6-444D-3EBB-9D43-60F2E18CFFED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32" creationId="{75ABF6C3-5BDD-1BBF-194C-EE86066448D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34" creationId="{8C2EA877-1E8F-9C09-3B4F-E76CB3717E42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35" creationId="{22C2F494-DA8F-90FE-FA2C-1E26041D7A51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36" creationId="{72725B6E-0EF6-A9F3-5496-935AA301F86D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37" creationId="{AAA7C0FD-FD40-D2F1-8751-BC12B56E1B8D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40" creationId="{BA4B1136-31B6-4AA4-3338-3D9B96A004DA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41" creationId="{F7F31D33-570B-5F54-C7F0-0427C441D4BB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44" creationId="{36434E8D-5FA7-F3BC-C78E-2A654A9D87DB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45" creationId="{941AF589-26CB-12BD-7FA9-0FAF195BAE17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46" creationId="{8EF54AE9-48E5-FD87-8F2A-5B031FCB506F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47" creationId="{3701A80F-C352-CC95-466E-103B39712434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48" creationId="{C67F0221-043E-D8DB-2026-75CF9D5EA6C7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49" creationId="{6BBCB2EC-492B-7877-8F3B-6D6FF892DF86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50" creationId="{2DC4CFCD-9065-A278-BBB4-1005B863A517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51" creationId="{720F14CD-C931-914A-E386-075826944EF5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53" creationId="{A772E46C-3269-33D8-1277-739C5DCE0653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54" creationId="{25C1FC1E-9912-4740-2BC3-78BBEC18AD01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55" creationId="{721CAFE7-02B6-79DF-8EA7-4B21C966496A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56" creationId="{937B461A-6347-8F25-D63E-7DCF1AB67D05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58" creationId="{81A20DA5-FD8F-B940-B3C5-1FFDB961D2BD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59" creationId="{4716371C-DACF-D412-F9F9-5701170FAC65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60" creationId="{B8550540-6C77-4AC8-2C00-10D408C74CB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61" creationId="{540764A1-2910-6814-71B6-FA6B60576C59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64" creationId="{9F88CCCA-90EC-6B5D-1DF4-C6E86B5936A6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65" creationId="{605AB70D-03AA-8933-FE6F-E57AB18397E1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68" creationId="{248E57CC-5501-E93A-4F96-32A9AEA58AC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69" creationId="{7606C7C6-E648-A12E-C9C9-D2B04780A463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70" creationId="{FBCEB1C2-D94E-5264-1DB9-C2CF652EED44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71" creationId="{4717B02E-F869-739E-D4DD-BC6BF3B0F526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72" creationId="{64772EDC-E986-E458-6596-30DCBF00F56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73" creationId="{3F964308-A36B-6283-9863-6292408615B6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74" creationId="{8091EC0A-C9F2-A3F0-DA23-3C80D39D5020}"/>
            </ac:picMkLst>
          </pc:picChg>
          <pc:picChg chg="mod">
            <ac:chgData name="Mahonia Oglesby" userId="dc7413b4-f296-4386-9cc0-9e850d973af1" providerId="ADAL" clId="{A1317E82-2A7F-4DA3-8A28-5B2AA9D38A8C}" dt="2023-12-14T18:20:24.350" v="379"/>
            <ac:picMkLst>
              <pc:docMk/>
              <pc:sldMasterMk cId="0" sldId="2147483648"/>
              <pc:sldLayoutMk cId="666548938" sldId="2147483667"/>
              <ac:picMk id="175" creationId="{5CD81E8F-CA31-97B5-265B-4122A970E8A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79" creationId="{ECBAE712-8EE8-1AF3-5887-06E923C922E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80" creationId="{34F11EBC-C50A-750E-E65C-4DBCCDE44F9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81" creationId="{E84FAA1D-8349-9838-E952-D39B1FE8465B}"/>
            </ac:picMkLst>
          </pc:picChg>
          <pc:picChg chg="add del mod">
            <ac:chgData name="Mahonia Oglesby" userId="dc7413b4-f296-4386-9cc0-9e850d973af1" providerId="ADAL" clId="{A1317E82-2A7F-4DA3-8A28-5B2AA9D38A8C}" dt="2023-12-14T23:35:09.834" v="1782" actId="478"/>
            <ac:picMkLst>
              <pc:docMk/>
              <pc:sldMasterMk cId="0" sldId="2147483648"/>
              <pc:sldLayoutMk cId="666548938" sldId="2147483667"/>
              <ac:picMk id="182" creationId="{90C855BA-D970-B972-0D6D-1339753E54F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84" creationId="{1123001E-3C15-D781-2F95-9D4C828CF7A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85" creationId="{ED7FFDAA-8264-417C-81F0-F4B8B5F1B45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86" creationId="{EE15639E-F653-2DFA-31F9-E3B8B7257332}"/>
            </ac:picMkLst>
          </pc:picChg>
          <pc:picChg chg="add del mod">
            <ac:chgData name="Mahonia Oglesby" userId="dc7413b4-f296-4386-9cc0-9e850d973af1" providerId="ADAL" clId="{A1317E82-2A7F-4DA3-8A28-5B2AA9D38A8C}" dt="2023-12-14T23:35:09.834" v="1782" actId="478"/>
            <ac:picMkLst>
              <pc:docMk/>
              <pc:sldMasterMk cId="0" sldId="2147483648"/>
              <pc:sldLayoutMk cId="666548938" sldId="2147483667"/>
              <ac:picMk id="187" creationId="{8867EC1D-83BC-7EB9-2FA2-5D2EF73686C2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89" creationId="{694405CE-8BC5-84B6-8B23-0A2ECFE61CA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90" creationId="{27617BCD-4F44-A608-CC6D-9C5FDD44F90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191" creationId="{86000BBE-E3FF-2CF1-5C58-573E8AB48029}"/>
            </ac:picMkLst>
          </pc:picChg>
          <pc:picChg chg="del mod topLvl">
            <ac:chgData name="Mahonia Oglesby" userId="dc7413b4-f296-4386-9cc0-9e850d973af1" providerId="ADAL" clId="{A1317E82-2A7F-4DA3-8A28-5B2AA9D38A8C}" dt="2023-12-14T18:31:34.116" v="504" actId="478"/>
            <ac:picMkLst>
              <pc:docMk/>
              <pc:sldMasterMk cId="0" sldId="2147483648"/>
              <pc:sldLayoutMk cId="666548938" sldId="2147483667"/>
              <ac:picMk id="195" creationId="{6E8E7993-0C78-F138-85C3-8925826DB41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16" creationId="{4C54C8D0-28E5-5D94-3850-E76644ACD53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19" creationId="{14934131-3160-CDEC-451E-3C6B45FD756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20" creationId="{EBF93FD9-B379-B27E-1436-39A0560E2D1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21" creationId="{9A2ACFC2-CE2F-3A4A-78C9-26CE923397C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22" creationId="{29F383DE-0A5C-C96A-6502-DF1072560F2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24" creationId="{B1F70FF5-DF5F-5CEF-A253-C3668EA4ECE6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25" creationId="{97637676-1692-AF17-67C0-B3C4EA6C6EE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26" creationId="{F8C8822D-792A-E7F1-46EA-18263DBC94F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27" creationId="{17459E79-B473-4D7A-A9F4-64559386020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30" creationId="{1585896C-9503-5A34-19D8-8AB1197DD12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31" creationId="{DDE272F7-92F1-3A54-6322-6D183E27E72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34" creationId="{4D9A1EB6-99E1-8B24-40CE-0C4F3A5348D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35" creationId="{FB638311-01A4-3B71-D870-7D2A4EB7CE4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36" creationId="{9B6C4619-898A-F00E-1AE5-EC5BBDD2E8F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37" creationId="{04C21D84-90FD-6C37-D87F-5FC4A6D159C2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38" creationId="{A6B0B20D-B435-AAC7-2516-FF425A1B743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39" creationId="{40DDCFD4-154A-6A54-3DAA-7052A000200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40" creationId="{0ABCE83A-6B24-19FE-DB37-3646CDE45F4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41" creationId="{4AE4FA9F-DF0E-83A9-E7D9-B1828C3417E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49" creationId="{974EDAD0-B70B-810B-90DA-4416AC6D61D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52" creationId="{A4AD8539-1445-BA28-F1E2-E849D3F55A5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53" creationId="{B638F61F-4784-5E60-51FF-2CD87D1FC31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54" creationId="{E8E7A099-CDC8-B647-B954-4244696AF68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55" creationId="{4D2EC207-FF7E-7325-8FCD-9876777B68F9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57" creationId="{74E7A01F-0FD0-E880-CE30-96C18E3FC3E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58" creationId="{C9625FC0-60BC-0F16-7169-5E20E0E1F022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59" creationId="{F091C8A3-A19E-EA5B-D281-7F89F1EB6BD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60" creationId="{DF64E44E-59B4-6EB6-943A-C8636F687FC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63" creationId="{E88AAE7E-5CE8-9F63-1A50-7EB9837E9F1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64" creationId="{9A687D3F-A6E3-AA2B-3626-26204F85FC5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67" creationId="{5469C2AF-E082-21DC-DC9C-5AF31C22318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68" creationId="{BE46A251-85A9-8133-C6AD-AB3899D7AAD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69" creationId="{528BBCD4-8E9C-A1F7-8765-3DA89BB93C3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70" creationId="{62E5E3CC-C3F6-AC33-3FE9-085CBE087D96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71" creationId="{B9750C9F-902E-68AD-B908-E758231DCF29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72" creationId="{60CFD247-4116-D4AD-8C19-894B755EED4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73" creationId="{28C2218D-1A35-02ED-9278-1BCC87ECFFE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74" creationId="{5D6BB902-1BC0-4751-1F20-B3B3674CD369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82" creationId="{406E9FBA-FD9A-2E55-CA5E-BEE06982944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85" creationId="{C8018F1D-FAF6-673B-9400-30FE4B33DA2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86" creationId="{B0ED19D9-9B82-B9E2-B224-831FAD3119E6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87" creationId="{30041FD8-4366-C4C3-C3D1-3157F135B4D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88" creationId="{211BD0E9-8D16-A17C-A36C-86F78A9AE1E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90" creationId="{C52D5372-D3B7-A514-8227-E24716F1504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91" creationId="{C1F5BF32-3E23-FD1A-A5D6-5D6371A3B446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92" creationId="{F1333CAF-B5D0-067C-ACFF-51DF8C25EB6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93" creationId="{679207D1-8D2E-8C05-1032-49E46F0F29D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96" creationId="{61416C70-50F5-9FC6-19A2-16922CF6A19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297" creationId="{D1778063-3DBF-7B2A-9D84-68C64E01E47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00" creationId="{A53A9B16-CF6C-B749-62DD-740A0BBCA4B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01" creationId="{34EC9487-559D-C95E-AB50-8D0FB1D0E47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02" creationId="{1A0DF0B5-3F93-8BE4-1D99-65879ADFEC2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03" creationId="{6929985D-8586-A9C7-6606-8A2584249DD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04" creationId="{4482B657-CD51-7830-0169-B2B3A067F46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05" creationId="{687D6CA4-CE0D-BA40-BF7D-8EB1699E984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06" creationId="{11AF2F5F-1291-616C-9BF8-CD167CC7FA6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07" creationId="{5F45A78B-C3F6-5872-87AE-D9E2B29762B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15" creationId="{127B8852-16EC-29FE-63A4-F2F97C64FD3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18" creationId="{A1EA0C95-298D-9719-A12A-7E0B72C6B062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19" creationId="{EB25D99E-4071-3602-6867-C254348B4D6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20" creationId="{2F5EC137-E60C-E02D-FA0D-EE4A99F3315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21" creationId="{BA437185-E690-9B0F-19A8-F4A9D76A77F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23" creationId="{B7A4AED7-E689-D305-450A-48FDF0BD8B0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24" creationId="{EB375A26-22AA-33AD-DB57-C7094BF6CF3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25" creationId="{6164EE94-BB8E-2EBF-5E63-CA07309B6FF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26" creationId="{E0590178-60E0-B8BE-2352-76E2810E2B3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29" creationId="{68CB6C4D-0F9A-B005-5F6B-B05BA355D0B9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0" creationId="{826BA87C-A899-6612-1C2B-F7AC5085953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3" creationId="{313A5A76-7B01-131D-3406-B9B3B896851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4" creationId="{613A57D1-5818-F978-5F62-530D7F3484E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5" creationId="{1F83B677-7048-C1A1-C373-6E8C7B155FB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6" creationId="{0F3664FC-D95B-C669-A00F-F4BB64BDBD3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7" creationId="{85986102-467F-1C8C-EBDB-2A0B625974E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8" creationId="{40ECD768-19DA-83E4-14E2-9B95B94B9479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39" creationId="{C6E995F7-B655-81EB-FCE1-334C73B32F7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40" creationId="{F2BF7E48-DF9B-BDE8-004F-D8510FD8847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48" creationId="{04924B30-EFB6-157B-58E3-C300E0738EB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51" creationId="{B1615614-87C4-EA33-D535-4DEDE21F744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52" creationId="{FA42216A-16A3-1395-4F72-875B2DD2162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53" creationId="{84B6DDCB-E857-4548-9786-E994A6DDD65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54" creationId="{AAAEDD87-1DEF-0EDD-9201-04B159B5777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56" creationId="{BA8383A5-53D6-D27F-78B2-65F49748C962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57" creationId="{6E10AC51-75A7-3523-AC60-D5CFBE31EAF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58" creationId="{05A68A91-9322-BA24-C3BF-7200AF07DB1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59" creationId="{0F441456-653D-1595-6F0A-6DEC25FC01E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62" creationId="{8386AA5D-823C-ABBC-8721-6107C5E85C8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63" creationId="{8E23A66E-4D77-7EFD-3C9C-842BADB9EA4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66" creationId="{22775D5D-792A-03E8-F06C-078F1A9C87B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67" creationId="{9995B1BF-799A-75A5-CF3B-62B630FDDEA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68" creationId="{0F08BAA1-8992-970C-8907-AB4ABAC321D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69" creationId="{F371A5C9-32E6-1E5F-D96C-D5F4B0D0B11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70" creationId="{F6CA13FC-5155-E2DA-FFC9-DAAA800C36E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71" creationId="{3988477B-CCFD-8E7C-E17D-4ADEB197262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72" creationId="{B5F049E5-9049-83E9-7EC4-BBB99B587D2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666548938" sldId="2147483667"/>
              <ac:picMk id="373" creationId="{DF9E75C1-C89F-6C98-FEFD-E229A6BD0CA6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389" creationId="{06C7A3FB-343D-65D8-76E7-453EA029A5E3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392" creationId="{0E16A17D-BCDC-AF46-9284-127D037E666E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393" creationId="{C832F833-69FB-CFE2-F71D-C1F1CFB2B2B7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394" creationId="{45038E77-A2F0-3CA8-02E4-7DBAB3F3ADB0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395" creationId="{7A30B0B8-F327-A7AC-1762-599A31B5BDAC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397" creationId="{332C50A7-7F76-2B1E-9889-98969624A304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398" creationId="{B639E077-76AD-9425-E8C2-64E77A4387E7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399" creationId="{6090E1D0-2F73-70EE-15F5-9D9CCCB39CE0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00" creationId="{F990E760-F7C9-B2F3-429D-75E3A0F06F89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03" creationId="{AD4A2D34-4920-29AC-1940-3E30DB3495BA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04" creationId="{8DC9723C-EF75-FD05-47F1-58D6DDF93C2E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07" creationId="{E8238D50-5ECB-DF09-61CD-9803FC84F30A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08" creationId="{25C4FD65-182A-B089-16A4-4650C6275329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09" creationId="{FCBCF942-ED71-704F-4C5F-11C98B3C9BAB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10" creationId="{CFA10AD9-D589-4DE9-7696-4272A815B5C2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11" creationId="{CBCB5765-D2AA-DC6D-0AC7-322E72ED75C0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12" creationId="{413EDC79-663E-25F0-42AD-C4FAA45117E6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13" creationId="{18E71E45-736C-A4DA-CA8F-D37796E340A2}"/>
            </ac:picMkLst>
          </pc:picChg>
          <pc:picChg chg="mod">
            <ac:chgData name="Mahonia Oglesby" userId="dc7413b4-f296-4386-9cc0-9e850d973af1" providerId="ADAL" clId="{A1317E82-2A7F-4DA3-8A28-5B2AA9D38A8C}" dt="2023-12-14T23:39:54.411" v="1822" actId="571"/>
            <ac:picMkLst>
              <pc:docMk/>
              <pc:sldMasterMk cId="0" sldId="2147483648"/>
              <pc:sldLayoutMk cId="666548938" sldId="2147483667"/>
              <ac:picMk id="414" creationId="{FB9E6B8A-D8F9-3D81-8001-37A15CC9144A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22" creationId="{5E394CEF-0704-9CB2-AD5A-42CCF051A272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25" creationId="{E15383AF-7B23-504B-4BB2-6BFF34C08E36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26" creationId="{8A9CE7F8-503F-B801-BC06-347E9E0CDE2C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27" creationId="{D5581582-F01A-D428-FD48-38B74B2ACF0B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28" creationId="{2823ABC1-1685-A6E0-8AC6-8BD186A492E8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30" creationId="{8422E4CD-B57B-2DF5-A8BD-2D4CA7FD64E9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31" creationId="{82CD732E-81AD-4C1C-2578-797C6F180A0C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32" creationId="{8AAE0BA2-8536-BBF4-CA2B-310640C91D6D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33" creationId="{DC841EF8-99B3-D08D-6ECD-E9D184DC4B00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36" creationId="{54AB1094-6BD5-A297-90CD-F2BE27E57D80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37" creationId="{3F987BE3-5DCE-5362-8B66-FF621F6E10D6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40" creationId="{9FEA4E9C-4BBB-E9FB-43E5-06E10519EC8A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41" creationId="{BF8AC578-B899-2D5A-BE39-2BEE63016B88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42" creationId="{84F3B1BE-41DF-965A-DD71-DF976BBCC39E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43" creationId="{AB4F4C09-D8D2-BA5E-8A58-919E66281521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44" creationId="{1EC7BFEB-CF15-2BA7-C039-5FECD670BFCF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45" creationId="{90608337-1577-55D4-83CA-BB926E28A1D3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46" creationId="{BD020278-C016-65ED-FC91-8F2821C2CD7F}"/>
            </ac:picMkLst>
          </pc:picChg>
          <pc:picChg chg="mod">
            <ac:chgData name="Mahonia Oglesby" userId="dc7413b4-f296-4386-9cc0-9e850d973af1" providerId="ADAL" clId="{A1317E82-2A7F-4DA3-8A28-5B2AA9D38A8C}" dt="2023-12-14T23:39:58.919" v="1823" actId="571"/>
            <ac:picMkLst>
              <pc:docMk/>
              <pc:sldMasterMk cId="0" sldId="2147483648"/>
              <pc:sldLayoutMk cId="666548938" sldId="2147483667"/>
              <ac:picMk id="447" creationId="{A286A893-591D-50CC-A4EF-38C7582B389D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55" creationId="{8BC88B46-9479-D096-C428-FCB003C80FF0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58" creationId="{904A0D55-75A6-8955-6E75-D60394D92D73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59" creationId="{71466C6E-1687-6EF7-AD54-DF0F188008D7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60" creationId="{4A76A473-592C-4F4A-7587-94394EABC832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61" creationId="{8F50ACB5-8C97-1621-39C4-084E47904207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63" creationId="{B5022DA9-2D31-BD97-4338-65380982F641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64" creationId="{5333F79D-8B9C-86BF-EC1D-9DEB7C5D577F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65" creationId="{8DAAD299-E5BA-2CD2-122F-DFFB99401E5B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66" creationId="{AA14EFD6-1984-809D-5B63-D7F00D42C732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69" creationId="{652E880A-6C01-BA84-24A6-7A23CDB41CC9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70" creationId="{AD824A60-72A7-8E22-8776-6E4DE338F38B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73" creationId="{C1500048-9608-2C3E-8377-48491D9F0BE0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74" creationId="{5DB70316-F61F-B848-80B6-CB21450C64BC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75" creationId="{8DD62D93-E868-5466-7064-22120EC2A470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76" creationId="{03A9A0DB-41E2-49EB-5E44-22D6B6C0B5BC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77" creationId="{4FB3CBB9-2162-3C48-197A-64EB1802D9EC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78" creationId="{0CC89032-0A02-692B-4DBB-8AF695D865C1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79" creationId="{FE8FFBED-629A-BFD7-6541-4EF1C636E0B8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80" creationId="{AA0212A7-1909-AADA-5080-4E427CD89C87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88" creationId="{B24FEEDE-730F-6497-1A57-35C1A9AC2E9F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91" creationId="{B9571B1C-2EF0-37E6-C33E-B5464C2E82D8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92" creationId="{3EC83F55-F345-7B73-F292-C802EA6E82D4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93" creationId="{6AD647DF-4246-3642-14CE-295FC0AB1DE6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94" creationId="{BE94779A-426E-DA21-E527-C441DC4836C9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96" creationId="{D2670113-9F23-5C67-8B45-FD76B1FB184E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97" creationId="{6EF3B565-19F0-1BD9-630E-591D34F8C09B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98" creationId="{C57651D4-5D93-382A-DDE2-55FA7CEE8CE0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499" creationId="{12BD793C-CE28-723F-C291-90A07F8A302D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02" creationId="{C924E80E-B67E-2FDA-14C8-7E7ED6A0A33C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03" creationId="{3737901E-5410-C4A6-3C2D-582411BC970C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06" creationId="{EDE7AEE6-0ED2-0EDA-46A1-95521F57D6E4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07" creationId="{BB59520F-E289-3B10-62FF-66E7993D0637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08" creationId="{2681F06E-F868-FD6C-1A76-95104A5ADCE5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09" creationId="{9D39A6A8-73B3-E7C3-E7E8-40F5D5C8498E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10" creationId="{1EBBEDBA-9E89-E465-4277-AAF4228CE904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11" creationId="{92B6BC82-D0BB-3011-A99F-1B22AE9E26C2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12" creationId="{497B5F1B-5322-3A08-E543-7044DE62A889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13" creationId="{51438289-AA2C-D2F8-F739-AE62A4F79EFD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21" creationId="{A9F8E2E1-D98F-590F-28BF-675465DE425B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24" creationId="{D9EC94EF-990D-2833-2FE2-8F4142130DB9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25" creationId="{4998144E-CD19-30F5-128D-73DB62F58527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26" creationId="{1A4C2CAD-36E9-2538-863D-124E468808A6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27" creationId="{03FB558E-7780-7C18-C989-221EEAAAA646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29" creationId="{CFC6D008-4D40-5819-F93F-A265593C632E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30" creationId="{F75AF396-5C71-C441-3962-71E533CE765D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31" creationId="{3C4F5ACC-BCE4-E819-E654-38FEF37B0A0D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32" creationId="{E52D5E14-80F5-E598-6B42-3D99CBDF1013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35" creationId="{CADB111D-9E14-3462-D77F-8B839E3D7462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36" creationId="{ECBCCAF4-6446-732B-CEDB-B7C3213431D8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39" creationId="{38336749-0AEF-1330-38BE-A5D7B7FEDF34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40" creationId="{6116449F-CA0F-C880-D8BF-E0DD621B6CB7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41" creationId="{745B3D01-6F12-213B-9809-447C5AE4FB77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42" creationId="{C482E365-E851-FEB0-28E0-6307DD88DFBB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43" creationId="{8D806B31-7AED-1C09-1E5B-A92825A66F8C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44" creationId="{DDFFE14D-CE73-E145-9B64-891E33021B71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45" creationId="{6DA6507C-1684-57A0-B9DE-02B127BC75DF}"/>
            </ac:picMkLst>
          </pc:picChg>
          <pc:picChg chg="mod">
            <ac:chgData name="Mahonia Oglesby" userId="dc7413b4-f296-4386-9cc0-9e850d973af1" providerId="ADAL" clId="{A1317E82-2A7F-4DA3-8A28-5B2AA9D38A8C}" dt="2023-12-14T23:40:37.708" v="1828" actId="571"/>
            <ac:picMkLst>
              <pc:docMk/>
              <pc:sldMasterMk cId="0" sldId="2147483648"/>
              <pc:sldLayoutMk cId="666548938" sldId="2147483667"/>
              <ac:picMk id="546" creationId="{A225DBA1-EEE3-C5EB-DAEF-8019624481A0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54" creationId="{3486DDAF-A44A-0010-330E-566BFCB4245B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57" creationId="{83464B20-F33E-7ED1-4E8A-24F70AD2399F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58" creationId="{E531FF7D-009B-05E2-286C-16A98F8E4EE4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59" creationId="{7C05CFC3-09CD-B57B-0F00-41C68BCCBE16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60" creationId="{68A60448-47FC-C3A4-C428-910B1384F0D3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62" creationId="{55359F64-AB5E-10CB-DF4D-26037927C5D3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63" creationId="{2A235526-188E-2A7D-3562-AB32C0687BE9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64" creationId="{5C71DBBC-000E-7784-BE54-1AC6369B120B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65" creationId="{70B16FF7-F2E3-081C-A8CC-B0A1764452E1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68" creationId="{5F79F1E8-AA48-22F5-13E7-046D05E863E3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69" creationId="{33964AEF-984A-7440-DE54-E556357C184E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72" creationId="{A56E456A-D8D8-1D58-2DF4-D4D2C9B6E693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73" creationId="{DFBD79BC-E2D1-535A-2042-9A8D545AF1C2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74" creationId="{3185662C-26EA-1C31-7685-9C39BDBD9F06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75" creationId="{3A93EEBA-426E-3EF9-FFA6-D908B9DB0160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76" creationId="{DF26351A-6479-78FF-B943-98555BDF3954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77" creationId="{4C7AEF39-A7BD-BFD4-E769-18292EF2A488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78" creationId="{FF104106-F31A-DE08-D5AB-AE14FAC8172A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79" creationId="{CE03A5BB-E540-49CB-8C36-0787E1D0C0DA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87" creationId="{29EEB96F-E93B-0ECC-8661-79027A38894F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90" creationId="{68F376DA-B79A-D13B-E36D-69DE62E3F5F0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91" creationId="{A085D785-3BDC-6D96-716D-7DB62AC15455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92" creationId="{95BAB176-4290-116E-9EF9-16F7CB3EF7BC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93" creationId="{4D59E340-FF16-5CF1-83F4-56C36F340444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95" creationId="{71147513-B816-DA60-F568-5F677C609489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96" creationId="{A4041826-9239-C89C-8AB1-DDF77DB75EE0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97" creationId="{47BB77C8-15CB-7551-827F-400F34966592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598" creationId="{32226DEE-B400-2E04-385E-9B121958FD0B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01" creationId="{DECE4A66-9020-6FF5-607B-99956B8843B2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02" creationId="{A0FD99C6-79D6-49B3-39B6-AA6FA07C5F72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05" creationId="{929337D0-FC11-088C-1415-D721BF4D0CD1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06" creationId="{641334F9-9F1D-1720-B008-988266DB81DE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07" creationId="{AABD2F3F-530E-FCD3-1E87-1FFD653399BD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08" creationId="{447354EB-23F3-2182-8E1B-FFCAA16A93EE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09" creationId="{6911DE11-B785-31AF-C6A9-BE47A36FD5C1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10" creationId="{F460A57F-BC70-E0AE-B495-D1A2110ECE30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11" creationId="{0C0F6A9C-4F8B-D25A-EA67-C4B4989541B2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12" creationId="{DCDA9D89-7E10-3BE1-F8A9-B696F34B5BD9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20" creationId="{CBB8E933-EFC8-E6D9-DE31-08BB19CCE4EC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23" creationId="{933A7E63-E73E-2FFF-A0C5-07C7E98E9FB0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24" creationId="{EE65A15F-4155-F67B-98EF-4E4EA1FF66F3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25" creationId="{74C8F726-F2AF-B02F-6164-8D4718A5CB05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26" creationId="{F293678F-74F6-6D3C-3986-9EB3CEF73E50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28" creationId="{FB1D1286-2D0E-F02D-747F-F88BD89DD976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29" creationId="{370A5483-74BF-98CE-441C-E244B2EB700A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30" creationId="{F9608CFA-CD6F-2E90-C738-3BE1086B940D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31" creationId="{67F5017A-A357-532F-4598-99534A2CBE89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34" creationId="{D24A2467-5991-DF83-70D3-04AA84373617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35" creationId="{4D7BCFFC-2A47-BF3E-23A6-4500CF593C08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38" creationId="{C772F6FF-EE7B-A02F-3570-CBEB0955FE31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39" creationId="{D4FB87B8-CD73-5D0D-ACBF-0CB067C2B3F6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40" creationId="{64838C5A-2E54-516C-6926-8C556267B291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41" creationId="{C822C8FE-1F7D-D50C-06D0-10BCA59B7D88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42" creationId="{4A51735F-1123-A193-3722-9B5DC3DDE5EE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43" creationId="{C5C5254B-6F58-0D3B-1362-76FF4B8CF88D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44" creationId="{A292C4BE-B3EE-F6F1-DF85-C2DF1B516468}"/>
            </ac:picMkLst>
          </pc:picChg>
          <pc:picChg chg="mod">
            <ac:chgData name="Mahonia Oglesby" userId="dc7413b4-f296-4386-9cc0-9e850d973af1" providerId="ADAL" clId="{A1317E82-2A7F-4DA3-8A28-5B2AA9D38A8C}" dt="2023-12-14T23:40:46.548" v="1829" actId="571"/>
            <ac:picMkLst>
              <pc:docMk/>
              <pc:sldMasterMk cId="0" sldId="2147483648"/>
              <pc:sldLayoutMk cId="666548938" sldId="2147483667"/>
              <ac:picMk id="645" creationId="{2DA74335-A8A1-420F-2AC0-2A4DF85CE2D3}"/>
            </ac:picMkLst>
          </pc:picChg>
        </pc:sldLayoutChg>
        <pc:sldLayoutChg chg="addSp delSp modSp new mod">
          <pc:chgData name="Mahonia Oglesby" userId="dc7413b4-f296-4386-9cc0-9e850d973af1" providerId="ADAL" clId="{A1317E82-2A7F-4DA3-8A28-5B2AA9D38A8C}" dt="2023-12-15T00:16:21.354" v="2157" actId="21"/>
          <pc:sldLayoutMkLst>
            <pc:docMk/>
            <pc:sldMasterMk cId="0" sldId="2147483648"/>
            <pc:sldLayoutMk cId="727384593" sldId="2147483668"/>
          </pc:sldLayoutMkLst>
          <pc:spChg chg="del">
            <ac:chgData name="Mahonia Oglesby" userId="dc7413b4-f296-4386-9cc0-9e850d973af1" providerId="ADAL" clId="{A1317E82-2A7F-4DA3-8A28-5B2AA9D38A8C}" dt="2023-12-14T18:41:58.805" v="585" actId="478"/>
            <ac:spMkLst>
              <pc:docMk/>
              <pc:sldMasterMk cId="0" sldId="2147483648"/>
              <pc:sldLayoutMk cId="727384593" sldId="2147483668"/>
              <ac:spMk id="2" creationId="{4D0724E1-F6B3-351D-AC71-EF715F95C2CF}"/>
            </ac:spMkLst>
          </pc:spChg>
          <pc:spChg chg="del">
            <ac:chgData name="Mahonia Oglesby" userId="dc7413b4-f296-4386-9cc0-9e850d973af1" providerId="ADAL" clId="{A1317E82-2A7F-4DA3-8A28-5B2AA9D38A8C}" dt="2023-12-14T18:41:55.684" v="584" actId="478"/>
            <ac:spMkLst>
              <pc:docMk/>
              <pc:sldMasterMk cId="0" sldId="2147483648"/>
              <pc:sldLayoutMk cId="727384593" sldId="2147483668"/>
              <ac:spMk id="3" creationId="{935AF0EF-4C56-1BE2-340D-9EA4B75B26F0}"/>
            </ac:spMkLst>
          </pc:spChg>
          <pc:spChg chg="del">
            <ac:chgData name="Mahonia Oglesby" userId="dc7413b4-f296-4386-9cc0-9e850d973af1" providerId="ADAL" clId="{A1317E82-2A7F-4DA3-8A28-5B2AA9D38A8C}" dt="2023-12-14T18:48:57.955" v="643" actId="478"/>
            <ac:spMkLst>
              <pc:docMk/>
              <pc:sldMasterMk cId="0" sldId="2147483648"/>
              <pc:sldLayoutMk cId="727384593" sldId="2147483668"/>
              <ac:spMk id="4" creationId="{FD4499E0-58CC-6447-36FC-F08651C38E0F}"/>
            </ac:spMkLst>
          </pc:spChg>
          <pc:spChg chg="del">
            <ac:chgData name="Mahonia Oglesby" userId="dc7413b4-f296-4386-9cc0-9e850d973af1" providerId="ADAL" clId="{A1317E82-2A7F-4DA3-8A28-5B2AA9D38A8C}" dt="2023-12-14T18:41:55.684" v="584" actId="478"/>
            <ac:spMkLst>
              <pc:docMk/>
              <pc:sldMasterMk cId="0" sldId="2147483648"/>
              <pc:sldLayoutMk cId="727384593" sldId="2147483668"/>
              <ac:spMk id="5" creationId="{5043541B-B062-E277-7E89-248A273B51C1}"/>
            </ac:spMkLst>
          </pc:spChg>
          <pc:spChg chg="add del mod">
            <ac:chgData name="Mahonia Oglesby" userId="dc7413b4-f296-4386-9cc0-9e850d973af1" providerId="ADAL" clId="{A1317E82-2A7F-4DA3-8A28-5B2AA9D38A8C}" dt="2023-12-14T18:44:54.528" v="615" actId="478"/>
            <ac:spMkLst>
              <pc:docMk/>
              <pc:sldMasterMk cId="0" sldId="2147483648"/>
              <pc:sldLayoutMk cId="727384593" sldId="2147483668"/>
              <ac:spMk id="6" creationId="{F87349A0-EB46-6114-DC43-41DFC773FB6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8" creationId="{D01D9B01-02C0-D9A3-1A01-2A3E439A9948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9" creationId="{3FA79CDB-AB35-F060-EC48-D38D1EEF1450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11" creationId="{14CC4296-C1A6-1AD1-9094-C8150692BB72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13" creationId="{9DCA8202-6E6F-EC65-4A81-6D203805DCCF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15" creationId="{0D9238FC-A7F4-80AB-69A5-C56369B5533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17" creationId="{211C6C15-01FF-0841-9709-FBCF90F35579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19" creationId="{D6CBB171-C773-14B9-5400-97C97D21649A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21" creationId="{063D2ED3-AE66-71B8-7F87-01BDF437AE6F}"/>
            </ac:spMkLst>
          </pc:spChg>
          <pc:spChg chg="mod topLvl">
            <ac:chgData name="Mahonia Oglesby" userId="dc7413b4-f296-4386-9cc0-9e850d973af1" providerId="ADAL" clId="{A1317E82-2A7F-4DA3-8A28-5B2AA9D38A8C}" dt="2023-12-14T23:44:58.106" v="1848" actId="1076"/>
            <ac:spMkLst>
              <pc:docMk/>
              <pc:sldMasterMk cId="0" sldId="2147483648"/>
              <pc:sldLayoutMk cId="727384593" sldId="2147483668"/>
              <ac:spMk id="23" creationId="{D4A98D99-E52D-1155-7DE4-3C9ECCF4CBA6}"/>
            </ac:spMkLst>
          </pc:spChg>
          <pc:spChg chg="del mod topLvl">
            <ac:chgData name="Mahonia Oglesby" userId="dc7413b4-f296-4386-9cc0-9e850d973af1" providerId="ADAL" clId="{A1317E82-2A7F-4DA3-8A28-5B2AA9D38A8C}" dt="2023-12-14T18:46:21.594" v="632" actId="478"/>
            <ac:spMkLst>
              <pc:docMk/>
              <pc:sldMasterMk cId="0" sldId="2147483648"/>
              <pc:sldLayoutMk cId="727384593" sldId="2147483668"/>
              <ac:spMk id="24" creationId="{24127828-9C14-2C39-7F0E-F33EC886970B}"/>
            </ac:spMkLst>
          </pc:spChg>
          <pc:spChg chg="add del mod">
            <ac:chgData name="Mahonia Oglesby" userId="dc7413b4-f296-4386-9cc0-9e850d973af1" providerId="ADAL" clId="{A1317E82-2A7F-4DA3-8A28-5B2AA9D38A8C}" dt="2023-12-14T23:58:31.477" v="2034" actId="478"/>
            <ac:spMkLst>
              <pc:docMk/>
              <pc:sldMasterMk cId="0" sldId="2147483648"/>
              <pc:sldLayoutMk cId="727384593" sldId="2147483668"/>
              <ac:spMk id="25" creationId="{EC93A704-B491-3A50-1489-E76483764A52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27" creationId="{AC905F03-85AC-CFAA-93CD-B19272E36AAD}"/>
            </ac:spMkLst>
          </pc:spChg>
          <pc:spChg chg="add mod">
            <ac:chgData name="Mahonia Oglesby" userId="dc7413b4-f296-4386-9cc0-9e850d973af1" providerId="ADAL" clId="{A1317E82-2A7F-4DA3-8A28-5B2AA9D38A8C}" dt="2023-12-14T23:44:58.106" v="1848" actId="1076"/>
            <ac:spMkLst>
              <pc:docMk/>
              <pc:sldMasterMk cId="0" sldId="2147483648"/>
              <pc:sldLayoutMk cId="727384593" sldId="2147483668"/>
              <ac:spMk id="33" creationId="{572FF581-12E0-E85A-F9E4-E1A97F6D46F1}"/>
            </ac:spMkLst>
          </pc:spChg>
          <pc:spChg chg="add mod">
            <ac:chgData name="Mahonia Oglesby" userId="dc7413b4-f296-4386-9cc0-9e850d973af1" providerId="ADAL" clId="{A1317E82-2A7F-4DA3-8A28-5B2AA9D38A8C}" dt="2023-12-14T23:44:58.106" v="1848" actId="1076"/>
            <ac:spMkLst>
              <pc:docMk/>
              <pc:sldMasterMk cId="0" sldId="2147483648"/>
              <pc:sldLayoutMk cId="727384593" sldId="2147483668"/>
              <ac:spMk id="34" creationId="{4D2E437E-6A56-1501-2407-1F7C8BB17FB6}"/>
            </ac:spMkLst>
          </pc:spChg>
          <pc:spChg chg="add mod">
            <ac:chgData name="Mahonia Oglesby" userId="dc7413b4-f296-4386-9cc0-9e850d973af1" providerId="ADAL" clId="{A1317E82-2A7F-4DA3-8A28-5B2AA9D38A8C}" dt="2023-12-14T23:44:58.106" v="1848" actId="1076"/>
            <ac:spMkLst>
              <pc:docMk/>
              <pc:sldMasterMk cId="0" sldId="2147483648"/>
              <pc:sldLayoutMk cId="727384593" sldId="2147483668"/>
              <ac:spMk id="35" creationId="{D903C312-C3A4-A622-BBD0-6462EF2D9725}"/>
            </ac:spMkLst>
          </pc:spChg>
          <pc:spChg chg="add mod">
            <ac:chgData name="Mahonia Oglesby" userId="dc7413b4-f296-4386-9cc0-9e850d973af1" providerId="ADAL" clId="{A1317E82-2A7F-4DA3-8A28-5B2AA9D38A8C}" dt="2023-12-14T23:44:58.106" v="1848" actId="1076"/>
            <ac:spMkLst>
              <pc:docMk/>
              <pc:sldMasterMk cId="0" sldId="2147483648"/>
              <pc:sldLayoutMk cId="727384593" sldId="2147483668"/>
              <ac:spMk id="36" creationId="{A1BA6EDA-B83F-0730-77F2-E2EF90ED6127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39" creationId="{DE3AE73A-27DF-CC53-2465-52325421E753}"/>
            </ac:spMkLst>
          </pc:spChg>
          <pc:spChg chg="add del mod">
            <ac:chgData name="Mahonia Oglesby" userId="dc7413b4-f296-4386-9cc0-9e850d973af1" providerId="ADAL" clId="{A1317E82-2A7F-4DA3-8A28-5B2AA9D38A8C}" dt="2023-12-14T23:43:11.841" v="1839" actId="478"/>
            <ac:spMkLst>
              <pc:docMk/>
              <pc:sldMasterMk cId="0" sldId="2147483648"/>
              <pc:sldLayoutMk cId="727384593" sldId="2147483668"/>
              <ac:spMk id="41" creationId="{53D6E1BD-5B85-E446-D0B5-F23D45DE32D2}"/>
            </ac:spMkLst>
          </pc:spChg>
          <pc:spChg chg="add del mod">
            <ac:chgData name="Mahonia Oglesby" userId="dc7413b4-f296-4386-9cc0-9e850d973af1" providerId="ADAL" clId="{A1317E82-2A7F-4DA3-8A28-5B2AA9D38A8C}" dt="2023-12-14T23:43:11.841" v="1839" actId="478"/>
            <ac:spMkLst>
              <pc:docMk/>
              <pc:sldMasterMk cId="0" sldId="2147483648"/>
              <pc:sldLayoutMk cId="727384593" sldId="2147483668"/>
              <ac:spMk id="42" creationId="{AC8A1859-64EB-AB9B-7349-A800B17B7D71}"/>
            </ac:spMkLst>
          </pc:spChg>
          <pc:spChg chg="add del mod">
            <ac:chgData name="Mahonia Oglesby" userId="dc7413b4-f296-4386-9cc0-9e850d973af1" providerId="ADAL" clId="{A1317E82-2A7F-4DA3-8A28-5B2AA9D38A8C}" dt="2023-12-14T23:43:11.841" v="1839" actId="478"/>
            <ac:spMkLst>
              <pc:docMk/>
              <pc:sldMasterMk cId="0" sldId="2147483648"/>
              <pc:sldLayoutMk cId="727384593" sldId="2147483668"/>
              <ac:spMk id="43" creationId="{60A322A2-E7B2-6F21-6DA9-A5280F4400C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45" creationId="{F36B775F-F419-AA01-6FEC-D5A5D871D61B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727384593" sldId="2147483668"/>
              <ac:spMk id="50" creationId="{7DDD0F4E-78EB-A00A-AFAC-BDB1E3D256E1}"/>
            </ac:spMkLst>
          </pc:spChg>
          <pc:spChg chg="add del mod">
            <ac:chgData name="Mahonia Oglesby" userId="dc7413b4-f296-4386-9cc0-9e850d973af1" providerId="ADAL" clId="{A1317E82-2A7F-4DA3-8A28-5B2AA9D38A8C}" dt="2023-12-14T23:44:44.681" v="1847" actId="478"/>
            <ac:spMkLst>
              <pc:docMk/>
              <pc:sldMasterMk cId="0" sldId="2147483648"/>
              <pc:sldLayoutMk cId="727384593" sldId="2147483668"/>
              <ac:spMk id="53" creationId="{1462D1A4-4164-7BDD-02D3-71CBC4E7C6AB}"/>
            </ac:spMkLst>
          </pc:spChg>
          <pc:spChg chg="add del mod">
            <ac:chgData name="Mahonia Oglesby" userId="dc7413b4-f296-4386-9cc0-9e850d973af1" providerId="ADAL" clId="{A1317E82-2A7F-4DA3-8A28-5B2AA9D38A8C}" dt="2023-12-14T23:44:42.376" v="1846" actId="478"/>
            <ac:spMkLst>
              <pc:docMk/>
              <pc:sldMasterMk cId="0" sldId="2147483648"/>
              <pc:sldLayoutMk cId="727384593" sldId="2147483668"/>
              <ac:spMk id="54" creationId="{91453D18-2737-C3B4-EF1D-1B4CAE74D23D}"/>
            </ac:spMkLst>
          </pc:spChg>
          <pc:spChg chg="add del mod">
            <ac:chgData name="Mahonia Oglesby" userId="dc7413b4-f296-4386-9cc0-9e850d973af1" providerId="ADAL" clId="{A1317E82-2A7F-4DA3-8A28-5B2AA9D38A8C}" dt="2023-12-14T20:18:04.680" v="1197" actId="478"/>
            <ac:spMkLst>
              <pc:docMk/>
              <pc:sldMasterMk cId="0" sldId="2147483648"/>
              <pc:sldLayoutMk cId="727384593" sldId="2147483668"/>
              <ac:spMk id="55" creationId="{29FB11E4-BBC5-225B-F971-290E5D2AE9A3}"/>
            </ac:spMkLst>
          </pc:spChg>
          <pc:spChg chg="add del mod">
            <ac:chgData name="Mahonia Oglesby" userId="dc7413b4-f296-4386-9cc0-9e850d973af1" providerId="ADAL" clId="{A1317E82-2A7F-4DA3-8A28-5B2AA9D38A8C}" dt="2023-12-14T20:18:06.955" v="1198" actId="478"/>
            <ac:spMkLst>
              <pc:docMk/>
              <pc:sldMasterMk cId="0" sldId="2147483648"/>
              <pc:sldLayoutMk cId="727384593" sldId="2147483668"/>
              <ac:spMk id="56" creationId="{A72AAC83-5FDA-4F9A-FA0E-3EDB51B577CB}"/>
            </ac:spMkLst>
          </pc:spChg>
          <pc:spChg chg="add del mod">
            <ac:chgData name="Mahonia Oglesby" userId="dc7413b4-f296-4386-9cc0-9e850d973af1" providerId="ADAL" clId="{A1317E82-2A7F-4DA3-8A28-5B2AA9D38A8C}" dt="2023-12-14T23:44:31.462" v="1844" actId="478"/>
            <ac:spMkLst>
              <pc:docMk/>
              <pc:sldMasterMk cId="0" sldId="2147483648"/>
              <pc:sldLayoutMk cId="727384593" sldId="2147483668"/>
              <ac:spMk id="57" creationId="{B70E2CCE-E49C-BA70-418C-87A984DDC069}"/>
            </ac:spMkLst>
          </pc:spChg>
          <pc:spChg chg="add mod">
            <ac:chgData name="Mahonia Oglesby" userId="dc7413b4-f296-4386-9cc0-9e850d973af1" providerId="ADAL" clId="{A1317E82-2A7F-4DA3-8A28-5B2AA9D38A8C}" dt="2023-12-15T00:06:43.473" v="2096" actId="255"/>
            <ac:spMkLst>
              <pc:docMk/>
              <pc:sldMasterMk cId="0" sldId="2147483648"/>
              <pc:sldLayoutMk cId="727384593" sldId="2147483668"/>
              <ac:spMk id="58" creationId="{9F0D1F53-03E1-8468-F75E-BDD7A2560B6C}"/>
            </ac:spMkLst>
          </pc:spChg>
          <pc:spChg chg="add mod">
            <ac:chgData name="Mahonia Oglesby" userId="dc7413b4-f296-4386-9cc0-9e850d973af1" providerId="ADAL" clId="{A1317E82-2A7F-4DA3-8A28-5B2AA9D38A8C}" dt="2023-12-14T23:44:58.106" v="1848" actId="1076"/>
            <ac:spMkLst>
              <pc:docMk/>
              <pc:sldMasterMk cId="0" sldId="2147483648"/>
              <pc:sldLayoutMk cId="727384593" sldId="2147483668"/>
              <ac:spMk id="59" creationId="{F1B7A1AB-AC93-E328-E798-0C8B42B833DA}"/>
            </ac:spMkLst>
          </pc:spChg>
          <pc:spChg chg="add del mod">
            <ac:chgData name="Mahonia Oglesby" userId="dc7413b4-f296-4386-9cc0-9e850d973af1" providerId="ADAL" clId="{A1317E82-2A7F-4DA3-8A28-5B2AA9D38A8C}" dt="2023-12-14T18:46:19.038" v="631" actId="21"/>
            <ac:spMkLst>
              <pc:docMk/>
              <pc:sldMasterMk cId="0" sldId="2147483648"/>
              <pc:sldLayoutMk cId="727384593" sldId="2147483668"/>
              <ac:spMk id="60" creationId="{169013A3-922E-E596-724E-E50F65032E78}"/>
            </ac:spMkLst>
          </pc:spChg>
          <pc:spChg chg="add mod ord">
            <ac:chgData name="Mahonia Oglesby" userId="dc7413b4-f296-4386-9cc0-9e850d973af1" providerId="ADAL" clId="{A1317E82-2A7F-4DA3-8A28-5B2AA9D38A8C}" dt="2023-12-15T00:15:22.082" v="2147" actId="1076"/>
            <ac:spMkLst>
              <pc:docMk/>
              <pc:sldMasterMk cId="0" sldId="2147483648"/>
              <pc:sldLayoutMk cId="727384593" sldId="2147483668"/>
              <ac:spMk id="61" creationId="{84E6166F-174E-BD51-7ABD-4F9C9B23711E}"/>
            </ac:spMkLst>
          </pc:spChg>
          <pc:spChg chg="add del mod">
            <ac:chgData name="Mahonia Oglesby" userId="dc7413b4-f296-4386-9cc0-9e850d973af1" providerId="ADAL" clId="{A1317E82-2A7F-4DA3-8A28-5B2AA9D38A8C}" dt="2023-12-14T18:50:48.907" v="645" actId="21"/>
            <ac:spMkLst>
              <pc:docMk/>
              <pc:sldMasterMk cId="0" sldId="2147483648"/>
              <pc:sldLayoutMk cId="727384593" sldId="2147483668"/>
              <ac:spMk id="62" creationId="{B21660A9-D365-5490-4CE5-92C66060AE10}"/>
            </ac:spMkLst>
          </pc:spChg>
          <pc:spChg chg="add mod">
            <ac:chgData name="Mahonia Oglesby" userId="dc7413b4-f296-4386-9cc0-9e850d973af1" providerId="ADAL" clId="{A1317E82-2A7F-4DA3-8A28-5B2AA9D38A8C}" dt="2023-12-15T00:06:51.250" v="2097" actId="1076"/>
            <ac:spMkLst>
              <pc:docMk/>
              <pc:sldMasterMk cId="0" sldId="2147483648"/>
              <pc:sldLayoutMk cId="727384593" sldId="2147483668"/>
              <ac:spMk id="63" creationId="{CF2FE14C-3B1B-04E7-17C2-F7E73D645B6B}"/>
            </ac:spMkLst>
          </pc:spChg>
          <pc:spChg chg="add del mod">
            <ac:chgData name="Mahonia Oglesby" userId="dc7413b4-f296-4386-9cc0-9e850d973af1" providerId="ADAL" clId="{A1317E82-2A7F-4DA3-8A28-5B2AA9D38A8C}" dt="2023-12-14T18:51:51.880" v="656" actId="21"/>
            <ac:spMkLst>
              <pc:docMk/>
              <pc:sldMasterMk cId="0" sldId="2147483648"/>
              <pc:sldLayoutMk cId="727384593" sldId="2147483668"/>
              <ac:spMk id="64" creationId="{94CCE9B8-8F6D-099C-8A05-7C625F676F6F}"/>
            </ac:spMkLst>
          </pc:spChg>
          <pc:spChg chg="add mod">
            <ac:chgData name="Mahonia Oglesby" userId="dc7413b4-f296-4386-9cc0-9e850d973af1" providerId="ADAL" clId="{A1317E82-2A7F-4DA3-8A28-5B2AA9D38A8C}" dt="2023-12-15T00:06:51.250" v="2097" actId="1076"/>
            <ac:spMkLst>
              <pc:docMk/>
              <pc:sldMasterMk cId="0" sldId="2147483648"/>
              <pc:sldLayoutMk cId="727384593" sldId="2147483668"/>
              <ac:spMk id="65" creationId="{9881890B-F6C7-86BE-9F4F-79FF6D8DF214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66" creationId="{E85E96C9-071D-1929-0EEA-CA1C9E5FA4BC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67" creationId="{E0895150-CBE4-1820-ED5E-05DE9AE12601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68" creationId="{DB4D9B61-68F2-EC1C-EA67-3CBFF022E7BC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69" creationId="{33E65C27-C956-C45B-CE75-DF557321E13E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70" creationId="{130BD208-8ADF-AA35-0CD8-069394F65789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71" creationId="{6791F488-FAE7-3078-408F-47E2E3503BA1}"/>
            </ac:spMkLst>
          </pc:spChg>
          <pc:spChg chg="add del mod">
            <ac:chgData name="Mahonia Oglesby" userId="dc7413b4-f296-4386-9cc0-9e850d973af1" providerId="ADAL" clId="{A1317E82-2A7F-4DA3-8A28-5B2AA9D38A8C}" dt="2023-12-14T23:56:10.388" v="2012" actId="478"/>
            <ac:spMkLst>
              <pc:docMk/>
              <pc:sldMasterMk cId="0" sldId="2147483648"/>
              <pc:sldLayoutMk cId="727384593" sldId="2147483668"/>
              <ac:spMk id="72" creationId="{316FAFB5-501A-9BD1-D466-48C353EC3429}"/>
            </ac:spMkLst>
          </pc:spChg>
          <pc:spChg chg="add del mod">
            <ac:chgData name="Mahonia Oglesby" userId="dc7413b4-f296-4386-9cc0-9e850d973af1" providerId="ADAL" clId="{A1317E82-2A7F-4DA3-8A28-5B2AA9D38A8C}" dt="2023-12-14T23:56:11.642" v="2013" actId="478"/>
            <ac:spMkLst>
              <pc:docMk/>
              <pc:sldMasterMk cId="0" sldId="2147483648"/>
              <pc:sldLayoutMk cId="727384593" sldId="2147483668"/>
              <ac:spMk id="73" creationId="{E0F20A08-AD72-B3FF-E123-BB09B0542FDA}"/>
            </ac:spMkLst>
          </pc:spChg>
          <pc:spChg chg="add del mod">
            <ac:chgData name="Mahonia Oglesby" userId="dc7413b4-f296-4386-9cc0-9e850d973af1" providerId="ADAL" clId="{A1317E82-2A7F-4DA3-8A28-5B2AA9D38A8C}" dt="2023-12-14T23:56:12.735" v="2014" actId="478"/>
            <ac:spMkLst>
              <pc:docMk/>
              <pc:sldMasterMk cId="0" sldId="2147483648"/>
              <pc:sldLayoutMk cId="727384593" sldId="2147483668"/>
              <ac:spMk id="74" creationId="{95FB4E23-F847-3E2B-BAA3-F7B63316C2D2}"/>
            </ac:spMkLst>
          </pc:spChg>
          <pc:spChg chg="add del mod">
            <ac:chgData name="Mahonia Oglesby" userId="dc7413b4-f296-4386-9cc0-9e850d973af1" providerId="ADAL" clId="{A1317E82-2A7F-4DA3-8A28-5B2AA9D38A8C}" dt="2023-12-14T23:56:13.678" v="2015" actId="478"/>
            <ac:spMkLst>
              <pc:docMk/>
              <pc:sldMasterMk cId="0" sldId="2147483648"/>
              <pc:sldLayoutMk cId="727384593" sldId="2147483668"/>
              <ac:spMk id="75" creationId="{BF0B4716-462E-3B4A-A1DF-C4E5BCC7A39C}"/>
            </ac:spMkLst>
          </pc:spChg>
          <pc:spChg chg="add del mod">
            <ac:chgData name="Mahonia Oglesby" userId="dc7413b4-f296-4386-9cc0-9e850d973af1" providerId="ADAL" clId="{A1317E82-2A7F-4DA3-8A28-5B2AA9D38A8C}" dt="2023-12-14T23:56:14.539" v="2016" actId="478"/>
            <ac:spMkLst>
              <pc:docMk/>
              <pc:sldMasterMk cId="0" sldId="2147483648"/>
              <pc:sldLayoutMk cId="727384593" sldId="2147483668"/>
              <ac:spMk id="76" creationId="{5599EBDA-1349-227E-8B09-58929DB58F22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77" creationId="{48495986-39FA-71B6-807F-606D6E1BDF7B}"/>
            </ac:spMkLst>
          </pc:spChg>
          <pc:spChg chg="add mod or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78" creationId="{FB3DB32E-12BF-3EB0-893B-447DBBADECC3}"/>
            </ac:spMkLst>
          </pc:spChg>
          <pc:spChg chg="add del mod">
            <ac:chgData name="Mahonia Oglesby" userId="dc7413b4-f296-4386-9cc0-9e850d973af1" providerId="ADAL" clId="{A1317E82-2A7F-4DA3-8A28-5B2AA9D38A8C}" dt="2023-12-15T00:05:17.175" v="2082" actId="14100"/>
            <ac:spMkLst>
              <pc:docMk/>
              <pc:sldMasterMk cId="0" sldId="2147483648"/>
              <pc:sldLayoutMk cId="727384593" sldId="2147483668"/>
              <ac:spMk id="81" creationId="{4CCA9375-AB31-ECB4-2E4E-E8DB9CB0AD0E}"/>
            </ac:spMkLst>
          </pc:spChg>
          <pc:spChg chg="add mod">
            <ac:chgData name="Mahonia Oglesby" userId="dc7413b4-f296-4386-9cc0-9e850d973af1" providerId="ADAL" clId="{A1317E82-2A7F-4DA3-8A28-5B2AA9D38A8C}" dt="2023-12-14T23:51:53.869" v="1900" actId="164"/>
            <ac:spMkLst>
              <pc:docMk/>
              <pc:sldMasterMk cId="0" sldId="2147483648"/>
              <pc:sldLayoutMk cId="727384593" sldId="2147483668"/>
              <ac:spMk id="84" creationId="{6DC4BBC9-25E0-DE2C-4D95-F9FFBA67FB09}"/>
            </ac:spMkLst>
          </pc:spChg>
          <pc:spChg chg="add mod or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86" creationId="{D8EF0BA7-658A-3669-F8A8-2321EBEEF8C4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87" creationId="{62394CF2-267B-8D51-3FD8-CE1CE1615D39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88" creationId="{E58D2DA5-93F0-A74B-475A-3BE90013FE16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89" creationId="{93EFE792-FE3D-BF53-D407-1663AE5B6439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90" creationId="{BAD0CA4E-F94E-001B-3DD1-5FAA05C8D7C0}"/>
            </ac:spMkLst>
          </pc:spChg>
          <pc:spChg chg="add mod">
            <ac:chgData name="Mahonia Oglesby" userId="dc7413b4-f296-4386-9cc0-9e850d973af1" providerId="ADAL" clId="{A1317E82-2A7F-4DA3-8A28-5B2AA9D38A8C}" dt="2023-12-15T00:06:29.604" v="2094" actId="1035"/>
            <ac:spMkLst>
              <pc:docMk/>
              <pc:sldMasterMk cId="0" sldId="2147483648"/>
              <pc:sldLayoutMk cId="727384593" sldId="2147483668"/>
              <ac:spMk id="91" creationId="{2D42B44B-D324-14AB-1084-8448C97DCDAD}"/>
            </ac:spMkLst>
          </pc:spChg>
          <pc:grpChg chg="add del mod">
            <ac:chgData name="Mahonia Oglesby" userId="dc7413b4-f296-4386-9cc0-9e850d973af1" providerId="ADAL" clId="{A1317E82-2A7F-4DA3-8A28-5B2AA9D38A8C}" dt="2023-12-14T23:44:36.294" v="1845" actId="478"/>
            <ac:grpSpMkLst>
              <pc:docMk/>
              <pc:sldMasterMk cId="0" sldId="2147483648"/>
              <pc:sldLayoutMk cId="727384593" sldId="2147483668"/>
              <ac:grpSpMk id="7" creationId="{CDB84FFE-48CC-0667-18FD-FB3EF384D094}"/>
            </ac:grpSpMkLst>
          </pc:grpChg>
          <pc:grpChg chg="add del mod">
            <ac:chgData name="Mahonia Oglesby" userId="dc7413b4-f296-4386-9cc0-9e850d973af1" providerId="ADAL" clId="{A1317E82-2A7F-4DA3-8A28-5B2AA9D38A8C}" dt="2023-12-14T18:46:21.594" v="632" actId="478"/>
            <ac:grpSpMkLst>
              <pc:docMk/>
              <pc:sldMasterMk cId="0" sldId="2147483648"/>
              <pc:sldLayoutMk cId="727384593" sldId="2147483668"/>
              <ac:grpSpMk id="22" creationId="{A5237F96-EE36-327E-68A8-1967DBA63825}"/>
            </ac:grpSpMkLst>
          </pc:grpChg>
          <pc:grpChg chg="add del mod">
            <ac:chgData name="Mahonia Oglesby" userId="dc7413b4-f296-4386-9cc0-9e850d973af1" providerId="ADAL" clId="{A1317E82-2A7F-4DA3-8A28-5B2AA9D38A8C}" dt="2023-12-14T23:44:31.462" v="1844" actId="478"/>
            <ac:grpSpMkLst>
              <pc:docMk/>
              <pc:sldMasterMk cId="0" sldId="2147483648"/>
              <pc:sldLayoutMk cId="727384593" sldId="2147483668"/>
              <ac:grpSpMk id="26" creationId="{3CFE67D5-5CA3-5601-68E4-11DD249BCBCF}"/>
            </ac:grpSpMkLst>
          </pc:grpChg>
          <pc:grpChg chg="add del mod">
            <ac:chgData name="Mahonia Oglesby" userId="dc7413b4-f296-4386-9cc0-9e850d973af1" providerId="ADAL" clId="{A1317E82-2A7F-4DA3-8A28-5B2AA9D38A8C}" dt="2023-12-14T23:43:11.841" v="1839" actId="478"/>
            <ac:grpSpMkLst>
              <pc:docMk/>
              <pc:sldMasterMk cId="0" sldId="2147483648"/>
              <pc:sldLayoutMk cId="727384593" sldId="2147483668"/>
              <ac:grpSpMk id="37" creationId="{97AD5188-485F-81C2-D41F-72DA3693467D}"/>
            </ac:grpSpMkLst>
          </pc:grpChg>
          <pc:grpChg chg="add del mod">
            <ac:chgData name="Mahonia Oglesby" userId="dc7413b4-f296-4386-9cc0-9e850d973af1" providerId="ADAL" clId="{A1317E82-2A7F-4DA3-8A28-5B2AA9D38A8C}" dt="2023-12-14T23:44:42.376" v="1846" actId="478"/>
            <ac:grpSpMkLst>
              <pc:docMk/>
              <pc:sldMasterMk cId="0" sldId="2147483648"/>
              <pc:sldLayoutMk cId="727384593" sldId="2147483668"/>
              <ac:grpSpMk id="44" creationId="{B34AE112-5E8C-E6C3-3B56-9B362E834FB9}"/>
            </ac:grpSpMkLst>
          </pc:grpChg>
          <pc:grpChg chg="add mod">
            <ac:chgData name="Mahonia Oglesby" userId="dc7413b4-f296-4386-9cc0-9e850d973af1" providerId="ADAL" clId="{A1317E82-2A7F-4DA3-8A28-5B2AA9D38A8C}" dt="2023-12-15T00:06:51.250" v="2097" actId="1076"/>
            <ac:grpSpMkLst>
              <pc:docMk/>
              <pc:sldMasterMk cId="0" sldId="2147483648"/>
              <pc:sldLayoutMk cId="727384593" sldId="2147483668"/>
              <ac:grpSpMk id="85" creationId="{C21C34B5-1ACA-2F96-2201-43F6CFED1B7F}"/>
            </ac:grpSpMkLst>
          </pc:grp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10" creationId="{3D76A313-2CE3-9FAE-7EF4-7A87DE2F0B1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12" creationId="{F9C48F97-4FE5-7147-9556-0CCEE976B062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14" creationId="{9FFD70B9-8FC8-B912-4753-02CA3D25276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16" creationId="{83A20548-9A3C-EBA1-E593-F9319D65F01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18" creationId="{DAABDCAD-8908-44C3-A600-791FE72FCE5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20" creationId="{9C3A7C96-2634-F41C-D264-93D93EF7EB6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28" creationId="{01D94B90-8A8B-DC11-9ED9-BEF881C61CE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29" creationId="{047BE2A3-FEBD-D188-E73A-AD98FF68EF99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30" creationId="{C81F7058-5403-67AF-401C-E775FFC39DC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31" creationId="{4A37A690-4AB5-C72A-6194-04D46479AF2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32" creationId="{8EE492C1-2807-CF76-5AC3-B97B412EEF5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38" creationId="{4EA87E01-3A02-5AB0-A11F-6E9F2BFE48B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40" creationId="{9FA6CE2F-DEB7-D5FB-41E8-3B00EDECD7E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46" creationId="{1E9CDC6F-8323-8C06-0CA4-67441DE69BA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47" creationId="{920D780F-D936-AEC7-575D-9F6DBDF872B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48" creationId="{1B77F533-6BF2-58E4-1CEF-D67EF712C4A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49" creationId="{452B2FE0-585A-2CCD-A4AD-AB3BDFC3FFE8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51" creationId="{36A03156-A746-9865-1CA7-906498800A7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727384593" sldId="2147483668"/>
              <ac:picMk id="52" creationId="{FAA37A14-4BF1-2FC7-19EE-EBB3291408A2}"/>
            </ac:picMkLst>
          </pc:picChg>
          <pc:picChg chg="add del mod">
            <ac:chgData name="Mahonia Oglesby" userId="dc7413b4-f296-4386-9cc0-9e850d973af1" providerId="ADAL" clId="{A1317E82-2A7F-4DA3-8A28-5B2AA9D38A8C}" dt="2023-12-15T00:06:54.119" v="2098" actId="478"/>
            <ac:picMkLst>
              <pc:docMk/>
              <pc:sldMasterMk cId="0" sldId="2147483648"/>
              <pc:sldLayoutMk cId="727384593" sldId="2147483668"/>
              <ac:picMk id="80" creationId="{FE3405CB-E59E-428D-0D10-0E19BC02CA42}"/>
            </ac:picMkLst>
          </pc:picChg>
          <pc:picChg chg="add mod">
            <ac:chgData name="Mahonia Oglesby" userId="dc7413b4-f296-4386-9cc0-9e850d973af1" providerId="ADAL" clId="{A1317E82-2A7F-4DA3-8A28-5B2AA9D38A8C}" dt="2023-12-15T00:15:54.441" v="2150" actId="1076"/>
            <ac:picMkLst>
              <pc:docMk/>
              <pc:sldMasterMk cId="0" sldId="2147483648"/>
              <pc:sldLayoutMk cId="727384593" sldId="2147483668"/>
              <ac:picMk id="106" creationId="{D973862D-15B9-3F04-13E2-E556751C658A}"/>
            </ac:picMkLst>
          </pc:picChg>
          <pc:picChg chg="add del mod">
            <ac:chgData name="Mahonia Oglesby" userId="dc7413b4-f296-4386-9cc0-9e850d973af1" providerId="ADAL" clId="{A1317E82-2A7F-4DA3-8A28-5B2AA9D38A8C}" dt="2023-12-15T00:16:21.354" v="2157" actId="21"/>
            <ac:picMkLst>
              <pc:docMk/>
              <pc:sldMasterMk cId="0" sldId="2147483648"/>
              <pc:sldLayoutMk cId="727384593" sldId="2147483668"/>
              <ac:picMk id="108" creationId="{7C02D0E6-5FDA-674B-2F0E-2CFA431C72FE}"/>
            </ac:picMkLst>
          </pc:picChg>
          <pc:picChg chg="add del mod">
            <ac:chgData name="Mahonia Oglesby" userId="dc7413b4-f296-4386-9cc0-9e850d973af1" providerId="ADAL" clId="{A1317E82-2A7F-4DA3-8A28-5B2AA9D38A8C}" dt="2023-12-15T00:16:10.902" v="2154" actId="21"/>
            <ac:picMkLst>
              <pc:docMk/>
              <pc:sldMasterMk cId="0" sldId="2147483648"/>
              <pc:sldLayoutMk cId="727384593" sldId="2147483668"/>
              <ac:picMk id="110" creationId="{3720E43E-694A-3C30-FC7E-0E30137FD560}"/>
            </ac:picMkLst>
          </pc:picChg>
          <pc:picChg chg="add del mod">
            <ac:chgData name="Mahonia Oglesby" userId="dc7413b4-f296-4386-9cc0-9e850d973af1" providerId="ADAL" clId="{A1317E82-2A7F-4DA3-8A28-5B2AA9D38A8C}" dt="2023-12-15T00:15:57.427" v="2151" actId="21"/>
            <ac:picMkLst>
              <pc:docMk/>
              <pc:sldMasterMk cId="0" sldId="2147483648"/>
              <pc:sldLayoutMk cId="727384593" sldId="2147483668"/>
              <ac:picMk id="112" creationId="{0B25680B-7CF1-2927-7E7A-FC8959DD58E1}"/>
            </ac:picMkLst>
          </pc:picChg>
          <pc:cxnChg chg="add mod">
            <ac:chgData name="Mahonia Oglesby" userId="dc7413b4-f296-4386-9cc0-9e850d973af1" providerId="ADAL" clId="{A1317E82-2A7F-4DA3-8A28-5B2AA9D38A8C}" dt="2023-12-15T00:05:17.175" v="2082" actId="14100"/>
            <ac:cxnSpMkLst>
              <pc:docMk/>
              <pc:sldMasterMk cId="0" sldId="2147483648"/>
              <pc:sldLayoutMk cId="727384593" sldId="2147483668"/>
              <ac:cxnSpMk id="83" creationId="{0A5AE49F-3D25-94AB-166A-25186D07D475}"/>
            </ac:cxnSpMkLst>
          </pc:cxnChg>
          <pc:cxnChg chg="add mod ord">
            <ac:chgData name="Mahonia Oglesby" userId="dc7413b4-f296-4386-9cc0-9e850d973af1" providerId="ADAL" clId="{A1317E82-2A7F-4DA3-8A28-5B2AA9D38A8C}" dt="2023-12-15T00:06:29.604" v="2094" actId="1035"/>
            <ac:cxnSpMkLst>
              <pc:docMk/>
              <pc:sldMasterMk cId="0" sldId="2147483648"/>
              <pc:sldLayoutMk cId="727384593" sldId="2147483668"/>
              <ac:cxnSpMk id="93" creationId="{32E30989-87C9-F4DF-4C00-169C9E007B16}"/>
            </ac:cxnSpMkLst>
          </pc:cxnChg>
          <pc:cxnChg chg="add del mod">
            <ac:chgData name="Mahonia Oglesby" userId="dc7413b4-f296-4386-9cc0-9e850d973af1" providerId="ADAL" clId="{A1317E82-2A7F-4DA3-8A28-5B2AA9D38A8C}" dt="2023-12-15T00:05:56.638" v="2086" actId="478"/>
            <ac:cxnSpMkLst>
              <pc:docMk/>
              <pc:sldMasterMk cId="0" sldId="2147483648"/>
              <pc:sldLayoutMk cId="727384593" sldId="2147483668"/>
              <ac:cxnSpMk id="95" creationId="{67507903-3A5D-3C5F-1EBB-BCD75109F184}"/>
            </ac:cxnSpMkLst>
          </pc:cxnChg>
          <pc:cxnChg chg="add mod">
            <ac:chgData name="Mahonia Oglesby" userId="dc7413b4-f296-4386-9cc0-9e850d973af1" providerId="ADAL" clId="{A1317E82-2A7F-4DA3-8A28-5B2AA9D38A8C}" dt="2023-12-15T00:06:29.604" v="2094" actId="1035"/>
            <ac:cxnSpMkLst>
              <pc:docMk/>
              <pc:sldMasterMk cId="0" sldId="2147483648"/>
              <pc:sldLayoutMk cId="727384593" sldId="2147483668"/>
              <ac:cxnSpMk id="104" creationId="{0EF572F7-6D4B-FC09-12F2-7E82DB6B1FAF}"/>
            </ac:cxnSpMkLst>
          </pc:cxnChg>
        </pc:sldLayoutChg>
        <pc:sldLayoutChg chg="addSp delSp modSp new mod">
          <pc:chgData name="Mahonia Oglesby" userId="dc7413b4-f296-4386-9cc0-9e850d973af1" providerId="ADAL" clId="{A1317E82-2A7F-4DA3-8A28-5B2AA9D38A8C}" dt="2023-12-15T00:16:29.941" v="2159"/>
          <pc:sldLayoutMkLst>
            <pc:docMk/>
            <pc:sldMasterMk cId="0" sldId="2147483648"/>
            <pc:sldLayoutMk cId="1122956591" sldId="2147483669"/>
          </pc:sldLayoutMkLst>
          <pc:spChg chg="del">
            <ac:chgData name="Mahonia Oglesby" userId="dc7413b4-f296-4386-9cc0-9e850d973af1" providerId="ADAL" clId="{A1317E82-2A7F-4DA3-8A28-5B2AA9D38A8C}" dt="2023-12-14T19:01:15.272" v="707" actId="478"/>
            <ac:spMkLst>
              <pc:docMk/>
              <pc:sldMasterMk cId="0" sldId="2147483648"/>
              <pc:sldLayoutMk cId="1122956591" sldId="2147483669"/>
              <ac:spMk id="2" creationId="{9F6AB29D-7204-3119-959C-71D24E158133}"/>
            </ac:spMkLst>
          </pc:spChg>
          <pc:spChg chg="del">
            <ac:chgData name="Mahonia Oglesby" userId="dc7413b4-f296-4386-9cc0-9e850d973af1" providerId="ADAL" clId="{A1317E82-2A7F-4DA3-8A28-5B2AA9D38A8C}" dt="2023-12-14T19:01:15.272" v="707" actId="478"/>
            <ac:spMkLst>
              <pc:docMk/>
              <pc:sldMasterMk cId="0" sldId="2147483648"/>
              <pc:sldLayoutMk cId="1122956591" sldId="2147483669"/>
              <ac:spMk id="3" creationId="{3A8962F0-E952-E613-FE82-5FCCDD3EC4B7}"/>
            </ac:spMkLst>
          </pc:spChg>
          <pc:spChg chg="del">
            <ac:chgData name="Mahonia Oglesby" userId="dc7413b4-f296-4386-9cc0-9e850d973af1" providerId="ADAL" clId="{A1317E82-2A7F-4DA3-8A28-5B2AA9D38A8C}" dt="2023-12-14T19:01:15.272" v="707" actId="478"/>
            <ac:spMkLst>
              <pc:docMk/>
              <pc:sldMasterMk cId="0" sldId="2147483648"/>
              <pc:sldLayoutMk cId="1122956591" sldId="2147483669"/>
              <ac:spMk id="4" creationId="{D2F13AB3-25E8-EA82-92DC-6DB3FF5DAF21}"/>
            </ac:spMkLst>
          </pc:spChg>
          <pc:spChg chg="del">
            <ac:chgData name="Mahonia Oglesby" userId="dc7413b4-f296-4386-9cc0-9e850d973af1" providerId="ADAL" clId="{A1317E82-2A7F-4DA3-8A28-5B2AA9D38A8C}" dt="2023-12-14T19:01:15.272" v="707" actId="478"/>
            <ac:spMkLst>
              <pc:docMk/>
              <pc:sldMasterMk cId="0" sldId="2147483648"/>
              <pc:sldLayoutMk cId="1122956591" sldId="2147483669"/>
              <ac:spMk id="5" creationId="{0E7ACFAC-C3D8-7D0E-CA7B-AB691AF6AF20}"/>
            </ac:spMkLst>
          </pc:spChg>
          <pc:spChg chg="add del mod">
            <ac:chgData name="Mahonia Oglesby" userId="dc7413b4-f296-4386-9cc0-9e850d973af1" providerId="ADAL" clId="{A1317E82-2A7F-4DA3-8A28-5B2AA9D38A8C}" dt="2023-12-14T19:01:54.624" v="715" actId="478"/>
            <ac:spMkLst>
              <pc:docMk/>
              <pc:sldMasterMk cId="0" sldId="2147483648"/>
              <pc:sldLayoutMk cId="1122956591" sldId="2147483669"/>
              <ac:spMk id="6" creationId="{294622E1-693C-D98C-A665-9F271152A743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9" creationId="{9C0371C3-165D-200D-CC0A-E0AD646D3E60}"/>
            </ac:spMkLst>
          </pc:spChg>
          <pc:spChg chg="add del mod">
            <ac:chgData name="Mahonia Oglesby" userId="dc7413b4-f296-4386-9cc0-9e850d973af1" providerId="ADAL" clId="{A1317E82-2A7F-4DA3-8A28-5B2AA9D38A8C}" dt="2023-12-15T00:16:28.665" v="2158" actId="478"/>
            <ac:spMkLst>
              <pc:docMk/>
              <pc:sldMasterMk cId="0" sldId="2147483648"/>
              <pc:sldLayoutMk cId="1122956591" sldId="2147483669"/>
              <ac:spMk id="11" creationId="{7D498754-3DAD-2E0D-3841-87EF81772780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12" creationId="{63ECA2CD-280D-643B-3F80-7B3D8F7F36AC}"/>
            </ac:spMkLst>
          </pc:spChg>
          <pc:spChg chg="add mod">
            <ac:chgData name="Mahonia Oglesby" userId="dc7413b4-f296-4386-9cc0-9e850d973af1" providerId="ADAL" clId="{A1317E82-2A7F-4DA3-8A28-5B2AA9D38A8C}" dt="2023-12-15T00:09:29.470" v="2113" actId="1076"/>
            <ac:spMkLst>
              <pc:docMk/>
              <pc:sldMasterMk cId="0" sldId="2147483648"/>
              <pc:sldLayoutMk cId="1122956591" sldId="2147483669"/>
              <ac:spMk id="13" creationId="{08AF09AD-C862-82EC-7A7A-CC45E018690D}"/>
            </ac:spMkLst>
          </pc:spChg>
          <pc:spChg chg="add mod">
            <ac:chgData name="Mahonia Oglesby" userId="dc7413b4-f296-4386-9cc0-9e850d973af1" providerId="ADAL" clId="{A1317E82-2A7F-4DA3-8A28-5B2AA9D38A8C}" dt="2023-12-15T00:09:29.470" v="2113" actId="1076"/>
            <ac:spMkLst>
              <pc:docMk/>
              <pc:sldMasterMk cId="0" sldId="2147483648"/>
              <pc:sldLayoutMk cId="1122956591" sldId="2147483669"/>
              <ac:spMk id="14" creationId="{D0D212B8-BEE1-AE26-8B85-5399DABB6ADE}"/>
            </ac:spMkLst>
          </pc:spChg>
          <pc:spChg chg="add mod">
            <ac:chgData name="Mahonia Oglesby" userId="dc7413b4-f296-4386-9cc0-9e850d973af1" providerId="ADAL" clId="{A1317E82-2A7F-4DA3-8A28-5B2AA9D38A8C}" dt="2023-12-15T00:09:29.470" v="2113" actId="1076"/>
            <ac:spMkLst>
              <pc:docMk/>
              <pc:sldMasterMk cId="0" sldId="2147483648"/>
              <pc:sldLayoutMk cId="1122956591" sldId="2147483669"/>
              <ac:spMk id="15" creationId="{747003D1-75BD-101F-67A3-D60A1C0BFD4F}"/>
            </ac:spMkLst>
          </pc:spChg>
          <pc:spChg chg="add mod">
            <ac:chgData name="Mahonia Oglesby" userId="dc7413b4-f296-4386-9cc0-9e850d973af1" providerId="ADAL" clId="{A1317E82-2A7F-4DA3-8A28-5B2AA9D38A8C}" dt="2023-12-15T00:09:29.470" v="2113" actId="1076"/>
            <ac:spMkLst>
              <pc:docMk/>
              <pc:sldMasterMk cId="0" sldId="2147483648"/>
              <pc:sldLayoutMk cId="1122956591" sldId="2147483669"/>
              <ac:spMk id="16" creationId="{466ABDF7-D754-23D0-5010-F526941FA1E7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18" creationId="{FCFE58B5-A255-B62A-6277-BE99FB2015E2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19" creationId="{281B8F1F-9474-F222-B523-1360E97F3596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21" creationId="{5A19854A-D78D-8D7A-4B9D-C0615F021273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23" creationId="{11160EF6-DF0A-1BF6-4C78-4A948A6DC55E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25" creationId="{D5E86529-7880-57E4-77C4-35E42AA1E8B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27" creationId="{CE857320-9E5A-2968-D2E0-D52209B58182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29" creationId="{24CD09D4-1DBC-ABAF-3BCE-CAE58898387A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31" creationId="{5098B251-D5E3-A174-67F5-46D093AAA9F9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32" creationId="{481D342C-E9A0-5927-673B-45646B5DC355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37" creationId="{397C4306-0BA4-9218-A01E-520C6155D1D2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122956591" sldId="2147483669"/>
              <ac:spMk id="41" creationId="{DEA68397-B6F4-3975-D234-CEE932D49113}"/>
            </ac:spMkLst>
          </pc:spChg>
          <pc:spChg chg="mod topLvl">
            <ac:chgData name="Mahonia Oglesby" userId="dc7413b4-f296-4386-9cc0-9e850d973af1" providerId="ADAL" clId="{A1317E82-2A7F-4DA3-8A28-5B2AA9D38A8C}" dt="2023-12-15T00:09:29.470" v="2113" actId="1076"/>
            <ac:spMkLst>
              <pc:docMk/>
              <pc:sldMasterMk cId="0" sldId="2147483648"/>
              <pc:sldLayoutMk cId="1122956591" sldId="2147483669"/>
              <ac:spMk id="48" creationId="{D8C2E13D-08A5-53A8-02CF-31A6D9A69490}"/>
            </ac:spMkLst>
          </pc:spChg>
          <pc:spChg chg="del mod topLvl">
            <ac:chgData name="Mahonia Oglesby" userId="dc7413b4-f296-4386-9cc0-9e850d973af1" providerId="ADAL" clId="{A1317E82-2A7F-4DA3-8A28-5B2AA9D38A8C}" dt="2023-12-14T19:01:48.905" v="713" actId="478"/>
            <ac:spMkLst>
              <pc:docMk/>
              <pc:sldMasterMk cId="0" sldId="2147483648"/>
              <pc:sldLayoutMk cId="1122956591" sldId="2147483669"/>
              <ac:spMk id="49" creationId="{B2ED6DDB-BD01-99EE-A3DC-E219E47A813F}"/>
            </ac:spMkLst>
          </pc:spChg>
          <pc:spChg chg="add del mod">
            <ac:chgData name="Mahonia Oglesby" userId="dc7413b4-f296-4386-9cc0-9e850d973af1" providerId="ADAL" clId="{A1317E82-2A7F-4DA3-8A28-5B2AA9D38A8C}" dt="2023-12-15T00:16:28.665" v="2158" actId="478"/>
            <ac:spMkLst>
              <pc:docMk/>
              <pc:sldMasterMk cId="0" sldId="2147483648"/>
              <pc:sldLayoutMk cId="1122956591" sldId="2147483669"/>
              <ac:spMk id="50" creationId="{06D1C142-0103-1E74-C255-8494092D4FE8}"/>
            </ac:spMkLst>
          </pc:spChg>
          <pc:spChg chg="add del mod">
            <ac:chgData name="Mahonia Oglesby" userId="dc7413b4-f296-4386-9cc0-9e850d973af1" providerId="ADAL" clId="{A1317E82-2A7F-4DA3-8A28-5B2AA9D38A8C}" dt="2023-12-15T00:16:28.665" v="2158" actId="478"/>
            <ac:spMkLst>
              <pc:docMk/>
              <pc:sldMasterMk cId="0" sldId="2147483648"/>
              <pc:sldLayoutMk cId="1122956591" sldId="2147483669"/>
              <ac:spMk id="51" creationId="{8D629AC4-8BFB-F8DF-DCDE-C9F15161BC84}"/>
            </ac:spMkLst>
          </pc:spChg>
          <pc:spChg chg="add del mod">
            <ac:chgData name="Mahonia Oglesby" userId="dc7413b4-f296-4386-9cc0-9e850d973af1" providerId="ADAL" clId="{A1317E82-2A7F-4DA3-8A28-5B2AA9D38A8C}" dt="2023-12-14T19:03:56.831" v="730" actId="478"/>
            <ac:spMkLst>
              <pc:docMk/>
              <pc:sldMasterMk cId="0" sldId="2147483648"/>
              <pc:sldLayoutMk cId="1122956591" sldId="2147483669"/>
              <ac:spMk id="52" creationId="{52FE8F9B-6C42-36E6-58C7-73B89E7D5056}"/>
            </ac:spMkLst>
          </pc:spChg>
          <pc:spChg chg="add del mod">
            <ac:chgData name="Mahonia Oglesby" userId="dc7413b4-f296-4386-9cc0-9e850d973af1" providerId="ADAL" clId="{A1317E82-2A7F-4DA3-8A28-5B2AA9D38A8C}" dt="2023-12-15T00:07:22.434" v="2100" actId="478"/>
            <ac:spMkLst>
              <pc:docMk/>
              <pc:sldMasterMk cId="0" sldId="2147483648"/>
              <pc:sldLayoutMk cId="1122956591" sldId="2147483669"/>
              <ac:spMk id="53" creationId="{F8949BDD-6B0D-D5F4-D390-9B581CE098DF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54" creationId="{16BC6BEE-DE3A-3803-90E0-8E776BCDE255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55" creationId="{FAEE6BA8-06A5-F78B-00F6-6181C32A1519}"/>
            </ac:spMkLst>
          </pc:spChg>
          <pc:spChg chg="add del mod">
            <ac:chgData name="Mahonia Oglesby" userId="dc7413b4-f296-4386-9cc0-9e850d973af1" providerId="ADAL" clId="{A1317E82-2A7F-4DA3-8A28-5B2AA9D38A8C}" dt="2023-12-14T19:01:45.379" v="712" actId="21"/>
            <ac:spMkLst>
              <pc:docMk/>
              <pc:sldMasterMk cId="0" sldId="2147483648"/>
              <pc:sldLayoutMk cId="1122956591" sldId="2147483669"/>
              <ac:spMk id="56" creationId="{877A00C1-A981-CBAF-4C1C-2023461D1A56}"/>
            </ac:spMkLst>
          </pc:spChg>
          <pc:spChg chg="add mod">
            <ac:chgData name="Mahonia Oglesby" userId="dc7413b4-f296-4386-9cc0-9e850d973af1" providerId="ADAL" clId="{A1317E82-2A7F-4DA3-8A28-5B2AA9D38A8C}" dt="2023-12-15T00:09:29.470" v="2113" actId="1076"/>
            <ac:spMkLst>
              <pc:docMk/>
              <pc:sldMasterMk cId="0" sldId="2147483648"/>
              <pc:sldLayoutMk cId="1122956591" sldId="2147483669"/>
              <ac:spMk id="57" creationId="{ACA7018B-5F7D-70F6-C07E-0CE200961799}"/>
            </ac:spMkLst>
          </pc:spChg>
          <pc:spChg chg="add mod ord">
            <ac:chgData name="Mahonia Oglesby" userId="dc7413b4-f296-4386-9cc0-9e850d973af1" providerId="ADAL" clId="{A1317E82-2A7F-4DA3-8A28-5B2AA9D38A8C}" dt="2023-12-15T00:09:29.470" v="2113" actId="1076"/>
            <ac:spMkLst>
              <pc:docMk/>
              <pc:sldMasterMk cId="0" sldId="2147483648"/>
              <pc:sldLayoutMk cId="1122956591" sldId="2147483669"/>
              <ac:spMk id="58" creationId="{1508B0A4-5ECE-21F3-52F7-066DDC786F0B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59" creationId="{8919317E-1ADC-D8CE-6C29-FA73B147BA7E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60" creationId="{920720BE-D258-3E81-861D-76D90C812406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61" creationId="{8F9015FA-5E83-59A9-C1D9-DEDB3A3C8F64}"/>
            </ac:spMkLst>
          </pc:spChg>
          <pc:spChg chg="add del mod">
            <ac:chgData name="Mahonia Oglesby" userId="dc7413b4-f296-4386-9cc0-9e850d973af1" providerId="ADAL" clId="{A1317E82-2A7F-4DA3-8A28-5B2AA9D38A8C}" dt="2023-12-14T19:08:50.829" v="794" actId="478"/>
            <ac:spMkLst>
              <pc:docMk/>
              <pc:sldMasterMk cId="0" sldId="2147483648"/>
              <pc:sldLayoutMk cId="1122956591" sldId="2147483669"/>
              <ac:spMk id="62" creationId="{A2B618F6-4E88-18D0-9DF0-D69AA76ED868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63" creationId="{99367D65-F7AE-7171-571E-6E852A0B56A2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64" creationId="{1253C814-4CF3-2FFD-0E7F-868A314E1AC0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65" creationId="{08380092-B7F2-B9A0-F3F6-7F689D1502C7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66" creationId="{115B898C-FD79-F414-45BE-E7B635762230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67" creationId="{93AB90D3-6CC3-D57C-0AC4-06B18FBA115F}"/>
            </ac:spMkLst>
          </pc:spChg>
          <pc:spChg chg="add del mod">
            <ac:chgData name="Mahonia Oglesby" userId="dc7413b4-f296-4386-9cc0-9e850d973af1" providerId="ADAL" clId="{A1317E82-2A7F-4DA3-8A28-5B2AA9D38A8C}" dt="2023-12-15T00:07:18.955" v="2099" actId="478"/>
            <ac:spMkLst>
              <pc:docMk/>
              <pc:sldMasterMk cId="0" sldId="2147483648"/>
              <pc:sldLayoutMk cId="1122956591" sldId="2147483669"/>
              <ac:spMk id="69" creationId="{EEA3BFE2-C5B7-D6AF-64AD-CE1962A04240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70" creationId="{586DB689-CDF2-DF42-4B0C-AF783FC83911}"/>
            </ac:spMkLst>
          </pc:spChg>
          <pc:spChg chg="add mod">
            <ac:chgData name="Mahonia Oglesby" userId="dc7413b4-f296-4386-9cc0-9e850d973af1" providerId="ADAL" clId="{A1317E82-2A7F-4DA3-8A28-5B2AA9D38A8C}" dt="2023-12-15T00:10:31.698" v="2122" actId="14100"/>
            <ac:spMkLst>
              <pc:docMk/>
              <pc:sldMasterMk cId="0" sldId="2147483648"/>
              <pc:sldLayoutMk cId="1122956591" sldId="2147483669"/>
              <ac:spMk id="72" creationId="{C10A078E-FA51-B55E-73CF-CDF3581EB1AF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73" creationId="{CC125971-F17E-3543-C2D6-B0F11055D254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74" creationId="{C22A7B6F-4F63-16D6-C41F-EAB03D279BA7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75" creationId="{2397E975-CCF7-577B-19C1-241F2B0542E0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76" creationId="{B658B251-1B75-CCC9-2473-3611E19AAB48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77" creationId="{B674D044-E786-5048-9C0A-DA6E646B8DB6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78" creationId="{4CF4725A-1512-1ED6-9D0A-D009404C61D3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79" creationId="{345B7859-5387-57AA-3EB9-B5B81C0C6A6C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80" creationId="{A50BFED5-EF06-87AA-B205-3077E49CBACE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81" creationId="{E81AAA72-C249-49C6-C9A3-25B046BC9F3C}"/>
            </ac:spMkLst>
          </pc:spChg>
          <pc:spChg chg="mod">
            <ac:chgData name="Mahonia Oglesby" userId="dc7413b4-f296-4386-9cc0-9e850d973af1" providerId="ADAL" clId="{A1317E82-2A7F-4DA3-8A28-5B2AA9D38A8C}" dt="2023-12-15T00:07:23.808" v="2101"/>
            <ac:spMkLst>
              <pc:docMk/>
              <pc:sldMasterMk cId="0" sldId="2147483648"/>
              <pc:sldLayoutMk cId="1122956591" sldId="2147483669"/>
              <ac:spMk id="83" creationId="{F626A1F9-D673-AE71-676E-5038237F1C1A}"/>
            </ac:spMkLst>
          </pc:spChg>
          <pc:spChg chg="mod">
            <ac:chgData name="Mahonia Oglesby" userId="dc7413b4-f296-4386-9cc0-9e850d973af1" providerId="ADAL" clId="{A1317E82-2A7F-4DA3-8A28-5B2AA9D38A8C}" dt="2023-12-15T00:07:23.808" v="2101"/>
            <ac:spMkLst>
              <pc:docMk/>
              <pc:sldMasterMk cId="0" sldId="2147483648"/>
              <pc:sldLayoutMk cId="1122956591" sldId="2147483669"/>
              <ac:spMk id="85" creationId="{67375820-22F4-7001-98F1-3165F6679A31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86" creationId="{7D773083-80CA-5A09-9CB3-2274BAE2F608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87" creationId="{0732C6A9-E09D-ECDF-A190-AF3A05A74805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88" creationId="{4B8730EE-619E-F376-1062-8D4203B451D3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89" creationId="{375B339F-8D14-4EF9-714B-A4B07B154766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90" creationId="{0B5DF9B0-8C7F-DAC0-3162-28B762293120}"/>
            </ac:spMkLst>
          </pc:spChg>
          <pc:spChg chg="add mod">
            <ac:chgData name="Mahonia Oglesby" userId="dc7413b4-f296-4386-9cc0-9e850d973af1" providerId="ADAL" clId="{A1317E82-2A7F-4DA3-8A28-5B2AA9D38A8C}" dt="2023-12-15T00:10:16.941" v="2119" actId="1076"/>
            <ac:spMkLst>
              <pc:docMk/>
              <pc:sldMasterMk cId="0" sldId="2147483648"/>
              <pc:sldLayoutMk cId="1122956591" sldId="2147483669"/>
              <ac:spMk id="91" creationId="{E6579CC6-BAA3-C6C5-E8D7-F56307A01300}"/>
            </ac:spMkLst>
          </pc:spChg>
          <pc:grpChg chg="add del mod">
            <ac:chgData name="Mahonia Oglesby" userId="dc7413b4-f296-4386-9cc0-9e850d973af1" providerId="ADAL" clId="{A1317E82-2A7F-4DA3-8A28-5B2AA9D38A8C}" dt="2023-12-15T00:16:28.665" v="2158" actId="478"/>
            <ac:grpSpMkLst>
              <pc:docMk/>
              <pc:sldMasterMk cId="0" sldId="2147483648"/>
              <pc:sldLayoutMk cId="1122956591" sldId="2147483669"/>
              <ac:grpSpMk id="7" creationId="{BFC6C8FD-7AC5-FA78-E1C4-DA581634DDCD}"/>
            </ac:grpSpMkLst>
          </pc:grpChg>
          <pc:grpChg chg="add del mod">
            <ac:chgData name="Mahonia Oglesby" userId="dc7413b4-f296-4386-9cc0-9e850d973af1" providerId="ADAL" clId="{A1317E82-2A7F-4DA3-8A28-5B2AA9D38A8C}" dt="2023-12-15T00:07:18.955" v="2099" actId="478"/>
            <ac:grpSpMkLst>
              <pc:docMk/>
              <pc:sldMasterMk cId="0" sldId="2147483648"/>
              <pc:sldLayoutMk cId="1122956591" sldId="2147483669"/>
              <ac:grpSpMk id="17" creationId="{5F3707B0-D1A9-960A-FA06-65DBF2B00A60}"/>
            </ac:grpSpMkLst>
          </pc:grpChg>
          <pc:grpChg chg="add del mod">
            <ac:chgData name="Mahonia Oglesby" userId="dc7413b4-f296-4386-9cc0-9e850d973af1" providerId="ADAL" clId="{A1317E82-2A7F-4DA3-8A28-5B2AA9D38A8C}" dt="2023-12-15T00:07:18.955" v="2099" actId="478"/>
            <ac:grpSpMkLst>
              <pc:docMk/>
              <pc:sldMasterMk cId="0" sldId="2147483648"/>
              <pc:sldLayoutMk cId="1122956591" sldId="2147483669"/>
              <ac:grpSpMk id="40" creationId="{4F8EAAFA-DA44-C86A-2704-5DC1B3363D60}"/>
            </ac:grpSpMkLst>
          </pc:grpChg>
          <pc:grpChg chg="add del mod">
            <ac:chgData name="Mahonia Oglesby" userId="dc7413b4-f296-4386-9cc0-9e850d973af1" providerId="ADAL" clId="{A1317E82-2A7F-4DA3-8A28-5B2AA9D38A8C}" dt="2023-12-14T19:01:48.905" v="713" actId="478"/>
            <ac:grpSpMkLst>
              <pc:docMk/>
              <pc:sldMasterMk cId="0" sldId="2147483648"/>
              <pc:sldLayoutMk cId="1122956591" sldId="2147483669"/>
              <ac:grpSpMk id="47" creationId="{BEC27B9D-0177-4C31-05A2-CFC950B7605B}"/>
            </ac:grpSpMkLst>
          </pc:grpChg>
          <pc:grpChg chg="add mod">
            <ac:chgData name="Mahonia Oglesby" userId="dc7413b4-f296-4386-9cc0-9e850d973af1" providerId="ADAL" clId="{A1317E82-2A7F-4DA3-8A28-5B2AA9D38A8C}" dt="2023-12-15T00:10:16.941" v="2119" actId="1076"/>
            <ac:grpSpMkLst>
              <pc:docMk/>
              <pc:sldMasterMk cId="0" sldId="2147483648"/>
              <pc:sldLayoutMk cId="1122956591" sldId="2147483669"/>
              <ac:grpSpMk id="82" creationId="{D3FF6A95-EACD-9FC6-0CD1-BA4613E92A02}"/>
            </ac:grpSpMkLst>
          </pc:grp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8" creationId="{516B955B-FE1C-5E2F-8E19-5FEF29662B3A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10" creationId="{5C6D907C-48B0-93B8-A193-ADEFE03E8CD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20" creationId="{A41CF2FB-4E8F-C6FE-1700-9CCB9A4F52E2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22" creationId="{07E25FC5-DF58-D092-A79D-A70073ED061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24" creationId="{8FC24C4E-81BE-6AD3-9B93-2B75847FA7C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26" creationId="{8D90CEDD-B74C-9C1B-BC62-1E9A59476F6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28" creationId="{FFFAD58C-CF37-5F2B-DF98-A30120A73206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30" creationId="{7A8702AB-F640-8389-0DAA-F26E956BFA11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33" creationId="{70A9FC57-8E75-C7C6-0346-0006DB320776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34" creationId="{366CBDA6-EE6E-D652-155E-7A3480424B96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35" creationId="{0B636081-D672-D2FB-37FB-AFB27025C07B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36" creationId="{ED11651B-6BF6-229D-9C5F-83A6F1C0D9E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38" creationId="{82EACF11-39E7-37AE-1BC5-A044499D441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39" creationId="{CE6BB407-50F8-5068-7DE3-49D5A3934B84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42" creationId="{E8278A94-9987-EE10-107B-0CD2A2DF3DD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43" creationId="{9A83B8C1-B822-6C90-EDF1-B27BBD8D3965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44" creationId="{0519E8F1-84A9-179A-8C46-5D685484D24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45" creationId="{9094FCFF-0C2B-64B1-3E20-F589D002C02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122956591" sldId="2147483669"/>
              <ac:picMk id="46" creationId="{81F80812-BEEE-430E-7405-7AB8F7F6B57B}"/>
            </ac:picMkLst>
          </pc:picChg>
          <pc:picChg chg="add mod">
            <ac:chgData name="Mahonia Oglesby" userId="dc7413b4-f296-4386-9cc0-9e850d973af1" providerId="ADAL" clId="{A1317E82-2A7F-4DA3-8A28-5B2AA9D38A8C}" dt="2023-12-15T00:16:29.941" v="2159"/>
            <ac:picMkLst>
              <pc:docMk/>
              <pc:sldMasterMk cId="0" sldId="2147483648"/>
              <pc:sldLayoutMk cId="1122956591" sldId="2147483669"/>
              <ac:picMk id="98" creationId="{4238D5DD-80A0-4FB3-0AB7-777081A856BE}"/>
            </ac:picMkLst>
          </pc:picChg>
          <pc:cxnChg chg="add mod">
            <ac:chgData name="Mahonia Oglesby" userId="dc7413b4-f296-4386-9cc0-9e850d973af1" providerId="ADAL" clId="{A1317E82-2A7F-4DA3-8A28-5B2AA9D38A8C}" dt="2023-12-15T00:10:16.941" v="2119" actId="1076"/>
            <ac:cxnSpMkLst>
              <pc:docMk/>
              <pc:sldMasterMk cId="0" sldId="2147483648"/>
              <pc:sldLayoutMk cId="1122956591" sldId="2147483669"/>
              <ac:cxnSpMk id="71" creationId="{966F66D9-096E-7542-38E0-89F57ADBBCEC}"/>
            </ac:cxnSpMkLst>
          </pc:cxnChg>
          <pc:cxnChg chg="mod">
            <ac:chgData name="Mahonia Oglesby" userId="dc7413b4-f296-4386-9cc0-9e850d973af1" providerId="ADAL" clId="{A1317E82-2A7F-4DA3-8A28-5B2AA9D38A8C}" dt="2023-12-15T00:07:23.808" v="2101"/>
            <ac:cxnSpMkLst>
              <pc:docMk/>
              <pc:sldMasterMk cId="0" sldId="2147483648"/>
              <pc:sldLayoutMk cId="1122956591" sldId="2147483669"/>
              <ac:cxnSpMk id="84" creationId="{E83B22D0-01BD-B953-E38C-BB3CA0E7823C}"/>
            </ac:cxnSpMkLst>
          </pc:cxnChg>
          <pc:cxnChg chg="add del mod">
            <ac:chgData name="Mahonia Oglesby" userId="dc7413b4-f296-4386-9cc0-9e850d973af1" providerId="ADAL" clId="{A1317E82-2A7F-4DA3-8A28-5B2AA9D38A8C}" dt="2023-12-15T00:07:48.618" v="2103" actId="478"/>
            <ac:cxnSpMkLst>
              <pc:docMk/>
              <pc:sldMasterMk cId="0" sldId="2147483648"/>
              <pc:sldLayoutMk cId="1122956591" sldId="2147483669"/>
              <ac:cxnSpMk id="92" creationId="{288C0E27-85AD-B782-4104-EFF51A65A85F}"/>
            </ac:cxnSpMkLst>
          </pc:cxnChg>
          <pc:cxnChg chg="add mod">
            <ac:chgData name="Mahonia Oglesby" userId="dc7413b4-f296-4386-9cc0-9e850d973af1" providerId="ADAL" clId="{A1317E82-2A7F-4DA3-8A28-5B2AA9D38A8C}" dt="2023-12-15T00:10:27.142" v="2121" actId="14100"/>
            <ac:cxnSpMkLst>
              <pc:docMk/>
              <pc:sldMasterMk cId="0" sldId="2147483648"/>
              <pc:sldLayoutMk cId="1122956591" sldId="2147483669"/>
              <ac:cxnSpMk id="94" creationId="{FD41A1A2-2143-3E82-33CD-99F9547B6A16}"/>
            </ac:cxnSpMkLst>
          </pc:cxnChg>
        </pc:sldLayoutChg>
        <pc:sldLayoutChg chg="addSp delSp modSp new del mod">
          <pc:chgData name="Mahonia Oglesby" userId="dc7413b4-f296-4386-9cc0-9e850d973af1" providerId="ADAL" clId="{A1317E82-2A7F-4DA3-8A28-5B2AA9D38A8C}" dt="2023-12-15T00:19:19.509" v="2186" actId="2696"/>
          <pc:sldLayoutMkLst>
            <pc:docMk/>
            <pc:sldMasterMk cId="0" sldId="2147483648"/>
            <pc:sldLayoutMk cId="2667237082" sldId="2147483670"/>
          </pc:sldLayoutMkLst>
          <pc:spChg chg="del">
            <ac:chgData name="Mahonia Oglesby" userId="dc7413b4-f296-4386-9cc0-9e850d973af1" providerId="ADAL" clId="{A1317E82-2A7F-4DA3-8A28-5B2AA9D38A8C}" dt="2023-12-14T19:13:47.487" v="839" actId="478"/>
            <ac:spMkLst>
              <pc:docMk/>
              <pc:sldMasterMk cId="0" sldId="2147483648"/>
              <pc:sldLayoutMk cId="2667237082" sldId="2147483670"/>
              <ac:spMk id="2" creationId="{FDB5F104-2AFA-1545-2309-81C6731D843A}"/>
            </ac:spMkLst>
          </pc:spChg>
          <pc:spChg chg="del">
            <ac:chgData name="Mahonia Oglesby" userId="dc7413b4-f296-4386-9cc0-9e850d973af1" providerId="ADAL" clId="{A1317E82-2A7F-4DA3-8A28-5B2AA9D38A8C}" dt="2023-12-14T19:13:47.487" v="839" actId="478"/>
            <ac:spMkLst>
              <pc:docMk/>
              <pc:sldMasterMk cId="0" sldId="2147483648"/>
              <pc:sldLayoutMk cId="2667237082" sldId="2147483670"/>
              <ac:spMk id="3" creationId="{B7972E9A-5F3A-9C66-E545-EA83993E3A2B}"/>
            </ac:spMkLst>
          </pc:spChg>
          <pc:spChg chg="del">
            <ac:chgData name="Mahonia Oglesby" userId="dc7413b4-f296-4386-9cc0-9e850d973af1" providerId="ADAL" clId="{A1317E82-2A7F-4DA3-8A28-5B2AA9D38A8C}" dt="2023-12-14T19:13:47.487" v="839" actId="478"/>
            <ac:spMkLst>
              <pc:docMk/>
              <pc:sldMasterMk cId="0" sldId="2147483648"/>
              <pc:sldLayoutMk cId="2667237082" sldId="2147483670"/>
              <ac:spMk id="4" creationId="{C1E165EB-2638-3792-7D1B-561C7953F7BC}"/>
            </ac:spMkLst>
          </pc:spChg>
          <pc:spChg chg="del">
            <ac:chgData name="Mahonia Oglesby" userId="dc7413b4-f296-4386-9cc0-9e850d973af1" providerId="ADAL" clId="{A1317E82-2A7F-4DA3-8A28-5B2AA9D38A8C}" dt="2023-12-14T19:13:47.487" v="839" actId="478"/>
            <ac:spMkLst>
              <pc:docMk/>
              <pc:sldMasterMk cId="0" sldId="2147483648"/>
              <pc:sldLayoutMk cId="2667237082" sldId="2147483670"/>
              <ac:spMk id="5" creationId="{6CDE0641-9D58-F5E3-63DD-D831B8E58A65}"/>
            </ac:spMkLst>
          </pc:spChg>
          <pc:spChg chg="add del mod">
            <ac:chgData name="Mahonia Oglesby" userId="dc7413b4-f296-4386-9cc0-9e850d973af1" providerId="ADAL" clId="{A1317E82-2A7F-4DA3-8A28-5B2AA9D38A8C}" dt="2023-12-14T19:16:53.392" v="847" actId="478"/>
            <ac:spMkLst>
              <pc:docMk/>
              <pc:sldMasterMk cId="0" sldId="2147483648"/>
              <pc:sldLayoutMk cId="2667237082" sldId="2147483670"/>
              <ac:spMk id="6" creationId="{885F719B-2EF7-5EBF-925D-155D55900CA8}"/>
            </ac:spMkLst>
          </pc:spChg>
          <pc:spChg chg="add del mod">
            <ac:chgData name="Mahonia Oglesby" userId="dc7413b4-f296-4386-9cc0-9e850d973af1" providerId="ADAL" clId="{A1317E82-2A7F-4DA3-8A28-5B2AA9D38A8C}" dt="2023-12-14T19:17:00.519" v="849" actId="478"/>
            <ac:spMkLst>
              <pc:docMk/>
              <pc:sldMasterMk cId="0" sldId="2147483648"/>
              <pc:sldLayoutMk cId="2667237082" sldId="2147483670"/>
              <ac:spMk id="7" creationId="{589A62BE-97AD-5CE4-326A-3AED41E87640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" creationId="{9BC335F7-846C-7EC3-0B7A-56D589537C76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2" creationId="{BCC96E56-E135-94F4-F05E-92A0272263BF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3" creationId="{B1B29256-754C-8C6C-9C27-B35901BE1B23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4" creationId="{83D635FA-C484-6E79-C3E6-BA2A1244E5FB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5" creationId="{12FAA179-69AF-9739-06B9-D644F2CDD22F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6" creationId="{3C04992A-DAD6-E09D-FC9A-F382279612E7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7" creationId="{814E9CA3-8C50-68C1-1ADE-11C21C29164A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8" creationId="{810B745B-CE96-21C9-243C-ABB461F7E7A3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9" creationId="{3B8F496C-7248-DA29-B0F9-B39CB0F06561}"/>
            </ac:spMkLst>
          </pc:spChg>
          <pc:spChg chg="add del mod">
            <ac:chgData name="Mahonia Oglesby" userId="dc7413b4-f296-4386-9cc0-9e850d973af1" providerId="ADAL" clId="{A1317E82-2A7F-4DA3-8A28-5B2AA9D38A8C}" dt="2023-12-14T19:18:04.985" v="860" actId="478"/>
            <ac:spMkLst>
              <pc:docMk/>
              <pc:sldMasterMk cId="0" sldId="2147483648"/>
              <pc:sldLayoutMk cId="2667237082" sldId="2147483670"/>
              <ac:spMk id="20" creationId="{75ED03CD-E3F8-5064-34DE-DB08C95D133C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21" creationId="{C970FBAC-5236-2198-A140-11697E250C1A}"/>
            </ac:spMkLst>
          </pc:spChg>
          <pc:spChg chg="add del mod">
            <ac:chgData name="Mahonia Oglesby" userId="dc7413b4-f296-4386-9cc0-9e850d973af1" providerId="ADAL" clId="{A1317E82-2A7F-4DA3-8A28-5B2AA9D38A8C}" dt="2023-12-14T19:28:08.594" v="929" actId="478"/>
            <ac:spMkLst>
              <pc:docMk/>
              <pc:sldMasterMk cId="0" sldId="2147483648"/>
              <pc:sldLayoutMk cId="2667237082" sldId="2147483670"/>
              <ac:spMk id="22" creationId="{1C499F92-3BEC-9407-491D-501310246A36}"/>
            </ac:spMkLst>
          </pc:spChg>
          <pc:spChg chg="mod">
            <ac:chgData name="Mahonia Oglesby" userId="dc7413b4-f296-4386-9cc0-9e850d973af1" providerId="ADAL" clId="{A1317E82-2A7F-4DA3-8A28-5B2AA9D38A8C}" dt="2023-12-14T19:15:57.453" v="840"/>
            <ac:spMkLst>
              <pc:docMk/>
              <pc:sldMasterMk cId="0" sldId="2147483648"/>
              <pc:sldLayoutMk cId="2667237082" sldId="2147483670"/>
              <ac:spMk id="24" creationId="{645190E6-A6CF-18DA-254A-2CFB31762702}"/>
            </ac:spMkLst>
          </pc:spChg>
          <pc:spChg chg="mod">
            <ac:chgData name="Mahonia Oglesby" userId="dc7413b4-f296-4386-9cc0-9e850d973af1" providerId="ADAL" clId="{A1317E82-2A7F-4DA3-8A28-5B2AA9D38A8C}" dt="2023-12-14T19:15:57.453" v="840"/>
            <ac:spMkLst>
              <pc:docMk/>
              <pc:sldMasterMk cId="0" sldId="2147483648"/>
              <pc:sldLayoutMk cId="2667237082" sldId="2147483670"/>
              <ac:spMk id="25" creationId="{8FAADC93-C1AF-A816-B82D-EE4C546361F7}"/>
            </ac:spMkLst>
          </pc:spChg>
          <pc:spChg chg="mod">
            <ac:chgData name="Mahonia Oglesby" userId="dc7413b4-f296-4386-9cc0-9e850d973af1" providerId="ADAL" clId="{A1317E82-2A7F-4DA3-8A28-5B2AA9D38A8C}" dt="2023-12-14T19:15:57.453" v="840"/>
            <ac:spMkLst>
              <pc:docMk/>
              <pc:sldMasterMk cId="0" sldId="2147483648"/>
              <pc:sldLayoutMk cId="2667237082" sldId="2147483670"/>
              <ac:spMk id="26" creationId="{AF6B7FC9-01EA-88B8-E3F1-355438E0D9D6}"/>
            </ac:spMkLst>
          </pc:spChg>
          <pc:spChg chg="mod">
            <ac:chgData name="Mahonia Oglesby" userId="dc7413b4-f296-4386-9cc0-9e850d973af1" providerId="ADAL" clId="{A1317E82-2A7F-4DA3-8A28-5B2AA9D38A8C}" dt="2023-12-14T19:15:57.453" v="840"/>
            <ac:spMkLst>
              <pc:docMk/>
              <pc:sldMasterMk cId="0" sldId="2147483648"/>
              <pc:sldLayoutMk cId="2667237082" sldId="2147483670"/>
              <ac:spMk id="27" creationId="{F4C2477C-DB91-C9A0-5C62-920551305FDF}"/>
            </ac:spMkLst>
          </pc:spChg>
          <pc:spChg chg="mod">
            <ac:chgData name="Mahonia Oglesby" userId="dc7413b4-f296-4386-9cc0-9e850d973af1" providerId="ADAL" clId="{A1317E82-2A7F-4DA3-8A28-5B2AA9D38A8C}" dt="2023-12-14T19:15:57.453" v="840"/>
            <ac:spMkLst>
              <pc:docMk/>
              <pc:sldMasterMk cId="0" sldId="2147483648"/>
              <pc:sldLayoutMk cId="2667237082" sldId="2147483670"/>
              <ac:spMk id="29" creationId="{1AC16DFC-1831-3AC7-940E-D3C8C6E6A694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32" creationId="{2A370505-6027-811A-24D2-221A24FD3CD1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34" creationId="{D1A593A8-9D1F-BEAC-D710-717FD09B0A9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35" creationId="{5A5E9893-C478-782A-9081-291ED1758FA3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36" creationId="{C5F2EF32-EFB4-CB01-9001-3D9EB8CC057B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37" creationId="{2DEEE865-8199-2E18-B351-56536BADD62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39" creationId="{CD6E4079-634D-567E-7EF9-3E6FDAB1D6A4}"/>
            </ac:spMkLst>
          </pc:spChg>
          <pc:spChg chg="add del mod">
            <ac:chgData name="Mahonia Oglesby" userId="dc7413b4-f296-4386-9cc0-9e850d973af1" providerId="ADAL" clId="{A1317E82-2A7F-4DA3-8A28-5B2AA9D38A8C}" dt="2023-12-14T19:18:03.591" v="859" actId="478"/>
            <ac:spMkLst>
              <pc:docMk/>
              <pc:sldMasterMk cId="0" sldId="2147483648"/>
              <pc:sldLayoutMk cId="2667237082" sldId="2147483670"/>
              <ac:spMk id="42" creationId="{746B987B-E14F-7DCB-0E50-A3DBA358D7D8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43" creationId="{4847F5D8-F5D0-57CC-EF98-44B190946AEA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44" creationId="{C353502F-BCA2-65A0-68DD-A5E8BAADD2E8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45" creationId="{24DF46DA-3CB1-A3C2-CBC8-85022FB45524}"/>
            </ac:spMkLst>
          </pc:spChg>
          <pc:spChg chg="add del mod">
            <ac:chgData name="Mahonia Oglesby" userId="dc7413b4-f296-4386-9cc0-9e850d973af1" providerId="ADAL" clId="{A1317E82-2A7F-4DA3-8A28-5B2AA9D38A8C}" dt="2023-12-14T19:28:08.594" v="929" actId="478"/>
            <ac:spMkLst>
              <pc:docMk/>
              <pc:sldMasterMk cId="0" sldId="2147483648"/>
              <pc:sldLayoutMk cId="2667237082" sldId="2147483670"/>
              <ac:spMk id="46" creationId="{DA09C2F7-E94A-1D2B-9D5E-8CFB7F48A10E}"/>
            </ac:spMkLst>
          </pc:spChg>
          <pc:spChg chg="add del mod">
            <ac:chgData name="Mahonia Oglesby" userId="dc7413b4-f296-4386-9cc0-9e850d973af1" providerId="ADAL" clId="{A1317E82-2A7F-4DA3-8A28-5B2AA9D38A8C}" dt="2023-12-14T19:28:08.594" v="929" actId="478"/>
            <ac:spMkLst>
              <pc:docMk/>
              <pc:sldMasterMk cId="0" sldId="2147483648"/>
              <pc:sldLayoutMk cId="2667237082" sldId="2147483670"/>
              <ac:spMk id="47" creationId="{C15B79AF-185A-44A0-C364-043C58E3B0B8}"/>
            </ac:spMkLst>
          </pc:spChg>
          <pc:spChg chg="add del mod">
            <ac:chgData name="Mahonia Oglesby" userId="dc7413b4-f296-4386-9cc0-9e850d973af1" providerId="ADAL" clId="{A1317E82-2A7F-4DA3-8A28-5B2AA9D38A8C}" dt="2023-12-14T19:28:08.594" v="929" actId="478"/>
            <ac:spMkLst>
              <pc:docMk/>
              <pc:sldMasterMk cId="0" sldId="2147483648"/>
              <pc:sldLayoutMk cId="2667237082" sldId="2147483670"/>
              <ac:spMk id="48" creationId="{9B6BC77C-9F22-BB39-5AE6-93C063CCCCC7}"/>
            </ac:spMkLst>
          </pc:spChg>
          <pc:spChg chg="add del mod">
            <ac:chgData name="Mahonia Oglesby" userId="dc7413b4-f296-4386-9cc0-9e850d973af1" providerId="ADAL" clId="{A1317E82-2A7F-4DA3-8A28-5B2AA9D38A8C}" dt="2023-12-14T19:28:08.594" v="929" actId="478"/>
            <ac:spMkLst>
              <pc:docMk/>
              <pc:sldMasterMk cId="0" sldId="2147483648"/>
              <pc:sldLayoutMk cId="2667237082" sldId="2147483670"/>
              <ac:spMk id="49" creationId="{41F41670-903C-E89E-897F-51FA8B21A3B1}"/>
            </ac:spMkLst>
          </pc:spChg>
          <pc:spChg chg="add del mod">
            <ac:chgData name="Mahonia Oglesby" userId="dc7413b4-f296-4386-9cc0-9e850d973af1" providerId="ADAL" clId="{A1317E82-2A7F-4DA3-8A28-5B2AA9D38A8C}" dt="2023-12-14T19:28:08.594" v="929" actId="478"/>
            <ac:spMkLst>
              <pc:docMk/>
              <pc:sldMasterMk cId="0" sldId="2147483648"/>
              <pc:sldLayoutMk cId="2667237082" sldId="2147483670"/>
              <ac:spMk id="50" creationId="{EACDE44D-3A98-4D30-8284-D113642E22E0}"/>
            </ac:spMkLst>
          </pc:spChg>
          <pc:spChg chg="add del mod">
            <ac:chgData name="Mahonia Oglesby" userId="dc7413b4-f296-4386-9cc0-9e850d973af1" providerId="ADAL" clId="{A1317E82-2A7F-4DA3-8A28-5B2AA9D38A8C}" dt="2023-12-14T19:28:08.594" v="929" actId="478"/>
            <ac:spMkLst>
              <pc:docMk/>
              <pc:sldMasterMk cId="0" sldId="2147483648"/>
              <pc:sldLayoutMk cId="2667237082" sldId="2147483670"/>
              <ac:spMk id="51" creationId="{ECA2442F-7E84-270C-03E5-783B7BF7A6AB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52" creationId="{524184FA-EA96-798D-DD95-09C22ED9FCB5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53" creationId="{2C6FCC47-F734-6C74-B245-C2AC791C01EA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54" creationId="{F075B44F-785E-8597-5D91-4F0AC0F32050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55" creationId="{3BB00A7D-1FE5-6432-63E8-77F3405F73F8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56" creationId="{4664F0DA-0870-517A-DA43-FAB27CA4551C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57" creationId="{3B6ECB40-D607-CEDE-A9CC-062E19EAD8F2}"/>
            </ac:spMkLst>
          </pc:spChg>
          <pc:spChg chg="add del mod">
            <ac:chgData name="Mahonia Oglesby" userId="dc7413b4-f296-4386-9cc0-9e850d973af1" providerId="ADAL" clId="{A1317E82-2A7F-4DA3-8A28-5B2AA9D38A8C}" dt="2023-12-14T19:25:04.896" v="911" actId="478"/>
            <ac:spMkLst>
              <pc:docMk/>
              <pc:sldMasterMk cId="0" sldId="2147483648"/>
              <pc:sldLayoutMk cId="2667237082" sldId="2147483670"/>
              <ac:spMk id="58" creationId="{3D6FC75B-A723-4D8D-A186-82FA25F8EBF7}"/>
            </ac:spMkLst>
          </pc:spChg>
          <pc:spChg chg="add del mod">
            <ac:chgData name="Mahonia Oglesby" userId="dc7413b4-f296-4386-9cc0-9e850d973af1" providerId="ADAL" clId="{A1317E82-2A7F-4DA3-8A28-5B2AA9D38A8C}" dt="2023-12-14T19:28:08.594" v="929" actId="478"/>
            <ac:spMkLst>
              <pc:docMk/>
              <pc:sldMasterMk cId="0" sldId="2147483648"/>
              <pc:sldLayoutMk cId="2667237082" sldId="2147483670"/>
              <ac:spMk id="59" creationId="{59C4C8E9-9A98-BC1A-6AAB-8E4E2EC046C4}"/>
            </ac:spMkLst>
          </pc:spChg>
          <pc:spChg chg="add del mod">
            <ac:chgData name="Mahonia Oglesby" userId="dc7413b4-f296-4386-9cc0-9e850d973af1" providerId="ADAL" clId="{A1317E82-2A7F-4DA3-8A28-5B2AA9D38A8C}" dt="2023-12-14T19:16:51.680" v="846" actId="21"/>
            <ac:spMkLst>
              <pc:docMk/>
              <pc:sldMasterMk cId="0" sldId="2147483648"/>
              <pc:sldLayoutMk cId="2667237082" sldId="2147483670"/>
              <ac:spMk id="60" creationId="{A3D65945-7896-D7B1-1E55-F7C1F5085A5A}"/>
            </ac:spMkLst>
          </pc:spChg>
          <pc:spChg chg="add del mod">
            <ac:chgData name="Mahonia Oglesby" userId="dc7413b4-f296-4386-9cc0-9e850d973af1" providerId="ADAL" clId="{A1317E82-2A7F-4DA3-8A28-5B2AA9D38A8C}" dt="2023-12-14T19:18:01.165" v="858" actId="21"/>
            <ac:spMkLst>
              <pc:docMk/>
              <pc:sldMasterMk cId="0" sldId="2147483648"/>
              <pc:sldLayoutMk cId="2667237082" sldId="2147483670"/>
              <ac:spMk id="61" creationId="{F12AEBF8-14FF-283B-0D41-CFDDC274C5B9}"/>
            </ac:spMkLst>
          </pc:spChg>
          <pc:spChg chg="add mod or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62" creationId="{0F9067DF-35AF-D3C9-98F0-85DBE5D44E6E}"/>
            </ac:spMkLst>
          </pc:spChg>
          <pc:spChg chg="add mod or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63" creationId="{3FA9BB71-5012-5694-133D-B54BAFF1DEC3}"/>
            </ac:spMkLst>
          </pc:spChg>
          <pc:spChg chg="add del mod">
            <ac:chgData name="Mahonia Oglesby" userId="dc7413b4-f296-4386-9cc0-9e850d973af1" providerId="ADAL" clId="{A1317E82-2A7F-4DA3-8A28-5B2AA9D38A8C}" dt="2023-12-14T19:18:01.165" v="858" actId="21"/>
            <ac:spMkLst>
              <pc:docMk/>
              <pc:sldMasterMk cId="0" sldId="2147483648"/>
              <pc:sldLayoutMk cId="2667237082" sldId="2147483670"/>
              <ac:spMk id="64" creationId="{D57F1E91-BEB9-5C02-C696-F5343002561E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65" creationId="{DEE5DADC-B4CA-3B50-3919-7DE3A65CE319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66" creationId="{4F64F72A-0E30-CD56-4B15-43B7D1740671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67" creationId="{64D06388-E99F-7ECF-22FF-3AC768E223EB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68" creationId="{6C33F3C0-310A-9327-D037-89F1212D9A88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69" creationId="{4582BDBC-DCAA-5EED-415B-A9BC77E55DCD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70" creationId="{3A86BFA8-739F-C0C5-575A-BA1814443806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71" creationId="{066406DB-9C9A-B3F6-D0A8-0B0B2D85C0E7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72" creationId="{5FFF7416-205F-DCC1-7E9F-59DC5B7DB23D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73" creationId="{8E1B9EE1-ECED-FCFD-8EFD-034097A18489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74" creationId="{BC8003FD-C5A6-2C9B-4BB8-9B49D62F88C2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75" creationId="{18CA2BBA-DAD1-7D81-80BF-28B4146BFE2B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76" creationId="{D46FA36B-F274-782D-27BF-55C357DBE107}"/>
            </ac:spMkLst>
          </pc:spChg>
          <pc:spChg chg="mod">
            <ac:chgData name="Mahonia Oglesby" userId="dc7413b4-f296-4386-9cc0-9e850d973af1" providerId="ADAL" clId="{A1317E82-2A7F-4DA3-8A28-5B2AA9D38A8C}" dt="2023-12-14T19:28:45.512" v="932" actId="571"/>
            <ac:spMkLst>
              <pc:docMk/>
              <pc:sldMasterMk cId="0" sldId="2147483648"/>
              <pc:sldLayoutMk cId="2667237082" sldId="2147483670"/>
              <ac:spMk id="78" creationId="{91990F19-9D11-ECF4-9990-A58A8349DD8F}"/>
            </ac:spMkLst>
          </pc:spChg>
          <pc:spChg chg="mod">
            <ac:chgData name="Mahonia Oglesby" userId="dc7413b4-f296-4386-9cc0-9e850d973af1" providerId="ADAL" clId="{A1317E82-2A7F-4DA3-8A28-5B2AA9D38A8C}" dt="2023-12-14T19:28:45.512" v="932" actId="571"/>
            <ac:spMkLst>
              <pc:docMk/>
              <pc:sldMasterMk cId="0" sldId="2147483648"/>
              <pc:sldLayoutMk cId="2667237082" sldId="2147483670"/>
              <ac:spMk id="79" creationId="{A464FC91-F357-9A0F-6C42-19C3D3A54539}"/>
            </ac:spMkLst>
          </pc:spChg>
          <pc:spChg chg="mod">
            <ac:chgData name="Mahonia Oglesby" userId="dc7413b4-f296-4386-9cc0-9e850d973af1" providerId="ADAL" clId="{A1317E82-2A7F-4DA3-8A28-5B2AA9D38A8C}" dt="2023-12-14T19:28:45.512" v="932" actId="571"/>
            <ac:spMkLst>
              <pc:docMk/>
              <pc:sldMasterMk cId="0" sldId="2147483648"/>
              <pc:sldLayoutMk cId="2667237082" sldId="2147483670"/>
              <ac:spMk id="80" creationId="{472E7521-7CD0-C0D7-0EDD-BCE2882FB4C3}"/>
            </ac:spMkLst>
          </pc:spChg>
          <pc:spChg chg="mod">
            <ac:chgData name="Mahonia Oglesby" userId="dc7413b4-f296-4386-9cc0-9e850d973af1" providerId="ADAL" clId="{A1317E82-2A7F-4DA3-8A28-5B2AA9D38A8C}" dt="2023-12-14T19:28:45.512" v="932" actId="571"/>
            <ac:spMkLst>
              <pc:docMk/>
              <pc:sldMasterMk cId="0" sldId="2147483648"/>
              <pc:sldLayoutMk cId="2667237082" sldId="2147483670"/>
              <ac:spMk id="81" creationId="{A3C159C2-BD7B-20A7-C1D4-F8114D00C523}"/>
            </ac:spMkLst>
          </pc:spChg>
          <pc:spChg chg="mod">
            <ac:chgData name="Mahonia Oglesby" userId="dc7413b4-f296-4386-9cc0-9e850d973af1" providerId="ADAL" clId="{A1317E82-2A7F-4DA3-8A28-5B2AA9D38A8C}" dt="2023-12-14T19:28:45.512" v="932" actId="571"/>
            <ac:spMkLst>
              <pc:docMk/>
              <pc:sldMasterMk cId="0" sldId="2147483648"/>
              <pc:sldLayoutMk cId="2667237082" sldId="2147483670"/>
              <ac:spMk id="83" creationId="{DFF37DBB-A0F3-F1AD-5F80-4CF8BD924DC9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86" creationId="{2849AD99-0CD7-21D2-BF84-8990F9324CF2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87" creationId="{42894CDF-11AD-BF44-50A4-621B3592D4BF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88" creationId="{90C46C20-1045-84C1-8DE9-74E187B9A7BE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89" creationId="{43D5BC59-1B11-978D-533F-2944D1E7D927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0" creationId="{D9AFF83A-602D-D6BD-C51E-B5483A867E16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1" creationId="{E5EEDFDB-4476-45DE-AA58-979B66C7C4C9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2" creationId="{1EBFCEC2-1B43-1204-35F7-EC46368C0C3E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3" creationId="{E2DA9356-9D92-D1E9-E3E8-6C4C029A16F1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4" creationId="{FA2AF5E5-E264-B086-3A55-ADDE82623E16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5" creationId="{4903539E-ADB6-7125-E89C-B0BCCCBA91FB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6" creationId="{B5A71433-D060-0F13-A7BC-B69C235C36B6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7" creationId="{7CE78F6B-197D-C2AF-312E-AAD2A38F9D11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8" creationId="{B80CB6D2-51A3-0070-867E-4DD65196DFCC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99" creationId="{B9FA2B7B-F946-BCA9-C6BE-D94DDE60F7EA}"/>
            </ac:spMkLst>
          </pc:spChg>
          <pc:spChg chg="add del mod">
            <ac:chgData name="Mahonia Oglesby" userId="dc7413b4-f296-4386-9cc0-9e850d973af1" providerId="ADAL" clId="{A1317E82-2A7F-4DA3-8A28-5B2AA9D38A8C}" dt="2023-12-14T20:26:52.773" v="1419" actId="478"/>
            <ac:spMkLst>
              <pc:docMk/>
              <pc:sldMasterMk cId="0" sldId="2147483648"/>
              <pc:sldLayoutMk cId="2667237082" sldId="2147483670"/>
              <ac:spMk id="100" creationId="{BB4450C4-E9FC-1ED0-E35E-E901389F22FD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01" creationId="{025872D6-E861-E78F-8B19-E54B45F1D60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03" creationId="{A9E71422-D068-98FB-5E5C-517E1B0CC851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04" creationId="{32F25FB5-9892-E542-A97B-DAFC8FD8C73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05" creationId="{D5B82D52-4F95-3991-A87D-66DB8596E790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06" creationId="{898A375E-864D-3557-E356-79720B9E6E37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08" creationId="{489965D1-28C6-91FA-8F0D-93F78FCEB0E9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1" creationId="{67482F55-B1BA-18D5-AAC7-F0852B704332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2" creationId="{E60E93FF-8607-61BE-CD91-6CB9E9CCF4BD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3" creationId="{31569137-CF84-3D26-3E86-DA60B0B41D51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4" creationId="{1A257EA5-D891-3EF0-5A1B-2F8C2D692467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5" creationId="{7E3B4A86-F834-CA17-D530-058DF6806963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6" creationId="{4F8A9FE6-D334-3613-3819-96420982C791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7" creationId="{771E1412-6362-2C96-89B5-90798B245C88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8" creationId="{7A99F5F8-6EDB-7A2B-24A2-EC5C7676D98B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19" creationId="{E070E1E4-6BE5-C2FC-8334-B92275A7D44A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20" creationId="{26FC69D6-7948-8281-1D5C-B46F9DD77194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21" creationId="{7A742123-4975-0BAA-7B6E-23E7BC7B65BC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22" creationId="{47357012-E16B-9198-178E-50ACE5A080AA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23" creationId="{4E702159-F5FD-3E06-F67B-B01B928110A9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24" creationId="{5B8C261D-D457-78A8-2B8E-184844BF99EA}"/>
            </ac:spMkLst>
          </pc:spChg>
          <pc:spChg chg="add del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2667237082" sldId="2147483670"/>
              <ac:spMk id="125" creationId="{FDC92956-8172-F571-4309-76D3759C96B4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26" creationId="{830E2607-7614-E87D-5CAE-B345D942D422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28" creationId="{6E22D1D1-D6D4-C985-71BB-ED8E1F28F043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29" creationId="{1D8B0658-3ACB-CB4E-5019-635464237B6A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31" creationId="{CE1630AE-3E74-F71A-6A16-CB757C6CA6A1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33" creationId="{3C0BB37D-B8BE-A365-70C6-EB1A526859DA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35" creationId="{F49B251E-AD6F-5440-4AA4-55F64E70EB00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37" creationId="{04595B59-4614-947A-8730-2F2C07911E78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39" creationId="{F159275D-A09C-4BD7-F99B-255E18B8D5E9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41" creationId="{A6831E1E-2DE9-C39C-50CF-1810B739A36D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42" creationId="{5E876378-82AB-CD8A-4EE2-98549F02F650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47" creationId="{6E0805DB-112E-D31D-AFB1-9A9E62143A6E}"/>
            </ac:spMkLst>
          </pc:spChg>
          <pc:spChg chg="mod">
            <ac:chgData name="Mahonia Oglesby" userId="dc7413b4-f296-4386-9cc0-9e850d973af1" providerId="ADAL" clId="{A1317E82-2A7F-4DA3-8A28-5B2AA9D38A8C}" dt="2023-12-14T20:28:16.221" v="1422"/>
            <ac:spMkLst>
              <pc:docMk/>
              <pc:sldMasterMk cId="0" sldId="2147483648"/>
              <pc:sldLayoutMk cId="2667237082" sldId="2147483670"/>
              <ac:spMk id="151" creationId="{D33461D4-A140-072E-AE1F-B886CD19D683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57" creationId="{E4D66CCE-A303-9E09-29E3-51E424897919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58" creationId="{FDB54D3C-B4DE-184C-6276-0C3FD694DA34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59" creationId="{3AF56BF3-B966-FB8B-033A-FBB7D213DB2B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0" creationId="{A824A086-449D-CE30-15E6-CB0D4C8C3ADD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1" creationId="{CF050162-8E1A-F7A6-2B05-4B12E76418A5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2" creationId="{04A1A0EE-E736-BD23-311E-E4D28DDC312F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3" creationId="{6DEFA51E-23B2-EA29-88F0-D8C81A7B1995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4" creationId="{99DF7B3A-D516-2B08-DAE7-EB04FEA015A0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5" creationId="{BC1677EB-2459-31FF-CB95-EA29A59B4288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6" creationId="{2F642539-5BB0-F5F3-57C4-FD2CC8D4A465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7" creationId="{83CB645D-9E4D-55DE-BBE0-371C862D8812}"/>
            </ac:spMkLst>
          </pc:spChg>
          <pc:spChg chg="add del mod">
            <ac:chgData name="Mahonia Oglesby" userId="dc7413b4-f296-4386-9cc0-9e850d973af1" providerId="ADAL" clId="{A1317E82-2A7F-4DA3-8A28-5B2AA9D38A8C}" dt="2023-12-14T20:28:23.517" v="1425"/>
            <ac:spMkLst>
              <pc:docMk/>
              <pc:sldMasterMk cId="0" sldId="2147483648"/>
              <pc:sldLayoutMk cId="2667237082" sldId="2147483670"/>
              <ac:spMk id="168" creationId="{25F08D76-7EB1-EDC4-1BA9-B22B86D2FA4F}"/>
            </ac:spMkLst>
          </pc:spChg>
          <pc:grpChg chg="add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2667237082" sldId="2147483670"/>
              <ac:grpSpMk id="8" creationId="{66ECD070-B762-8B5F-9420-B1557CA43107}"/>
            </ac:grpSpMkLst>
          </pc:grpChg>
          <pc:grpChg chg="add del mod">
            <ac:chgData name="Mahonia Oglesby" userId="dc7413b4-f296-4386-9cc0-9e850d973af1" providerId="ADAL" clId="{A1317E82-2A7F-4DA3-8A28-5B2AA9D38A8C}" dt="2023-12-14T19:28:08.594" v="929" actId="478"/>
            <ac:grpSpMkLst>
              <pc:docMk/>
              <pc:sldMasterMk cId="0" sldId="2147483648"/>
              <pc:sldLayoutMk cId="2667237082" sldId="2147483670"/>
              <ac:grpSpMk id="23" creationId="{F07EE3FA-560B-77A5-CC8E-B7E9A1C54A85}"/>
            </ac:grpSpMkLst>
          </pc:grpChg>
          <pc:grpChg chg="add del mod">
            <ac:chgData name="Mahonia Oglesby" userId="dc7413b4-f296-4386-9cc0-9e850d973af1" providerId="ADAL" clId="{A1317E82-2A7F-4DA3-8A28-5B2AA9D38A8C}" dt="2023-12-14T19:28:08.594" v="929" actId="478"/>
            <ac:grpSpMkLst>
              <pc:docMk/>
              <pc:sldMasterMk cId="0" sldId="2147483648"/>
              <pc:sldLayoutMk cId="2667237082" sldId="2147483670"/>
              <ac:grpSpMk id="28" creationId="{94D7688E-D4E7-9283-3DFD-3D0861B3B074}"/>
            </ac:grpSpMkLst>
          </pc:grpChg>
          <pc:grpChg chg="add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2667237082" sldId="2147483670"/>
              <ac:grpSpMk id="33" creationId="{D0F31FAF-1C19-0C67-EBF9-E30856F4CA96}"/>
            </ac:grpSpMkLst>
          </pc:grpChg>
          <pc:grpChg chg="add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2667237082" sldId="2147483670"/>
              <ac:grpSpMk id="38" creationId="{80B5812E-8710-3D9A-C900-254B91BF9CC0}"/>
            </ac:grpSpMkLst>
          </pc:grpChg>
          <pc:grpChg chg="add del mod">
            <ac:chgData name="Mahonia Oglesby" userId="dc7413b4-f296-4386-9cc0-9e850d973af1" providerId="ADAL" clId="{A1317E82-2A7F-4DA3-8A28-5B2AA9D38A8C}" dt="2023-12-14T20:26:52.773" v="1419" actId="478"/>
            <ac:grpSpMkLst>
              <pc:docMk/>
              <pc:sldMasterMk cId="0" sldId="2147483648"/>
              <pc:sldLayoutMk cId="2667237082" sldId="2147483670"/>
              <ac:grpSpMk id="77" creationId="{74A7E1DC-2DA1-ED3D-1761-A56CB4304AEF}"/>
            </ac:grpSpMkLst>
          </pc:grpChg>
          <pc:grpChg chg="add del mod">
            <ac:chgData name="Mahonia Oglesby" userId="dc7413b4-f296-4386-9cc0-9e850d973af1" providerId="ADAL" clId="{A1317E82-2A7F-4DA3-8A28-5B2AA9D38A8C}" dt="2023-12-14T20:26:52.773" v="1419" actId="478"/>
            <ac:grpSpMkLst>
              <pc:docMk/>
              <pc:sldMasterMk cId="0" sldId="2147483648"/>
              <pc:sldLayoutMk cId="2667237082" sldId="2147483670"/>
              <ac:grpSpMk id="82" creationId="{7A573D60-5AA4-F71E-3808-F47E4680F7E3}"/>
            </ac:grpSpMkLst>
          </pc:grpChg>
          <pc:grpChg chg="add del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2667237082" sldId="2147483670"/>
              <ac:grpSpMk id="102" creationId="{DC03307D-35A0-1D44-C09C-5FD3A52C0CE4}"/>
            </ac:grpSpMkLst>
          </pc:grpChg>
          <pc:grpChg chg="add del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2667237082" sldId="2147483670"/>
              <ac:grpSpMk id="107" creationId="{6349CD76-9E06-C59D-11BC-034F0F16499A}"/>
            </ac:grpSpMkLst>
          </pc:grpChg>
          <pc:grpChg chg="add del mod">
            <ac:chgData name="Mahonia Oglesby" userId="dc7413b4-f296-4386-9cc0-9e850d973af1" providerId="ADAL" clId="{A1317E82-2A7F-4DA3-8A28-5B2AA9D38A8C}" dt="2023-12-14T20:28:23.517" v="1425"/>
            <ac:grpSpMkLst>
              <pc:docMk/>
              <pc:sldMasterMk cId="0" sldId="2147483648"/>
              <pc:sldLayoutMk cId="2667237082" sldId="2147483670"/>
              <ac:grpSpMk id="127" creationId="{96C33E61-A388-ED7F-B5C7-793D3FA9126C}"/>
            </ac:grpSpMkLst>
          </pc:grpChg>
          <pc:grpChg chg="add del mod">
            <ac:chgData name="Mahonia Oglesby" userId="dc7413b4-f296-4386-9cc0-9e850d973af1" providerId="ADAL" clId="{A1317E82-2A7F-4DA3-8A28-5B2AA9D38A8C}" dt="2023-12-14T20:28:23.517" v="1425"/>
            <ac:grpSpMkLst>
              <pc:docMk/>
              <pc:sldMasterMk cId="0" sldId="2147483648"/>
              <pc:sldLayoutMk cId="2667237082" sldId="2147483670"/>
              <ac:grpSpMk id="150" creationId="{9257AB83-BDCF-7EA7-E9F7-AF85ECE834FD}"/>
            </ac:grpSpMkLst>
          </pc:grp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2667237082" sldId="2147483670"/>
              <ac:picMk id="9" creationId="{520BF08E-2B0C-9E78-99A6-6727374039FD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2667237082" sldId="2147483670"/>
              <ac:picMk id="10" creationId="{426BCFF1-87BB-7304-7CF1-3242C8B6B709}"/>
            </ac:picMkLst>
          </pc:picChg>
          <pc:picChg chg="mod">
            <ac:chgData name="Mahonia Oglesby" userId="dc7413b4-f296-4386-9cc0-9e850d973af1" providerId="ADAL" clId="{A1317E82-2A7F-4DA3-8A28-5B2AA9D38A8C}" dt="2023-12-14T19:15:57.453" v="840"/>
            <ac:picMkLst>
              <pc:docMk/>
              <pc:sldMasterMk cId="0" sldId="2147483648"/>
              <pc:sldLayoutMk cId="2667237082" sldId="2147483670"/>
              <ac:picMk id="30" creationId="{0779FA2A-A5FB-33BC-EBBB-810F5D6D2A97}"/>
            </ac:picMkLst>
          </pc:picChg>
          <pc:picChg chg="mod">
            <ac:chgData name="Mahonia Oglesby" userId="dc7413b4-f296-4386-9cc0-9e850d973af1" providerId="ADAL" clId="{A1317E82-2A7F-4DA3-8A28-5B2AA9D38A8C}" dt="2023-12-14T19:15:57.453" v="840"/>
            <ac:picMkLst>
              <pc:docMk/>
              <pc:sldMasterMk cId="0" sldId="2147483648"/>
              <pc:sldLayoutMk cId="2667237082" sldId="2147483670"/>
              <ac:picMk id="31" creationId="{F3129004-3E10-3069-97BE-B0C173512CE0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2667237082" sldId="2147483670"/>
              <ac:picMk id="40" creationId="{D05138EE-A14A-6B37-9665-C40508676B1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2667237082" sldId="2147483670"/>
              <ac:picMk id="41" creationId="{596BC560-61F1-F24F-1A88-1D33919A658E}"/>
            </ac:picMkLst>
          </pc:picChg>
          <pc:picChg chg="mod">
            <ac:chgData name="Mahonia Oglesby" userId="dc7413b4-f296-4386-9cc0-9e850d973af1" providerId="ADAL" clId="{A1317E82-2A7F-4DA3-8A28-5B2AA9D38A8C}" dt="2023-12-14T19:28:45.512" v="932" actId="571"/>
            <ac:picMkLst>
              <pc:docMk/>
              <pc:sldMasterMk cId="0" sldId="2147483648"/>
              <pc:sldLayoutMk cId="2667237082" sldId="2147483670"/>
              <ac:picMk id="84" creationId="{F7C4FD7D-0902-D059-EFB5-6E4A7E70B99C}"/>
            </ac:picMkLst>
          </pc:picChg>
          <pc:picChg chg="mod">
            <ac:chgData name="Mahonia Oglesby" userId="dc7413b4-f296-4386-9cc0-9e850d973af1" providerId="ADAL" clId="{A1317E82-2A7F-4DA3-8A28-5B2AA9D38A8C}" dt="2023-12-14T19:28:45.512" v="932" actId="571"/>
            <ac:picMkLst>
              <pc:docMk/>
              <pc:sldMasterMk cId="0" sldId="2147483648"/>
              <pc:sldLayoutMk cId="2667237082" sldId="2147483670"/>
              <ac:picMk id="85" creationId="{39C6C528-4EA9-266E-11E7-B017778E72B9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2667237082" sldId="2147483670"/>
              <ac:picMk id="109" creationId="{F6F8EC83-FE61-F619-12F4-B002BA5D786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2667237082" sldId="2147483670"/>
              <ac:picMk id="110" creationId="{2E39A170-9E6A-7D35-F41C-585EDD8646C0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30" creationId="{455086D3-AAE6-6F27-0F7F-5D105576DB6A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32" creationId="{FE35D893-FBFA-E21D-727B-25D9D60027BE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34" creationId="{72123FF6-ADA9-C51C-8A7B-8233CE516A8F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36" creationId="{C7091B42-4B06-6041-3ACF-4603FE68E1FC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38" creationId="{741F2148-32D4-02AE-DEDC-31E232EDC261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40" creationId="{A20272F3-5828-5DC2-19CC-BB3491A9488A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43" creationId="{A53F1D86-1948-651E-5DB9-4225EBED0DFB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44" creationId="{B09A9F83-FD60-DC65-2CC3-27832B075883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45" creationId="{1AB46A12-2E5D-FD75-7FC0-FF1C1C7C7E70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46" creationId="{9AD7BB30-37B9-448C-67F0-570E81F458CD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48" creationId="{239FAF14-3062-47BF-35E4-973AEADACD14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49" creationId="{F8C314D5-88E0-90C1-9B84-8D358AD57251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52" creationId="{5CAD3048-886D-F673-039F-3E97AC7932E8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53" creationId="{00F92A37-01A7-EBC1-246C-63E85E35B72F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54" creationId="{C7A71E80-2F99-3C3D-5910-CBE3B6A8DCB7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55" creationId="{ABE593B5-6387-3938-001E-09544BF9525D}"/>
            </ac:picMkLst>
          </pc:picChg>
          <pc:picChg chg="mod">
            <ac:chgData name="Mahonia Oglesby" userId="dc7413b4-f296-4386-9cc0-9e850d973af1" providerId="ADAL" clId="{A1317E82-2A7F-4DA3-8A28-5B2AA9D38A8C}" dt="2023-12-14T20:28:16.221" v="1422"/>
            <ac:picMkLst>
              <pc:docMk/>
              <pc:sldMasterMk cId="0" sldId="2147483648"/>
              <pc:sldLayoutMk cId="2667237082" sldId="2147483670"/>
              <ac:picMk id="156" creationId="{B370BE10-D4E1-AA32-A223-4F04AC0D4C0E}"/>
            </ac:picMkLst>
          </pc:picChg>
        </pc:sldLayoutChg>
        <pc:sldLayoutChg chg="addSp delSp modSp add del mod modTransition">
          <pc:chgData name="Mahonia Oglesby" userId="dc7413b4-f296-4386-9cc0-9e850d973af1" providerId="ADAL" clId="{A1317E82-2A7F-4DA3-8A28-5B2AA9D38A8C}" dt="2023-12-15T00:19:19.580" v="2187" actId="2696"/>
          <pc:sldLayoutMkLst>
            <pc:docMk/>
            <pc:sldMasterMk cId="0" sldId="2147483648"/>
            <pc:sldLayoutMk cId="1956426660" sldId="2147483671"/>
          </pc:sldLayoutMkLst>
          <pc:spChg chg="del mod topLvl">
            <ac:chgData name="Mahonia Oglesby" userId="dc7413b4-f296-4386-9cc0-9e850d973af1" providerId="ADAL" clId="{A1317E82-2A7F-4DA3-8A28-5B2AA9D38A8C}" dt="2023-12-14T20:00:04.822" v="960" actId="478"/>
            <ac:spMkLst>
              <pc:docMk/>
              <pc:sldMasterMk cId="0" sldId="2147483648"/>
              <pc:sldLayoutMk cId="1956426660" sldId="2147483671"/>
              <ac:spMk id="3" creationId="{C2FAF120-7842-6094-02B7-7F72210B580C}"/>
            </ac:spMkLst>
          </pc:spChg>
          <pc:spChg chg="mod topLvl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4" creationId="{C97A2D73-EE17-6539-899A-467F1FB483CF}"/>
            </ac:spMkLst>
          </pc:spChg>
          <pc:spChg chg="del mod topLvl">
            <ac:chgData name="Mahonia Oglesby" userId="dc7413b4-f296-4386-9cc0-9e850d973af1" providerId="ADAL" clId="{A1317E82-2A7F-4DA3-8A28-5B2AA9D38A8C}" dt="2023-12-14T20:00:15.725" v="964" actId="478"/>
            <ac:spMkLst>
              <pc:docMk/>
              <pc:sldMasterMk cId="0" sldId="2147483648"/>
              <pc:sldLayoutMk cId="1956426660" sldId="2147483671"/>
              <ac:spMk id="6" creationId="{4925E23E-E535-A472-7E45-7E15F00BD599}"/>
            </ac:spMkLst>
          </pc:spChg>
          <pc:spChg chg="mod topLvl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7" creationId="{FF339741-8336-B070-8A75-FDD4C9C27EE3}"/>
            </ac:spMkLst>
          </pc:spChg>
          <pc:spChg chg="del">
            <ac:chgData name="Mahonia Oglesby" userId="dc7413b4-f296-4386-9cc0-9e850d973af1" providerId="ADAL" clId="{A1317E82-2A7F-4DA3-8A28-5B2AA9D38A8C}" dt="2023-12-14T19:31:27.849" v="941" actId="478"/>
            <ac:spMkLst>
              <pc:docMk/>
              <pc:sldMasterMk cId="0" sldId="2147483648"/>
              <pc:sldLayoutMk cId="1956426660" sldId="2147483671"/>
              <ac:spMk id="11" creationId="{9BC335F7-846C-7EC3-0B7A-56D589537C76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12" creationId="{BCC96E56-E135-94F4-F05E-92A0272263BF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13" creationId="{B1B29256-754C-8C6C-9C27-B35901BE1B23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14" creationId="{83D635FA-C484-6E79-C3E6-BA2A1244E5FB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15" creationId="{12FAA179-69AF-9739-06B9-D644F2CDD22F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16" creationId="{3C04992A-DAD6-E09D-FC9A-F382279612E7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17" creationId="{814E9CA3-8C50-68C1-1ADE-11C21C29164A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18" creationId="{810B745B-CE96-21C9-243C-ABB461F7E7A3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19" creationId="{3B8F496C-7248-DA29-B0F9-B39CB0F06561}"/>
            </ac:spMkLst>
          </pc:spChg>
          <pc:spChg chg="add del mod">
            <ac:chgData name="Mahonia Oglesby" userId="dc7413b4-f296-4386-9cc0-9e850d973af1" providerId="ADAL" clId="{A1317E82-2A7F-4DA3-8A28-5B2AA9D38A8C}" dt="2023-12-14T19:32:09.338" v="948" actId="478"/>
            <ac:spMkLst>
              <pc:docMk/>
              <pc:sldMasterMk cId="0" sldId="2147483648"/>
              <pc:sldLayoutMk cId="1956426660" sldId="2147483671"/>
              <ac:spMk id="20" creationId="{4EACEFCF-0976-BD27-24AA-6FF4678885A3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21" creationId="{C970FBAC-5236-2198-A140-11697E250C1A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22" creationId="{07D97E1B-94AB-47A8-0BD1-C9CB435DF2C4}"/>
            </ac:spMkLst>
          </pc:spChg>
          <pc:spChg chg="add del mod">
            <ac:chgData name="Mahonia Oglesby" userId="dc7413b4-f296-4386-9cc0-9e850d973af1" providerId="ADAL" clId="{A1317E82-2A7F-4DA3-8A28-5B2AA9D38A8C}" dt="2023-12-14T19:32:14.866" v="949" actId="478"/>
            <ac:spMkLst>
              <pc:docMk/>
              <pc:sldMasterMk cId="0" sldId="2147483648"/>
              <pc:sldLayoutMk cId="1956426660" sldId="2147483671"/>
              <ac:spMk id="23" creationId="{8DAAB2BD-FBC8-D345-4564-986B4A05447A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24" creationId="{767CE2F8-C6BE-BD5E-B8C1-05886CF91F1E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27" creationId="{06F909B0-E46A-4263-29B8-11AF88A1C57D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29" creationId="{9103C95D-A861-215E-3337-222C196D52F7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30" creationId="{C14F529C-915D-4B59-EC4C-E964670BBC00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31" creationId="{FF83070E-CE1E-3B96-6C2D-7C8413F83D7E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32" creationId="{2A370505-6027-811A-24D2-221A24FD3CD1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34" creationId="{D1A593A8-9D1F-BEAC-D710-717FD09B0A9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35" creationId="{5A5E9893-C478-782A-9081-291ED1758FA3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36" creationId="{C5F2EF32-EFB4-CB01-9001-3D9EB8CC057B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37" creationId="{2DEEE865-8199-2E18-B351-56536BADD62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39" creationId="{CD6E4079-634D-567E-7EF9-3E6FDAB1D6A4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42" creationId="{C49E213F-E6D2-F5E8-B0DF-67619AFA3B60}"/>
            </ac:spMkLst>
          </pc:spChg>
          <pc:spChg chg="del">
            <ac:chgData name="Mahonia Oglesby" userId="dc7413b4-f296-4386-9cc0-9e850d973af1" providerId="ADAL" clId="{A1317E82-2A7F-4DA3-8A28-5B2AA9D38A8C}" dt="2023-12-14T19:31:04.579" v="939" actId="478"/>
            <ac:spMkLst>
              <pc:docMk/>
              <pc:sldMasterMk cId="0" sldId="2147483648"/>
              <pc:sldLayoutMk cId="1956426660" sldId="2147483671"/>
              <ac:spMk id="43" creationId="{4847F5D8-F5D0-57CC-EF98-44B190946AEA}"/>
            </ac:spMkLst>
          </pc:spChg>
          <pc:spChg chg="del">
            <ac:chgData name="Mahonia Oglesby" userId="dc7413b4-f296-4386-9cc0-9e850d973af1" providerId="ADAL" clId="{A1317E82-2A7F-4DA3-8A28-5B2AA9D38A8C}" dt="2023-12-14T19:31:27.849" v="941" actId="478"/>
            <ac:spMkLst>
              <pc:docMk/>
              <pc:sldMasterMk cId="0" sldId="2147483648"/>
              <pc:sldLayoutMk cId="1956426660" sldId="2147483671"/>
              <ac:spMk id="44" creationId="{C353502F-BCA2-65A0-68DD-A5E8BAADD2E8}"/>
            </ac:spMkLst>
          </pc:spChg>
          <pc:spChg chg="del">
            <ac:chgData name="Mahonia Oglesby" userId="dc7413b4-f296-4386-9cc0-9e850d973af1" providerId="ADAL" clId="{A1317E82-2A7F-4DA3-8A28-5B2AA9D38A8C}" dt="2023-12-14T19:31:27.849" v="941" actId="478"/>
            <ac:spMkLst>
              <pc:docMk/>
              <pc:sldMasterMk cId="0" sldId="2147483648"/>
              <pc:sldLayoutMk cId="1956426660" sldId="2147483671"/>
              <ac:spMk id="45" creationId="{24DF46DA-3CB1-A3C2-CBC8-85022FB45524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46" creationId="{DEF73BED-A5AA-70BF-DCFA-D12516D274BC}"/>
            </ac:spMkLst>
          </pc:spChg>
          <pc:spChg chg="add del mod">
            <ac:chgData name="Mahonia Oglesby" userId="dc7413b4-f296-4386-9cc0-9e850d973af1" providerId="ADAL" clId="{A1317E82-2A7F-4DA3-8A28-5B2AA9D38A8C}" dt="2023-12-14T19:59:59.696" v="959" actId="21"/>
            <ac:spMkLst>
              <pc:docMk/>
              <pc:sldMasterMk cId="0" sldId="2147483648"/>
              <pc:sldLayoutMk cId="1956426660" sldId="2147483671"/>
              <ac:spMk id="47" creationId="{7C34F2B4-5797-54E7-3B75-C60FDA6AAA19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48" creationId="{9510AC88-D70F-7941-A8A2-89B1171DBF76}"/>
            </ac:spMkLst>
          </pc:spChg>
          <pc:spChg chg="add del mod">
            <ac:chgData name="Mahonia Oglesby" userId="dc7413b4-f296-4386-9cc0-9e850d973af1" providerId="ADAL" clId="{A1317E82-2A7F-4DA3-8A28-5B2AA9D38A8C}" dt="2023-12-14T20:00:13.159" v="963" actId="21"/>
            <ac:spMkLst>
              <pc:docMk/>
              <pc:sldMasterMk cId="0" sldId="2147483648"/>
              <pc:sldLayoutMk cId="1956426660" sldId="2147483671"/>
              <ac:spMk id="49" creationId="{6DB77D1C-9DCD-F1AD-037E-727F2E85ADAE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50" creationId="{D2E23E91-9AE6-33DA-24A5-EE61F93EFC5B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51" creationId="{39E7E581-9F7F-DDC9-C9AD-2FD3432CF510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52" creationId="{524184FA-EA96-798D-DD95-09C22ED9FCB5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53" creationId="{2C6FCC47-F734-6C74-B245-C2AC791C01EA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54" creationId="{F075B44F-785E-8597-5D91-4F0AC0F32050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55" creationId="{3BB00A7D-1FE5-6432-63E8-77F3405F73F8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56" creationId="{4664F0DA-0870-517A-DA43-FAB27CA4551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57" creationId="{3B6ECB40-D607-CEDE-A9CC-062E19EAD8F2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59" creationId="{5AC7FB16-0CC8-E216-1C5D-E862A594729E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60" creationId="{BCC26710-9C89-80F0-275F-1779726EC58B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62" creationId="{0F9067DF-35AF-D3C9-98F0-85DBE5D44E6E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63" creationId="{3FA9BB71-5012-5694-133D-B54BAFF1DEC3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64" creationId="{36002E32-1C1E-7B42-51D2-F095CC145895}"/>
            </ac:spMkLst>
          </pc:spChg>
          <pc:spChg chg="del">
            <ac:chgData name="Mahonia Oglesby" userId="dc7413b4-f296-4386-9cc0-9e850d973af1" providerId="ADAL" clId="{A1317E82-2A7F-4DA3-8A28-5B2AA9D38A8C}" dt="2023-12-14T19:31:04.579" v="939" actId="478"/>
            <ac:spMkLst>
              <pc:docMk/>
              <pc:sldMasterMk cId="0" sldId="2147483648"/>
              <pc:sldLayoutMk cId="1956426660" sldId="2147483671"/>
              <ac:spMk id="65" creationId="{DEE5DADC-B4CA-3B50-3919-7DE3A65CE319}"/>
            </ac:spMkLst>
          </pc:spChg>
          <pc:spChg chg="del">
            <ac:chgData name="Mahonia Oglesby" userId="dc7413b4-f296-4386-9cc0-9e850d973af1" providerId="ADAL" clId="{A1317E82-2A7F-4DA3-8A28-5B2AA9D38A8C}" dt="2023-12-14T19:31:02.321" v="938" actId="478"/>
            <ac:spMkLst>
              <pc:docMk/>
              <pc:sldMasterMk cId="0" sldId="2147483648"/>
              <pc:sldLayoutMk cId="1956426660" sldId="2147483671"/>
              <ac:spMk id="66" creationId="{4F64F72A-0E30-CD56-4B15-43B7D1740671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67" creationId="{64D06388-E99F-7ECF-22FF-3AC768E223EB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68" creationId="{6C33F3C0-310A-9327-D037-89F1212D9A88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69" creationId="{4582BDBC-DCAA-5EED-415B-A9BC77E55DC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70" creationId="{3A86BFA8-739F-C0C5-575A-BA1814443806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71" creationId="{066406DB-9C9A-B3F6-D0A8-0B0B2D85C0E7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72" creationId="{5FFF7416-205F-DCC1-7E9F-59DC5B7DB23D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73" creationId="{8E1B9EE1-ECED-FCFD-8EFD-034097A18489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74" creationId="{BC8003FD-C5A6-2C9B-4BB8-9B49D62F88C2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75" creationId="{18CA2BBA-DAD1-7D81-80BF-28B4146BFE2B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76" creationId="{D46FA36B-F274-782D-27BF-55C357DBE107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86" creationId="{2849AD99-0CD7-21D2-BF84-8990F9324CF2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87" creationId="{42894CDF-11AD-BF44-50A4-621B3592D4BF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88" creationId="{90C46C20-1045-84C1-8DE9-74E187B9A7BE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89" creationId="{43D5BC59-1B11-978D-533F-2944D1E7D927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0" creationId="{D9AFF83A-602D-D6BD-C51E-B5483A867E16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1" creationId="{E5EEDFDB-4476-45DE-AA58-979B66C7C4C9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2" creationId="{1EBFCEC2-1B43-1204-35F7-EC46368C0C3E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3" creationId="{E2DA9356-9D92-D1E9-E3E8-6C4C029A16F1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4" creationId="{FA2AF5E5-E264-B086-3A55-ADDE82623E16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5" creationId="{4903539E-ADB6-7125-E89C-B0BCCCBA91FB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6" creationId="{B5A71433-D060-0F13-A7BC-B69C235C36B6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7" creationId="{7CE78F6B-197D-C2AF-312E-AAD2A38F9D11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8" creationId="{B80CB6D2-51A3-0070-867E-4DD65196DFCC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99" creationId="{B9FA2B7B-F946-BCA9-C6BE-D94DDE60F7EA}"/>
            </ac:spMkLst>
          </pc:spChg>
          <pc:spChg chg="del">
            <ac:chgData name="Mahonia Oglesby" userId="dc7413b4-f296-4386-9cc0-9e850d973af1" providerId="ADAL" clId="{A1317E82-2A7F-4DA3-8A28-5B2AA9D38A8C}" dt="2023-12-14T20:28:36.714" v="1427" actId="478"/>
            <ac:spMkLst>
              <pc:docMk/>
              <pc:sldMasterMk cId="0" sldId="2147483648"/>
              <pc:sldLayoutMk cId="1956426660" sldId="2147483671"/>
              <ac:spMk id="100" creationId="{BB4450C4-E9FC-1ED0-E35E-E901389F22FD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102" creationId="{64838618-8AC7-3140-39FD-3D20A3496647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104" creationId="{96E172A0-1900-E5FC-FA6D-4D9AEBA166CC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106" creationId="{D978825C-AC63-290B-683B-ACC5D5282D4F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108" creationId="{38D5A572-DA4D-0F66-CD04-37AB9FDD5DAE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110" creationId="{0BAF764A-AC8C-D7B7-9F95-894D4DD2E2DE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111" creationId="{AC6CD320-8BF4-6E83-5765-37F7A63E7056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116" creationId="{DCFC8AE3-802B-695A-ACE4-D2B5FC5A08BE}"/>
            </ac:spMkLst>
          </pc:spChg>
          <pc:spChg chg="mod">
            <ac:chgData name="Mahonia Oglesby" userId="dc7413b4-f296-4386-9cc0-9e850d973af1" providerId="ADAL" clId="{A1317E82-2A7F-4DA3-8A28-5B2AA9D38A8C}" dt="2023-12-14T20:28:38.262" v="1428"/>
            <ac:spMkLst>
              <pc:docMk/>
              <pc:sldMasterMk cId="0" sldId="2147483648"/>
              <pc:sldLayoutMk cId="1956426660" sldId="2147483671"/>
              <ac:spMk id="120" creationId="{88732E6E-0F44-026F-E829-E6FDD423C10E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26" creationId="{95C8BE4A-A880-34DF-3066-B3E1358ADE7C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27" creationId="{E0B6976A-46D4-30A3-C312-8D334B0B5A8B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28" creationId="{52CB8EF9-A8FB-9F54-E13B-BE6BD6BBE2EB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29" creationId="{AF3B08BB-1840-1062-9B7D-3968389CA03E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30" creationId="{76303359-956C-8FD2-D0DB-63D0C2166193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31" creationId="{DC51D497-4D85-0529-1D82-20E3FDDE5A67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32" creationId="{37C9AA14-8C5A-53C7-0056-B784C3B2BD48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33" creationId="{85404A54-D6AF-8249-FE4E-980188F3F44C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34" creationId="{62BFABBD-272F-00A8-FC77-4EF145097EEA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35" creationId="{0B5EFF96-D459-222C-4E15-12982DF9A417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36" creationId="{353E816F-8EE8-A641-F26A-9FC609698728}"/>
            </ac:spMkLst>
          </pc:spChg>
          <pc:spChg chg="add del mod">
            <ac:chgData name="Mahonia Oglesby" userId="dc7413b4-f296-4386-9cc0-9e850d973af1" providerId="ADAL" clId="{A1317E82-2A7F-4DA3-8A28-5B2AA9D38A8C}" dt="2023-12-14T20:28:53.212" v="1431"/>
            <ac:spMkLst>
              <pc:docMk/>
              <pc:sldMasterMk cId="0" sldId="2147483648"/>
              <pc:sldLayoutMk cId="1956426660" sldId="2147483671"/>
              <ac:spMk id="137" creationId="{6B3E5BD6-14A9-06CC-5453-611C41D03180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38" creationId="{72005E9D-8972-7442-DDBD-DC3F9DB73C73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40" creationId="{A195A7F8-8FA1-71B5-82A5-E8A210E94D26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41" creationId="{CDB17125-B9D0-B820-8418-CCA15F32D261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42" creationId="{F0E67EFA-63DC-B846-72B6-4C7963C468AC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43" creationId="{C535B21E-D6F6-1E41-9C68-72443A9181A5}"/>
            </ac:spMkLst>
          </pc:spChg>
          <pc:spChg chg="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45" creationId="{9B759F10-87A9-9D8F-DFE3-103AC114E645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48" creationId="{1FB7376A-7F6A-E39C-0AF0-7082C22849FD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49" creationId="{6004D716-5FB8-7FE9-A1B6-63198FA7CDCF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0" creationId="{E6991CC5-5E47-1B96-ECAB-E10985F11C75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1" creationId="{A26069B5-9375-F555-06AC-2C220C3FB5E9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2" creationId="{95966672-C41D-A281-44E3-F1EAA0A7B481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3" creationId="{A2C082B9-0497-5DA9-9614-9F28BE979346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4" creationId="{3EF7B8B1-8F55-AC6C-A89B-AA0CAF401F55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5" creationId="{71BD3A5F-0D50-5E1C-6ACF-E2C8C95A485D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6" creationId="{076AAD09-6559-7F98-181D-A435B526D819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7" creationId="{F6B7A50C-1EE2-BB2E-134B-50E9A69D58E2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8" creationId="{9E258605-1397-4337-6E53-989EB71C7B22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59" creationId="{125DA552-DC01-B1AC-2368-EE75B41223E0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60" creationId="{404AAA79-A443-EB89-BD39-9289E53ABDDF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61" creationId="{110A6B11-0F88-3F19-C554-4389D40715AA}"/>
            </ac:spMkLst>
          </pc:spChg>
          <pc:spChg chg="add mod">
            <ac:chgData name="Mahonia Oglesby" userId="dc7413b4-f296-4386-9cc0-9e850d973af1" providerId="ADAL" clId="{A1317E82-2A7F-4DA3-8A28-5B2AA9D38A8C}" dt="2023-12-14T23:15:05.432" v="1557"/>
            <ac:spMkLst>
              <pc:docMk/>
              <pc:sldMasterMk cId="0" sldId="2147483648"/>
              <pc:sldLayoutMk cId="1956426660" sldId="2147483671"/>
              <ac:spMk id="162" creationId="{FEA3A839-1853-1EC0-6C21-D3C5DFF7FEEE}"/>
            </ac:spMkLst>
          </pc:spChg>
          <pc:grpChg chg="add del mod">
            <ac:chgData name="Mahonia Oglesby" userId="dc7413b4-f296-4386-9cc0-9e850d973af1" providerId="ADAL" clId="{A1317E82-2A7F-4DA3-8A28-5B2AA9D38A8C}" dt="2023-12-14T20:00:04.822" v="960" actId="478"/>
            <ac:grpSpMkLst>
              <pc:docMk/>
              <pc:sldMasterMk cId="0" sldId="2147483648"/>
              <pc:sldLayoutMk cId="1956426660" sldId="2147483671"/>
              <ac:grpSpMk id="2" creationId="{CB74EC9E-76FF-F66A-5CD6-45387DFC0C5D}"/>
            </ac:grpSpMkLst>
          </pc:grpChg>
          <pc:grpChg chg="add del mod">
            <ac:chgData name="Mahonia Oglesby" userId="dc7413b4-f296-4386-9cc0-9e850d973af1" providerId="ADAL" clId="{A1317E82-2A7F-4DA3-8A28-5B2AA9D38A8C}" dt="2023-12-14T20:00:15.725" v="964" actId="478"/>
            <ac:grpSpMkLst>
              <pc:docMk/>
              <pc:sldMasterMk cId="0" sldId="2147483648"/>
              <pc:sldLayoutMk cId="1956426660" sldId="2147483671"/>
              <ac:grpSpMk id="5" creationId="{20DA0270-A8AD-B116-B3F3-0671C5532AB4}"/>
            </ac:grpSpMkLst>
          </pc:grpChg>
          <pc:grpChg chg="del">
            <ac:chgData name="Mahonia Oglesby" userId="dc7413b4-f296-4386-9cc0-9e850d973af1" providerId="ADAL" clId="{A1317E82-2A7F-4DA3-8A28-5B2AA9D38A8C}" dt="2023-12-14T19:31:27.849" v="941" actId="478"/>
            <ac:grpSpMkLst>
              <pc:docMk/>
              <pc:sldMasterMk cId="0" sldId="2147483648"/>
              <pc:sldLayoutMk cId="1956426660" sldId="2147483671"/>
              <ac:grpSpMk id="8" creationId="{66ECD070-B762-8B5F-9420-B1557CA43107}"/>
            </ac:grpSpMkLst>
          </pc:grpChg>
          <pc:grpChg chg="add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1956426660" sldId="2147483671"/>
              <ac:grpSpMk id="25" creationId="{2A42DC20-61BD-BF90-10CD-850C44FE6690}"/>
            </ac:grpSpMkLst>
          </pc:grpChg>
          <pc:grpChg chg="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1956426660" sldId="2147483671"/>
              <ac:grpSpMk id="33" creationId="{D0F31FAF-1C19-0C67-EBF9-E30856F4CA96}"/>
            </ac:grpSpMkLst>
          </pc:grpChg>
          <pc:grpChg chg="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1956426660" sldId="2147483671"/>
              <ac:grpSpMk id="38" creationId="{80B5812E-8710-3D9A-C900-254B91BF9CC0}"/>
            </ac:grpSpMkLst>
          </pc:grpChg>
          <pc:grpChg chg="add del mod">
            <ac:chgData name="Mahonia Oglesby" userId="dc7413b4-f296-4386-9cc0-9e850d973af1" providerId="ADAL" clId="{A1317E82-2A7F-4DA3-8A28-5B2AA9D38A8C}" dt="2023-12-14T20:28:53.212" v="1431"/>
            <ac:grpSpMkLst>
              <pc:docMk/>
              <pc:sldMasterMk cId="0" sldId="2147483648"/>
              <pc:sldLayoutMk cId="1956426660" sldId="2147483671"/>
              <ac:grpSpMk id="58" creationId="{DF3F6C9E-2268-841F-7EF6-7B315FDFA9E1}"/>
            </ac:grpSpMkLst>
          </pc:grpChg>
          <pc:grpChg chg="del">
            <ac:chgData name="Mahonia Oglesby" userId="dc7413b4-f296-4386-9cc0-9e850d973af1" providerId="ADAL" clId="{A1317E82-2A7F-4DA3-8A28-5B2AA9D38A8C}" dt="2023-12-14T20:28:36.714" v="1427" actId="478"/>
            <ac:grpSpMkLst>
              <pc:docMk/>
              <pc:sldMasterMk cId="0" sldId="2147483648"/>
              <pc:sldLayoutMk cId="1956426660" sldId="2147483671"/>
              <ac:grpSpMk id="77" creationId="{74A7E1DC-2DA1-ED3D-1761-A56CB4304AEF}"/>
            </ac:grpSpMkLst>
          </pc:grpChg>
          <pc:grpChg chg="del">
            <ac:chgData name="Mahonia Oglesby" userId="dc7413b4-f296-4386-9cc0-9e850d973af1" providerId="ADAL" clId="{A1317E82-2A7F-4DA3-8A28-5B2AA9D38A8C}" dt="2023-12-14T20:28:36.714" v="1427" actId="478"/>
            <ac:grpSpMkLst>
              <pc:docMk/>
              <pc:sldMasterMk cId="0" sldId="2147483648"/>
              <pc:sldLayoutMk cId="1956426660" sldId="2147483671"/>
              <ac:grpSpMk id="82" creationId="{7A573D60-5AA4-F71E-3808-F47E4680F7E3}"/>
            </ac:grpSpMkLst>
          </pc:grpChg>
          <pc:grpChg chg="add del mod">
            <ac:chgData name="Mahonia Oglesby" userId="dc7413b4-f296-4386-9cc0-9e850d973af1" providerId="ADAL" clId="{A1317E82-2A7F-4DA3-8A28-5B2AA9D38A8C}" dt="2023-12-14T20:28:53.212" v="1431"/>
            <ac:grpSpMkLst>
              <pc:docMk/>
              <pc:sldMasterMk cId="0" sldId="2147483648"/>
              <pc:sldLayoutMk cId="1956426660" sldId="2147483671"/>
              <ac:grpSpMk id="119" creationId="{436E97A3-8FB8-0911-22DB-EEE19804D1BD}"/>
            </ac:grpSpMkLst>
          </pc:grpChg>
          <pc:grpChg chg="add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1956426660" sldId="2147483671"/>
              <ac:grpSpMk id="139" creationId="{3F1172D5-728A-FD43-73D1-EFC8EB070372}"/>
            </ac:grpSpMkLst>
          </pc:grpChg>
          <pc:grpChg chg="add mod">
            <ac:chgData name="Mahonia Oglesby" userId="dc7413b4-f296-4386-9cc0-9e850d973af1" providerId="ADAL" clId="{A1317E82-2A7F-4DA3-8A28-5B2AA9D38A8C}" dt="2023-12-14T23:15:05.432" v="1557"/>
            <ac:grpSpMkLst>
              <pc:docMk/>
              <pc:sldMasterMk cId="0" sldId="2147483648"/>
              <pc:sldLayoutMk cId="1956426660" sldId="2147483671"/>
              <ac:grpSpMk id="144" creationId="{FB0F086F-83E9-CD3D-B668-0E9F043099DF}"/>
            </ac:grpSpMkLst>
          </pc:grp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956426660" sldId="2147483671"/>
              <ac:picMk id="26" creationId="{E18BDD09-B28B-5AE0-8647-660448A45D73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956426660" sldId="2147483671"/>
              <ac:picMk id="28" creationId="{AA5739F1-6110-0CB3-1D19-8BADC5BB515C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956426660" sldId="2147483671"/>
              <ac:picMk id="40" creationId="{D05138EE-A14A-6B37-9665-C40508676B1E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956426660" sldId="2147483671"/>
              <ac:picMk id="41" creationId="{596BC560-61F1-F24F-1A88-1D33919A658E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61" creationId="{47BED461-14E0-CFE9-B70C-04792F17E3D4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01" creationId="{E2CA65C1-BE4D-025E-3EB3-7A6A97C2B81B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03" creationId="{936E093E-D553-6AA0-DB13-742E762DE785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05" creationId="{D63372D8-7578-FE55-65D6-0C51857AA82E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07" creationId="{BCCB4908-D7E1-78A7-9F6C-4741D66F611D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09" creationId="{00701EAC-A95F-56B7-3203-7DDC8C5C483E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12" creationId="{D6014390-B1AF-6558-585B-66C3DF00F871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13" creationId="{EEC839B9-D900-59AA-2D37-A4D908F323B8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14" creationId="{FF1C1C86-6A9B-635C-76D7-F409FC2C3EB7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15" creationId="{96286D22-E968-6C20-58DF-6D83DED61B97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17" creationId="{0C0E85AA-4962-0535-0DC0-571EADE42036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18" creationId="{065C792A-FD35-E6C9-106D-BD64CADA0CD4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21" creationId="{0C939079-76F7-8E2A-0731-62D50AB903E7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22" creationId="{8E13D684-DA4C-2FA5-BF1E-7336541C48F1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23" creationId="{FF357441-07F1-2878-BB04-6F6370CF0FE0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24" creationId="{4AB532E7-D17C-48D6-2453-011B7978B0A1}"/>
            </ac:picMkLst>
          </pc:picChg>
          <pc:picChg chg="mod">
            <ac:chgData name="Mahonia Oglesby" userId="dc7413b4-f296-4386-9cc0-9e850d973af1" providerId="ADAL" clId="{A1317E82-2A7F-4DA3-8A28-5B2AA9D38A8C}" dt="2023-12-14T20:28:38.262" v="1428"/>
            <ac:picMkLst>
              <pc:docMk/>
              <pc:sldMasterMk cId="0" sldId="2147483648"/>
              <pc:sldLayoutMk cId="1956426660" sldId="2147483671"/>
              <ac:picMk id="125" creationId="{B5579157-87FC-B296-57CD-F5BBB6E20F1F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956426660" sldId="2147483671"/>
              <ac:picMk id="146" creationId="{EB2E6352-5AB0-69AD-3E14-619634809DC7}"/>
            </ac:picMkLst>
          </pc:picChg>
          <pc:picChg chg="mod">
            <ac:chgData name="Mahonia Oglesby" userId="dc7413b4-f296-4386-9cc0-9e850d973af1" providerId="ADAL" clId="{A1317E82-2A7F-4DA3-8A28-5B2AA9D38A8C}" dt="2023-12-14T23:15:05.432" v="1557"/>
            <ac:picMkLst>
              <pc:docMk/>
              <pc:sldMasterMk cId="0" sldId="2147483648"/>
              <pc:sldLayoutMk cId="1956426660" sldId="2147483671"/>
              <ac:picMk id="147" creationId="{AD1D9D37-0459-5B4F-6A77-3E5AB12DF56F}"/>
            </ac:picMkLst>
          </pc:picChg>
        </pc:sldLayoutChg>
        <pc:sldLayoutChg chg="new del mod">
          <pc:chgData name="Mahonia Oglesby" userId="dc7413b4-f296-4386-9cc0-9e850d973af1" providerId="ADAL" clId="{A1317E82-2A7F-4DA3-8A28-5B2AA9D38A8C}" dt="2023-12-14T19:30:31.098" v="936" actId="2696"/>
          <pc:sldLayoutMkLst>
            <pc:docMk/>
            <pc:sldMasterMk cId="0" sldId="2147483648"/>
            <pc:sldLayoutMk cId="3969394378" sldId="2147483671"/>
          </pc:sldLayoutMkLst>
        </pc:sldLayoutChg>
        <pc:sldLayoutChg chg="addSp delSp modSp add mod modTransition">
          <pc:chgData name="Mahonia Oglesby" userId="dc7413b4-f296-4386-9cc0-9e850d973af1" providerId="ADAL" clId="{A1317E82-2A7F-4DA3-8A28-5B2AA9D38A8C}" dt="2023-12-15T00:20:00.580" v="2188" actId="207"/>
          <pc:sldLayoutMkLst>
            <pc:docMk/>
            <pc:sldMasterMk cId="0" sldId="2147483648"/>
            <pc:sldLayoutMk cId="1068238791" sldId="2147483672"/>
          </pc:sldLayoutMkLst>
          <pc:spChg chg="add mod">
            <ac:chgData name="Mahonia Oglesby" userId="dc7413b4-f296-4386-9cc0-9e850d973af1" providerId="ADAL" clId="{A1317E82-2A7F-4DA3-8A28-5B2AA9D38A8C}" dt="2023-12-15T00:11:32.567" v="2129" actId="1076"/>
            <ac:spMkLst>
              <pc:docMk/>
              <pc:sldMasterMk cId="0" sldId="2147483648"/>
              <pc:sldLayoutMk cId="1068238791" sldId="2147483672"/>
              <ac:spMk id="2" creationId="{941C7D52-FC4E-8BAF-AAEE-316788E81725}"/>
            </ac:spMkLst>
          </pc:spChg>
          <pc:spChg chg="add mod">
            <ac:chgData name="Mahonia Oglesby" userId="dc7413b4-f296-4386-9cc0-9e850d973af1" providerId="ADAL" clId="{A1317E82-2A7F-4DA3-8A28-5B2AA9D38A8C}" dt="2023-12-15T00:11:32.567" v="2129" actId="1076"/>
            <ac:spMkLst>
              <pc:docMk/>
              <pc:sldMasterMk cId="0" sldId="2147483648"/>
              <pc:sldLayoutMk cId="1068238791" sldId="2147483672"/>
              <ac:spMk id="3" creationId="{12F9A0CF-8779-D95C-5427-9B8618891300}"/>
            </ac:spMkLst>
          </pc:spChg>
          <pc:spChg chg="add mod">
            <ac:chgData name="Mahonia Oglesby" userId="dc7413b4-f296-4386-9cc0-9e850d973af1" providerId="ADAL" clId="{A1317E82-2A7F-4DA3-8A28-5B2AA9D38A8C}" dt="2023-12-15T00:11:32.567" v="2129" actId="1076"/>
            <ac:spMkLst>
              <pc:docMk/>
              <pc:sldMasterMk cId="0" sldId="2147483648"/>
              <pc:sldLayoutMk cId="1068238791" sldId="2147483672"/>
              <ac:spMk id="4" creationId="{EF24BF54-7FA5-2E4B-331F-A50450E9360D}"/>
            </ac:spMkLst>
          </pc:spChg>
          <pc:spChg chg="add mod">
            <ac:chgData name="Mahonia Oglesby" userId="dc7413b4-f296-4386-9cc0-9e850d973af1" providerId="ADAL" clId="{A1317E82-2A7F-4DA3-8A28-5B2AA9D38A8C}" dt="2023-12-15T00:11:32.567" v="2129" actId="1076"/>
            <ac:spMkLst>
              <pc:docMk/>
              <pc:sldMasterMk cId="0" sldId="2147483648"/>
              <pc:sldLayoutMk cId="1068238791" sldId="2147483672"/>
              <ac:spMk id="5" creationId="{7510FBF8-A2C2-ED14-756D-7FA3FCEA61CE}"/>
            </ac:spMkLst>
          </pc:spChg>
          <pc:spChg chg="add mod">
            <ac:chgData name="Mahonia Oglesby" userId="dc7413b4-f296-4386-9cc0-9e850d973af1" providerId="ADAL" clId="{A1317E82-2A7F-4DA3-8A28-5B2AA9D38A8C}" dt="2023-12-15T00:11:32.567" v="2129" actId="1076"/>
            <ac:spMkLst>
              <pc:docMk/>
              <pc:sldMasterMk cId="0" sldId="2147483648"/>
              <pc:sldLayoutMk cId="1068238791" sldId="2147483672"/>
              <ac:spMk id="6" creationId="{67EAECF2-4D38-2C3E-D113-7E3AA927D323}"/>
            </ac:spMkLst>
          </pc:spChg>
          <pc:spChg chg="del">
            <ac:chgData name="Mahonia Oglesby" userId="dc7413b4-f296-4386-9cc0-9e850d973af1" providerId="ADAL" clId="{A1317E82-2A7F-4DA3-8A28-5B2AA9D38A8C}" dt="2023-12-15T00:16:15.178" v="2155" actId="478"/>
            <ac:spMkLst>
              <pc:docMk/>
              <pc:sldMasterMk cId="0" sldId="2147483648"/>
              <pc:sldLayoutMk cId="1068238791" sldId="2147483672"/>
              <ac:spMk id="11" creationId="{7D498754-3DAD-2E0D-3841-87EF81772780}"/>
            </ac:spMkLst>
          </pc:spChg>
          <pc:spChg chg="add mod">
            <ac:chgData name="Mahonia Oglesby" userId="dc7413b4-f296-4386-9cc0-9e850d973af1" providerId="ADAL" clId="{A1317E82-2A7F-4DA3-8A28-5B2AA9D38A8C}" dt="2023-12-15T00:11:32.567" v="2129" actId="1076"/>
            <ac:spMkLst>
              <pc:docMk/>
              <pc:sldMasterMk cId="0" sldId="2147483648"/>
              <pc:sldLayoutMk cId="1068238791" sldId="2147483672"/>
              <ac:spMk id="12" creationId="{0D6D18BF-0B75-C58D-C1F7-D96C6869F77E}"/>
            </ac:spMkLst>
          </pc:spChg>
          <pc:spChg chg="del">
            <ac:chgData name="Mahonia Oglesby" userId="dc7413b4-f296-4386-9cc0-9e850d973af1" providerId="ADAL" clId="{A1317E82-2A7F-4DA3-8A28-5B2AA9D38A8C}" dt="2023-12-15T00:11:04.892" v="2124" actId="478"/>
            <ac:spMkLst>
              <pc:docMk/>
              <pc:sldMasterMk cId="0" sldId="2147483648"/>
              <pc:sldLayoutMk cId="1068238791" sldId="2147483672"/>
              <ac:spMk id="13" creationId="{08AF09AD-C862-82EC-7A7A-CC45E018690D}"/>
            </ac:spMkLst>
          </pc:spChg>
          <pc:spChg chg="del">
            <ac:chgData name="Mahonia Oglesby" userId="dc7413b4-f296-4386-9cc0-9e850d973af1" providerId="ADAL" clId="{A1317E82-2A7F-4DA3-8A28-5B2AA9D38A8C}" dt="2023-12-15T00:11:04.892" v="2124" actId="478"/>
            <ac:spMkLst>
              <pc:docMk/>
              <pc:sldMasterMk cId="0" sldId="2147483648"/>
              <pc:sldLayoutMk cId="1068238791" sldId="2147483672"/>
              <ac:spMk id="14" creationId="{D0D212B8-BEE1-AE26-8B85-5399DABB6ADE}"/>
            </ac:spMkLst>
          </pc:spChg>
          <pc:spChg chg="del">
            <ac:chgData name="Mahonia Oglesby" userId="dc7413b4-f296-4386-9cc0-9e850d973af1" providerId="ADAL" clId="{A1317E82-2A7F-4DA3-8A28-5B2AA9D38A8C}" dt="2023-12-15T00:11:04.892" v="2124" actId="478"/>
            <ac:spMkLst>
              <pc:docMk/>
              <pc:sldMasterMk cId="0" sldId="2147483648"/>
              <pc:sldLayoutMk cId="1068238791" sldId="2147483672"/>
              <ac:spMk id="15" creationId="{747003D1-75BD-101F-67A3-D60A1C0BFD4F}"/>
            </ac:spMkLst>
          </pc:spChg>
          <pc:spChg chg="del">
            <ac:chgData name="Mahonia Oglesby" userId="dc7413b4-f296-4386-9cc0-9e850d973af1" providerId="ADAL" clId="{A1317E82-2A7F-4DA3-8A28-5B2AA9D38A8C}" dt="2023-12-15T00:11:04.892" v="2124" actId="478"/>
            <ac:spMkLst>
              <pc:docMk/>
              <pc:sldMasterMk cId="0" sldId="2147483648"/>
              <pc:sldLayoutMk cId="1068238791" sldId="2147483672"/>
              <ac:spMk id="16" creationId="{466ABDF7-D754-23D0-5010-F526941FA1E7}"/>
            </ac:spMkLst>
          </pc:spChg>
          <pc:spChg chg="add mod">
            <ac:chgData name="Mahonia Oglesby" userId="dc7413b4-f296-4386-9cc0-9e850d973af1" providerId="ADAL" clId="{A1317E82-2A7F-4DA3-8A28-5B2AA9D38A8C}" dt="2023-12-15T00:20:00.580" v="2188" actId="207"/>
            <ac:spMkLst>
              <pc:docMk/>
              <pc:sldMasterMk cId="0" sldId="2147483648"/>
              <pc:sldLayoutMk cId="1068238791" sldId="2147483672"/>
              <ac:spMk id="17" creationId="{ED39CFA1-B969-C8C1-5AC3-A5CCA6C67A73}"/>
            </ac:spMkLst>
          </pc:spChg>
          <pc:spChg chg="del">
            <ac:chgData name="Mahonia Oglesby" userId="dc7413b4-f296-4386-9cc0-9e850d973af1" providerId="ADAL" clId="{A1317E82-2A7F-4DA3-8A28-5B2AA9D38A8C}" dt="2023-12-15T00:11:04.892" v="2124" actId="478"/>
            <ac:spMkLst>
              <pc:docMk/>
              <pc:sldMasterMk cId="0" sldId="2147483648"/>
              <pc:sldLayoutMk cId="1068238791" sldId="2147483672"/>
              <ac:spMk id="48" creationId="{D8C2E13D-08A5-53A8-02CF-31A6D9A69490}"/>
            </ac:spMkLst>
          </pc:spChg>
          <pc:spChg chg="del">
            <ac:chgData name="Mahonia Oglesby" userId="dc7413b4-f296-4386-9cc0-9e850d973af1" providerId="ADAL" clId="{A1317E82-2A7F-4DA3-8A28-5B2AA9D38A8C}" dt="2023-12-15T00:16:15.178" v="2155" actId="478"/>
            <ac:spMkLst>
              <pc:docMk/>
              <pc:sldMasterMk cId="0" sldId="2147483648"/>
              <pc:sldLayoutMk cId="1068238791" sldId="2147483672"/>
              <ac:spMk id="50" creationId="{06D1C142-0103-1E74-C255-8494092D4FE8}"/>
            </ac:spMkLst>
          </pc:spChg>
          <pc:spChg chg="del">
            <ac:chgData name="Mahonia Oglesby" userId="dc7413b4-f296-4386-9cc0-9e850d973af1" providerId="ADAL" clId="{A1317E82-2A7F-4DA3-8A28-5B2AA9D38A8C}" dt="2023-12-15T00:16:15.178" v="2155" actId="478"/>
            <ac:spMkLst>
              <pc:docMk/>
              <pc:sldMasterMk cId="0" sldId="2147483648"/>
              <pc:sldLayoutMk cId="1068238791" sldId="2147483672"/>
              <ac:spMk id="51" creationId="{8D629AC4-8BFB-F8DF-DCDE-C9F15161BC84}"/>
            </ac:spMkLst>
          </pc:spChg>
          <pc:spChg chg="del">
            <ac:chgData name="Mahonia Oglesby" userId="dc7413b4-f296-4386-9cc0-9e850d973af1" providerId="ADAL" clId="{A1317E82-2A7F-4DA3-8A28-5B2AA9D38A8C}" dt="2023-12-15T00:11:04.892" v="2124" actId="478"/>
            <ac:spMkLst>
              <pc:docMk/>
              <pc:sldMasterMk cId="0" sldId="2147483648"/>
              <pc:sldLayoutMk cId="1068238791" sldId="2147483672"/>
              <ac:spMk id="57" creationId="{ACA7018B-5F7D-70F6-C07E-0CE200961799}"/>
            </ac:spMkLst>
          </pc:spChg>
          <pc:spChg chg="del">
            <ac:chgData name="Mahonia Oglesby" userId="dc7413b4-f296-4386-9cc0-9e850d973af1" providerId="ADAL" clId="{A1317E82-2A7F-4DA3-8A28-5B2AA9D38A8C}" dt="2023-12-15T00:11:04.892" v="2124" actId="478"/>
            <ac:spMkLst>
              <pc:docMk/>
              <pc:sldMasterMk cId="0" sldId="2147483648"/>
              <pc:sldLayoutMk cId="1068238791" sldId="2147483672"/>
              <ac:spMk id="58" creationId="{1508B0A4-5ECE-21F3-52F7-066DDC786F0B}"/>
            </ac:spMkLst>
          </pc:spChg>
          <pc:grpChg chg="del">
            <ac:chgData name="Mahonia Oglesby" userId="dc7413b4-f296-4386-9cc0-9e850d973af1" providerId="ADAL" clId="{A1317E82-2A7F-4DA3-8A28-5B2AA9D38A8C}" dt="2023-12-15T00:16:15.178" v="2155" actId="478"/>
            <ac:grpSpMkLst>
              <pc:docMk/>
              <pc:sldMasterMk cId="0" sldId="2147483648"/>
              <pc:sldLayoutMk cId="1068238791" sldId="2147483672"/>
              <ac:grpSpMk id="7" creationId="{BFC6C8FD-7AC5-FA78-E1C4-DA581634DDCD}"/>
            </ac:grpSpMkLst>
          </pc:grpChg>
          <pc:picChg chg="add mod">
            <ac:chgData name="Mahonia Oglesby" userId="dc7413b4-f296-4386-9cc0-9e850d973af1" providerId="ADAL" clId="{A1317E82-2A7F-4DA3-8A28-5B2AA9D38A8C}" dt="2023-12-15T00:16:16.446" v="2156"/>
            <ac:picMkLst>
              <pc:docMk/>
              <pc:sldMasterMk cId="0" sldId="2147483648"/>
              <pc:sldLayoutMk cId="1068238791" sldId="2147483672"/>
              <ac:picMk id="18" creationId="{A3BCD0A6-4E41-8A00-B60D-F1F15C1AF5E5}"/>
            </ac:picMkLst>
          </pc:picChg>
        </pc:sldLayoutChg>
        <pc:sldLayoutChg chg="addSp delSp modSp add mod modTransition">
          <pc:chgData name="Mahonia Oglesby" userId="dc7413b4-f296-4386-9cc0-9e850d973af1" providerId="ADAL" clId="{A1317E82-2A7F-4DA3-8A28-5B2AA9D38A8C}" dt="2023-12-15T00:20:13.237" v="2189" actId="207"/>
          <pc:sldLayoutMkLst>
            <pc:docMk/>
            <pc:sldMasterMk cId="0" sldId="2147483648"/>
            <pc:sldLayoutMk cId="8542010" sldId="2147483673"/>
          </pc:sldLayoutMkLst>
          <pc:spChg chg="del">
            <ac:chgData name="Mahonia Oglesby" userId="dc7413b4-f296-4386-9cc0-9e850d973af1" providerId="ADAL" clId="{A1317E82-2A7F-4DA3-8A28-5B2AA9D38A8C}" dt="2023-12-15T00:12:05.212" v="2131" actId="478"/>
            <ac:spMkLst>
              <pc:docMk/>
              <pc:sldMasterMk cId="0" sldId="2147483648"/>
              <pc:sldLayoutMk cId="8542010" sldId="2147483673"/>
              <ac:spMk id="2" creationId="{941C7D52-FC4E-8BAF-AAEE-316788E81725}"/>
            </ac:spMkLst>
          </pc:spChg>
          <pc:spChg chg="del">
            <ac:chgData name="Mahonia Oglesby" userId="dc7413b4-f296-4386-9cc0-9e850d973af1" providerId="ADAL" clId="{A1317E82-2A7F-4DA3-8A28-5B2AA9D38A8C}" dt="2023-12-15T00:12:05.212" v="2131" actId="478"/>
            <ac:spMkLst>
              <pc:docMk/>
              <pc:sldMasterMk cId="0" sldId="2147483648"/>
              <pc:sldLayoutMk cId="8542010" sldId="2147483673"/>
              <ac:spMk id="3" creationId="{12F9A0CF-8779-D95C-5427-9B8618891300}"/>
            </ac:spMkLst>
          </pc:spChg>
          <pc:spChg chg="del">
            <ac:chgData name="Mahonia Oglesby" userId="dc7413b4-f296-4386-9cc0-9e850d973af1" providerId="ADAL" clId="{A1317E82-2A7F-4DA3-8A28-5B2AA9D38A8C}" dt="2023-12-15T00:12:05.212" v="2131" actId="478"/>
            <ac:spMkLst>
              <pc:docMk/>
              <pc:sldMasterMk cId="0" sldId="2147483648"/>
              <pc:sldLayoutMk cId="8542010" sldId="2147483673"/>
              <ac:spMk id="4" creationId="{EF24BF54-7FA5-2E4B-331F-A50450E9360D}"/>
            </ac:spMkLst>
          </pc:spChg>
          <pc:spChg chg="del">
            <ac:chgData name="Mahonia Oglesby" userId="dc7413b4-f296-4386-9cc0-9e850d973af1" providerId="ADAL" clId="{A1317E82-2A7F-4DA3-8A28-5B2AA9D38A8C}" dt="2023-12-15T00:12:05.212" v="2131" actId="478"/>
            <ac:spMkLst>
              <pc:docMk/>
              <pc:sldMasterMk cId="0" sldId="2147483648"/>
              <pc:sldLayoutMk cId="8542010" sldId="2147483673"/>
              <ac:spMk id="5" creationId="{7510FBF8-A2C2-ED14-756D-7FA3FCEA61CE}"/>
            </ac:spMkLst>
          </pc:spChg>
          <pc:spChg chg="del">
            <ac:chgData name="Mahonia Oglesby" userId="dc7413b4-f296-4386-9cc0-9e850d973af1" providerId="ADAL" clId="{A1317E82-2A7F-4DA3-8A28-5B2AA9D38A8C}" dt="2023-12-15T00:12:05.212" v="2131" actId="478"/>
            <ac:spMkLst>
              <pc:docMk/>
              <pc:sldMasterMk cId="0" sldId="2147483648"/>
              <pc:sldLayoutMk cId="8542010" sldId="2147483673"/>
              <ac:spMk id="6" creationId="{67EAECF2-4D38-2C3E-D113-7E3AA927D323}"/>
            </ac:spMkLst>
          </pc:spChg>
          <pc:spChg chg="del">
            <ac:chgData name="Mahonia Oglesby" userId="dc7413b4-f296-4386-9cc0-9e850d973af1" providerId="ADAL" clId="{A1317E82-2A7F-4DA3-8A28-5B2AA9D38A8C}" dt="2023-12-15T00:16:03.600" v="2152" actId="478"/>
            <ac:spMkLst>
              <pc:docMk/>
              <pc:sldMasterMk cId="0" sldId="2147483648"/>
              <pc:sldLayoutMk cId="8542010" sldId="2147483673"/>
              <ac:spMk id="11" creationId="{7D498754-3DAD-2E0D-3841-87EF81772780}"/>
            </ac:spMkLst>
          </pc:spChg>
          <pc:spChg chg="del">
            <ac:chgData name="Mahonia Oglesby" userId="dc7413b4-f296-4386-9cc0-9e850d973af1" providerId="ADAL" clId="{A1317E82-2A7F-4DA3-8A28-5B2AA9D38A8C}" dt="2023-12-15T00:12:05.212" v="2131" actId="478"/>
            <ac:spMkLst>
              <pc:docMk/>
              <pc:sldMasterMk cId="0" sldId="2147483648"/>
              <pc:sldLayoutMk cId="8542010" sldId="2147483673"/>
              <ac:spMk id="12" creationId="{0D6D18BF-0B75-C58D-C1F7-D96C6869F77E}"/>
            </ac:spMkLst>
          </pc:spChg>
          <pc:spChg chg="add mod">
            <ac:chgData name="Mahonia Oglesby" userId="dc7413b4-f296-4386-9cc0-9e850d973af1" providerId="ADAL" clId="{A1317E82-2A7F-4DA3-8A28-5B2AA9D38A8C}" dt="2023-12-15T00:12:11.037" v="2133" actId="1076"/>
            <ac:spMkLst>
              <pc:docMk/>
              <pc:sldMasterMk cId="0" sldId="2147483648"/>
              <pc:sldLayoutMk cId="8542010" sldId="2147483673"/>
              <ac:spMk id="13" creationId="{2D688D8B-F642-DC89-AD06-36C46E6F2564}"/>
            </ac:spMkLst>
          </pc:spChg>
          <pc:spChg chg="add mod">
            <ac:chgData name="Mahonia Oglesby" userId="dc7413b4-f296-4386-9cc0-9e850d973af1" providerId="ADAL" clId="{A1317E82-2A7F-4DA3-8A28-5B2AA9D38A8C}" dt="2023-12-15T00:12:11.037" v="2133" actId="1076"/>
            <ac:spMkLst>
              <pc:docMk/>
              <pc:sldMasterMk cId="0" sldId="2147483648"/>
              <pc:sldLayoutMk cId="8542010" sldId="2147483673"/>
              <ac:spMk id="14" creationId="{894FD12E-0728-42AA-7092-47558F8139F9}"/>
            </ac:spMkLst>
          </pc:spChg>
          <pc:spChg chg="add mod">
            <ac:chgData name="Mahonia Oglesby" userId="dc7413b4-f296-4386-9cc0-9e850d973af1" providerId="ADAL" clId="{A1317E82-2A7F-4DA3-8A28-5B2AA9D38A8C}" dt="2023-12-15T00:20:13.237" v="2189" actId="207"/>
            <ac:spMkLst>
              <pc:docMk/>
              <pc:sldMasterMk cId="0" sldId="2147483648"/>
              <pc:sldLayoutMk cId="8542010" sldId="2147483673"/>
              <ac:spMk id="15" creationId="{3546CCEA-6201-4FD0-BA4D-3263AA2BA92B}"/>
            </ac:spMkLst>
          </pc:spChg>
          <pc:spChg chg="add mod">
            <ac:chgData name="Mahonia Oglesby" userId="dc7413b4-f296-4386-9cc0-9e850d973af1" providerId="ADAL" clId="{A1317E82-2A7F-4DA3-8A28-5B2AA9D38A8C}" dt="2023-12-15T00:12:11.037" v="2133" actId="1076"/>
            <ac:spMkLst>
              <pc:docMk/>
              <pc:sldMasterMk cId="0" sldId="2147483648"/>
              <pc:sldLayoutMk cId="8542010" sldId="2147483673"/>
              <ac:spMk id="16" creationId="{A163B276-DE27-F8BF-88B8-985795365C6F}"/>
            </ac:spMkLst>
          </pc:spChg>
          <pc:spChg chg="del">
            <ac:chgData name="Mahonia Oglesby" userId="dc7413b4-f296-4386-9cc0-9e850d973af1" providerId="ADAL" clId="{A1317E82-2A7F-4DA3-8A28-5B2AA9D38A8C}" dt="2023-12-15T00:12:05.212" v="2131" actId="478"/>
            <ac:spMkLst>
              <pc:docMk/>
              <pc:sldMasterMk cId="0" sldId="2147483648"/>
              <pc:sldLayoutMk cId="8542010" sldId="2147483673"/>
              <ac:spMk id="17" creationId="{ED39CFA1-B969-C8C1-5AC3-A5CCA6C67A73}"/>
            </ac:spMkLst>
          </pc:spChg>
          <pc:spChg chg="del">
            <ac:chgData name="Mahonia Oglesby" userId="dc7413b4-f296-4386-9cc0-9e850d973af1" providerId="ADAL" clId="{A1317E82-2A7F-4DA3-8A28-5B2AA9D38A8C}" dt="2023-12-15T00:16:03.600" v="2152" actId="478"/>
            <ac:spMkLst>
              <pc:docMk/>
              <pc:sldMasterMk cId="0" sldId="2147483648"/>
              <pc:sldLayoutMk cId="8542010" sldId="2147483673"/>
              <ac:spMk id="50" creationId="{06D1C142-0103-1E74-C255-8494092D4FE8}"/>
            </ac:spMkLst>
          </pc:spChg>
          <pc:spChg chg="del">
            <ac:chgData name="Mahonia Oglesby" userId="dc7413b4-f296-4386-9cc0-9e850d973af1" providerId="ADAL" clId="{A1317E82-2A7F-4DA3-8A28-5B2AA9D38A8C}" dt="2023-12-15T00:16:03.600" v="2152" actId="478"/>
            <ac:spMkLst>
              <pc:docMk/>
              <pc:sldMasterMk cId="0" sldId="2147483648"/>
              <pc:sldLayoutMk cId="8542010" sldId="2147483673"/>
              <ac:spMk id="51" creationId="{8D629AC4-8BFB-F8DF-DCDE-C9F15161BC84}"/>
            </ac:spMkLst>
          </pc:spChg>
          <pc:grpChg chg="del">
            <ac:chgData name="Mahonia Oglesby" userId="dc7413b4-f296-4386-9cc0-9e850d973af1" providerId="ADAL" clId="{A1317E82-2A7F-4DA3-8A28-5B2AA9D38A8C}" dt="2023-12-15T00:16:03.600" v="2152" actId="478"/>
            <ac:grpSpMkLst>
              <pc:docMk/>
              <pc:sldMasterMk cId="0" sldId="2147483648"/>
              <pc:sldLayoutMk cId="8542010" sldId="2147483673"/>
              <ac:grpSpMk id="7" creationId="{BFC6C8FD-7AC5-FA78-E1C4-DA581634DDCD}"/>
            </ac:grpSpMkLst>
          </pc:grpChg>
          <pc:picChg chg="add mod">
            <ac:chgData name="Mahonia Oglesby" userId="dc7413b4-f296-4386-9cc0-9e850d973af1" providerId="ADAL" clId="{A1317E82-2A7F-4DA3-8A28-5B2AA9D38A8C}" dt="2023-12-15T00:16:04.811" v="2153"/>
            <ac:picMkLst>
              <pc:docMk/>
              <pc:sldMasterMk cId="0" sldId="2147483648"/>
              <pc:sldLayoutMk cId="8542010" sldId="2147483673"/>
              <ac:picMk id="18" creationId="{9B735E50-B3DF-C925-00E6-A6148725FB57}"/>
            </ac:picMkLst>
          </pc:picChg>
        </pc:sldLayoutChg>
      </pc:sldMasterChg>
    </pc:docChg>
  </pc:docChgLst>
  <pc:docChgLst>
    <pc:chgData name="Mahonia Oglesby" userId="dc7413b4-f296-4386-9cc0-9e850d973af1" providerId="ADAL" clId="{0C6A2912-9C31-4F5B-96BB-82D424C44D4C}"/>
    <pc:docChg chg="undo custSel addSld delSld modSld modMainMaster">
      <pc:chgData name="Mahonia Oglesby" userId="dc7413b4-f296-4386-9cc0-9e850d973af1" providerId="ADAL" clId="{0C6A2912-9C31-4F5B-96BB-82D424C44D4C}" dt="2023-12-21T23:17:06.844" v="340" actId="700"/>
      <pc:docMkLst>
        <pc:docMk/>
      </pc:docMkLst>
      <pc:sldChg chg="addSp delSp modSp mod chgLayout">
        <pc:chgData name="Mahonia Oglesby" userId="dc7413b4-f296-4386-9cc0-9e850d973af1" providerId="ADAL" clId="{0C6A2912-9C31-4F5B-96BB-82D424C44D4C}" dt="2023-12-19T23:33:45.863" v="296" actId="6264"/>
        <pc:sldMkLst>
          <pc:docMk/>
          <pc:sldMk cId="0" sldId="256"/>
        </pc:sldMkLst>
        <pc:spChg chg="add del mod">
          <ac:chgData name="Mahonia Oglesby" userId="dc7413b4-f296-4386-9cc0-9e850d973af1" providerId="ADAL" clId="{0C6A2912-9C31-4F5B-96BB-82D424C44D4C}" dt="2023-12-19T23:15:21.360" v="218" actId="6264"/>
          <ac:spMkLst>
            <pc:docMk/>
            <pc:sldMk cId="0" sldId="256"/>
            <ac:spMk id="2" creationId="{9DCF9207-AF13-936D-4FCF-83D8D48E3902}"/>
          </ac:spMkLst>
        </pc:spChg>
        <pc:spChg chg="add del mod">
          <ac:chgData name="Mahonia Oglesby" userId="dc7413b4-f296-4386-9cc0-9e850d973af1" providerId="ADAL" clId="{0C6A2912-9C31-4F5B-96BB-82D424C44D4C}" dt="2023-12-19T23:15:21.360" v="218" actId="6264"/>
          <ac:spMkLst>
            <pc:docMk/>
            <pc:sldMk cId="0" sldId="256"/>
            <ac:spMk id="3" creationId="{86F968C4-3126-53BD-A390-EA3AAA8C141F}"/>
          </ac:spMkLst>
        </pc:spChg>
        <pc:spChg chg="add del mod">
          <ac:chgData name="Mahonia Oglesby" userId="dc7413b4-f296-4386-9cc0-9e850d973af1" providerId="ADAL" clId="{0C6A2912-9C31-4F5B-96BB-82D424C44D4C}" dt="2023-12-19T23:15:21.360" v="218" actId="6264"/>
          <ac:spMkLst>
            <pc:docMk/>
            <pc:sldMk cId="0" sldId="256"/>
            <ac:spMk id="4" creationId="{EEA35148-BB9B-F0AF-5618-6B3CE30781B3}"/>
          </ac:spMkLst>
        </pc:spChg>
        <pc:spChg chg="add del mod">
          <ac:chgData name="Mahonia Oglesby" userId="dc7413b4-f296-4386-9cc0-9e850d973af1" providerId="ADAL" clId="{0C6A2912-9C31-4F5B-96BB-82D424C44D4C}" dt="2023-12-19T23:15:21.360" v="218" actId="6264"/>
          <ac:spMkLst>
            <pc:docMk/>
            <pc:sldMk cId="0" sldId="256"/>
            <ac:spMk id="5" creationId="{CE688149-7071-C30E-CD39-79B52D6FFC97}"/>
          </ac:spMkLst>
        </pc:spChg>
        <pc:spChg chg="add del mod">
          <ac:chgData name="Mahonia Oglesby" userId="dc7413b4-f296-4386-9cc0-9e850d973af1" providerId="ADAL" clId="{0C6A2912-9C31-4F5B-96BB-82D424C44D4C}" dt="2023-12-19T23:33:45.863" v="296" actId="6264"/>
          <ac:spMkLst>
            <pc:docMk/>
            <pc:sldMk cId="0" sldId="256"/>
            <ac:spMk id="6" creationId="{74CB6E87-6DD2-48F0-1BBC-B1149C73DB7B}"/>
          </ac:spMkLst>
        </pc:spChg>
        <pc:spChg chg="add del mod">
          <ac:chgData name="Mahonia Oglesby" userId="dc7413b4-f296-4386-9cc0-9e850d973af1" providerId="ADAL" clId="{0C6A2912-9C31-4F5B-96BB-82D424C44D4C}" dt="2023-12-19T23:33:45.863" v="296" actId="6264"/>
          <ac:spMkLst>
            <pc:docMk/>
            <pc:sldMk cId="0" sldId="256"/>
            <ac:spMk id="7" creationId="{2695D7C0-5F41-CD76-3BD6-B09FA6F156F3}"/>
          </ac:spMkLst>
        </pc:spChg>
        <pc:spChg chg="add del mod">
          <ac:chgData name="Mahonia Oglesby" userId="dc7413b4-f296-4386-9cc0-9e850d973af1" providerId="ADAL" clId="{0C6A2912-9C31-4F5B-96BB-82D424C44D4C}" dt="2023-12-19T23:33:45.863" v="296" actId="6264"/>
          <ac:spMkLst>
            <pc:docMk/>
            <pc:sldMk cId="0" sldId="256"/>
            <ac:spMk id="8" creationId="{40B53576-BAD4-4BDB-C8BA-082C3EE30F73}"/>
          </ac:spMkLst>
        </pc:spChg>
        <pc:spChg chg="add del mod">
          <ac:chgData name="Mahonia Oglesby" userId="dc7413b4-f296-4386-9cc0-9e850d973af1" providerId="ADAL" clId="{0C6A2912-9C31-4F5B-96BB-82D424C44D4C}" dt="2023-12-19T23:33:45.863" v="296" actId="6264"/>
          <ac:spMkLst>
            <pc:docMk/>
            <pc:sldMk cId="0" sldId="256"/>
            <ac:spMk id="9" creationId="{A65A7A43-5712-8F69-404A-47C45043E60C}"/>
          </ac:spMkLst>
        </pc:spChg>
        <pc:spChg chg="mod ord">
          <ac:chgData name="Mahonia Oglesby" userId="dc7413b4-f296-4386-9cc0-9e850d973af1" providerId="ADAL" clId="{0C6A2912-9C31-4F5B-96BB-82D424C44D4C}" dt="2023-12-19T23:33:45.863" v="296" actId="6264"/>
          <ac:spMkLst>
            <pc:docMk/>
            <pc:sldMk cId="0" sldId="256"/>
            <ac:spMk id="35" creationId="{A65BE029-3F5C-8DD7-C7C7-435CB6CCA0F2}"/>
          </ac:spMkLst>
        </pc:spChg>
        <pc:spChg chg="mod ord">
          <ac:chgData name="Mahonia Oglesby" userId="dc7413b4-f296-4386-9cc0-9e850d973af1" providerId="ADAL" clId="{0C6A2912-9C31-4F5B-96BB-82D424C44D4C}" dt="2023-12-19T23:33:45.863" v="296" actId="6264"/>
          <ac:spMkLst>
            <pc:docMk/>
            <pc:sldMk cId="0" sldId="256"/>
            <ac:spMk id="36" creationId="{1437C80D-EC7B-33B4-BDD9-78B90DE0BCBE}"/>
          </ac:spMkLst>
        </pc:spChg>
        <pc:spChg chg="mod ord">
          <ac:chgData name="Mahonia Oglesby" userId="dc7413b4-f296-4386-9cc0-9e850d973af1" providerId="ADAL" clId="{0C6A2912-9C31-4F5B-96BB-82D424C44D4C}" dt="2023-12-19T23:33:45.863" v="296" actId="6264"/>
          <ac:spMkLst>
            <pc:docMk/>
            <pc:sldMk cId="0" sldId="256"/>
            <ac:spMk id="40" creationId="{B4F39784-F4BC-09FD-5535-1F617964610A}"/>
          </ac:spMkLst>
        </pc:spChg>
        <pc:spChg chg="mod ord">
          <ac:chgData name="Mahonia Oglesby" userId="dc7413b4-f296-4386-9cc0-9e850d973af1" providerId="ADAL" clId="{0C6A2912-9C31-4F5B-96BB-82D424C44D4C}" dt="2023-12-19T23:33:45.863" v="296" actId="6264"/>
          <ac:spMkLst>
            <pc:docMk/>
            <pc:sldMk cId="0" sldId="256"/>
            <ac:spMk id="48" creationId="{BFD5139C-F6DB-38EA-A36B-7FF3CB950D1F}"/>
          </ac:spMkLst>
        </pc:spChg>
      </pc:sldChg>
      <pc:sldChg chg="addSp delSp modSp mod chgLayout">
        <pc:chgData name="Mahonia Oglesby" userId="dc7413b4-f296-4386-9cc0-9e850d973af1" providerId="ADAL" clId="{0C6A2912-9C31-4F5B-96BB-82D424C44D4C}" dt="2023-12-19T23:29:22.191" v="288" actId="6264"/>
        <pc:sldMkLst>
          <pc:docMk/>
          <pc:sldMk cId="0" sldId="257"/>
        </pc:sldMkLst>
        <pc:spChg chg="add del mod">
          <ac:chgData name="Mahonia Oglesby" userId="dc7413b4-f296-4386-9cc0-9e850d973af1" providerId="ADAL" clId="{0C6A2912-9C31-4F5B-96BB-82D424C44D4C}" dt="2023-12-19T23:15:28.657" v="219" actId="6264"/>
          <ac:spMkLst>
            <pc:docMk/>
            <pc:sldMk cId="0" sldId="257"/>
            <ac:spMk id="2" creationId="{1CE94FE7-39A6-9BCB-1CA0-6A2D6481FDB5}"/>
          </ac:spMkLst>
        </pc:spChg>
        <pc:spChg chg="add del mod">
          <ac:chgData name="Mahonia Oglesby" userId="dc7413b4-f296-4386-9cc0-9e850d973af1" providerId="ADAL" clId="{0C6A2912-9C31-4F5B-96BB-82D424C44D4C}" dt="2023-12-19T23:15:28.657" v="219" actId="6264"/>
          <ac:spMkLst>
            <pc:docMk/>
            <pc:sldMk cId="0" sldId="257"/>
            <ac:spMk id="3" creationId="{B44F79A6-CE80-4AD9-DEFB-72BCC7E35D87}"/>
          </ac:spMkLst>
        </pc:spChg>
        <pc:spChg chg="add del mod">
          <ac:chgData name="Mahonia Oglesby" userId="dc7413b4-f296-4386-9cc0-9e850d973af1" providerId="ADAL" clId="{0C6A2912-9C31-4F5B-96BB-82D424C44D4C}" dt="2023-12-19T23:15:28.657" v="219" actId="6264"/>
          <ac:spMkLst>
            <pc:docMk/>
            <pc:sldMk cId="0" sldId="257"/>
            <ac:spMk id="4" creationId="{6713F8F4-27F3-05F5-6854-230E8FF276B6}"/>
          </ac:spMkLst>
        </pc:spChg>
        <pc:spChg chg="add del mod">
          <ac:chgData name="Mahonia Oglesby" userId="dc7413b4-f296-4386-9cc0-9e850d973af1" providerId="ADAL" clId="{0C6A2912-9C31-4F5B-96BB-82D424C44D4C}" dt="2023-12-19T23:15:28.657" v="219" actId="6264"/>
          <ac:spMkLst>
            <pc:docMk/>
            <pc:sldMk cId="0" sldId="257"/>
            <ac:spMk id="5" creationId="{BC63F3C2-16B6-AC31-0E3D-729121F820B3}"/>
          </ac:spMkLst>
        </pc:spChg>
        <pc:spChg chg="add del mod">
          <ac:chgData name="Mahonia Oglesby" userId="dc7413b4-f296-4386-9cc0-9e850d973af1" providerId="ADAL" clId="{0C6A2912-9C31-4F5B-96BB-82D424C44D4C}" dt="2023-12-19T23:15:28.657" v="219" actId="6264"/>
          <ac:spMkLst>
            <pc:docMk/>
            <pc:sldMk cId="0" sldId="257"/>
            <ac:spMk id="6" creationId="{CCC4C5F3-FE9E-2D0D-673D-1E66C735BE00}"/>
          </ac:spMkLst>
        </pc:spChg>
        <pc:spChg chg="add del mod">
          <ac:chgData name="Mahonia Oglesby" userId="dc7413b4-f296-4386-9cc0-9e850d973af1" providerId="ADAL" clId="{0C6A2912-9C31-4F5B-96BB-82D424C44D4C}" dt="2023-12-19T23:15:28.657" v="219" actId="6264"/>
          <ac:spMkLst>
            <pc:docMk/>
            <pc:sldMk cId="0" sldId="257"/>
            <ac:spMk id="7" creationId="{FFF6EEED-3185-3AA6-BB0F-ED62B9CC07C7}"/>
          </ac:spMkLst>
        </pc:spChg>
        <pc:spChg chg="add del mod">
          <ac:chgData name="Mahonia Oglesby" userId="dc7413b4-f296-4386-9cc0-9e850d973af1" providerId="ADAL" clId="{0C6A2912-9C31-4F5B-96BB-82D424C44D4C}" dt="2023-12-19T23:25:13.227" v="264" actId="6264"/>
          <ac:spMkLst>
            <pc:docMk/>
            <pc:sldMk cId="0" sldId="257"/>
            <ac:spMk id="8" creationId="{7D5EAE39-1C88-2BB7-F24F-01359A62602B}"/>
          </ac:spMkLst>
        </pc:spChg>
        <pc:spChg chg="add del mod">
          <ac:chgData name="Mahonia Oglesby" userId="dc7413b4-f296-4386-9cc0-9e850d973af1" providerId="ADAL" clId="{0C6A2912-9C31-4F5B-96BB-82D424C44D4C}" dt="2023-12-19T23:25:13.227" v="264" actId="6264"/>
          <ac:spMkLst>
            <pc:docMk/>
            <pc:sldMk cId="0" sldId="257"/>
            <ac:spMk id="9" creationId="{6AB88BBC-747B-EFAF-0F88-D255B9A228D7}"/>
          </ac:spMkLst>
        </pc:spChg>
        <pc:spChg chg="add del mod">
          <ac:chgData name="Mahonia Oglesby" userId="dc7413b4-f296-4386-9cc0-9e850d973af1" providerId="ADAL" clId="{0C6A2912-9C31-4F5B-96BB-82D424C44D4C}" dt="2023-12-19T23:25:13.227" v="264" actId="6264"/>
          <ac:spMkLst>
            <pc:docMk/>
            <pc:sldMk cId="0" sldId="257"/>
            <ac:spMk id="10" creationId="{5CC03644-7491-7754-8120-ADA95BD9EDD1}"/>
          </ac:spMkLst>
        </pc:spChg>
        <pc:spChg chg="add del mod">
          <ac:chgData name="Mahonia Oglesby" userId="dc7413b4-f296-4386-9cc0-9e850d973af1" providerId="ADAL" clId="{0C6A2912-9C31-4F5B-96BB-82D424C44D4C}" dt="2023-12-19T23:25:13.227" v="264" actId="6264"/>
          <ac:spMkLst>
            <pc:docMk/>
            <pc:sldMk cId="0" sldId="257"/>
            <ac:spMk id="11" creationId="{CD1770DD-E310-347C-2670-E43AAD272500}"/>
          </ac:spMkLst>
        </pc:spChg>
        <pc:spChg chg="add del mod">
          <ac:chgData name="Mahonia Oglesby" userId="dc7413b4-f296-4386-9cc0-9e850d973af1" providerId="ADAL" clId="{0C6A2912-9C31-4F5B-96BB-82D424C44D4C}" dt="2023-12-19T23:25:13.227" v="264" actId="6264"/>
          <ac:spMkLst>
            <pc:docMk/>
            <pc:sldMk cId="0" sldId="257"/>
            <ac:spMk id="12" creationId="{1AB2E3C9-CF6F-9F57-A323-BAF37D65725F}"/>
          </ac:spMkLst>
        </pc:spChg>
        <pc:spChg chg="add del mod">
          <ac:chgData name="Mahonia Oglesby" userId="dc7413b4-f296-4386-9cc0-9e850d973af1" providerId="ADAL" clId="{0C6A2912-9C31-4F5B-96BB-82D424C44D4C}" dt="2023-12-19T23:25:13.227" v="264" actId="6264"/>
          <ac:spMkLst>
            <pc:docMk/>
            <pc:sldMk cId="0" sldId="257"/>
            <ac:spMk id="13" creationId="{3D18D532-03BA-DA28-0A44-66477FA99757}"/>
          </ac:spMkLst>
        </pc:spChg>
        <pc:spChg chg="add del mod">
          <ac:chgData name="Mahonia Oglesby" userId="dc7413b4-f296-4386-9cc0-9e850d973af1" providerId="ADAL" clId="{0C6A2912-9C31-4F5B-96BB-82D424C44D4C}" dt="2023-12-19T23:25:15.016" v="265" actId="6264"/>
          <ac:spMkLst>
            <pc:docMk/>
            <pc:sldMk cId="0" sldId="257"/>
            <ac:spMk id="14" creationId="{211922F2-BDE0-43CE-86A4-709613CE7633}"/>
          </ac:spMkLst>
        </pc:spChg>
        <pc:spChg chg="add del mod">
          <ac:chgData name="Mahonia Oglesby" userId="dc7413b4-f296-4386-9cc0-9e850d973af1" providerId="ADAL" clId="{0C6A2912-9C31-4F5B-96BB-82D424C44D4C}" dt="2023-12-19T23:25:15.016" v="265" actId="6264"/>
          <ac:spMkLst>
            <pc:docMk/>
            <pc:sldMk cId="0" sldId="257"/>
            <ac:spMk id="15" creationId="{0B0DFF3E-2287-C6B7-297B-831A9020520D}"/>
          </ac:spMkLst>
        </pc:spChg>
        <pc:spChg chg="add del mod">
          <ac:chgData name="Mahonia Oglesby" userId="dc7413b4-f296-4386-9cc0-9e850d973af1" providerId="ADAL" clId="{0C6A2912-9C31-4F5B-96BB-82D424C44D4C}" dt="2023-12-19T23:25:15.016" v="265" actId="6264"/>
          <ac:spMkLst>
            <pc:docMk/>
            <pc:sldMk cId="0" sldId="257"/>
            <ac:spMk id="16" creationId="{C8828D40-FB12-F665-E2BF-102A9EC459E0}"/>
          </ac:spMkLst>
        </pc:spChg>
        <pc:spChg chg="add del mod">
          <ac:chgData name="Mahonia Oglesby" userId="dc7413b4-f296-4386-9cc0-9e850d973af1" providerId="ADAL" clId="{0C6A2912-9C31-4F5B-96BB-82D424C44D4C}" dt="2023-12-19T23:25:15.016" v="265" actId="6264"/>
          <ac:spMkLst>
            <pc:docMk/>
            <pc:sldMk cId="0" sldId="257"/>
            <ac:spMk id="17" creationId="{0B55B529-0272-E1E2-D826-955AD51664FF}"/>
          </ac:spMkLst>
        </pc:spChg>
        <pc:spChg chg="add del mod">
          <ac:chgData name="Mahonia Oglesby" userId="dc7413b4-f296-4386-9cc0-9e850d973af1" providerId="ADAL" clId="{0C6A2912-9C31-4F5B-96BB-82D424C44D4C}" dt="2023-12-19T23:25:15.016" v="265" actId="6264"/>
          <ac:spMkLst>
            <pc:docMk/>
            <pc:sldMk cId="0" sldId="257"/>
            <ac:spMk id="18" creationId="{8B879FB6-F107-897E-74FC-2D3117418324}"/>
          </ac:spMkLst>
        </pc:spChg>
        <pc:spChg chg="add del mod">
          <ac:chgData name="Mahonia Oglesby" userId="dc7413b4-f296-4386-9cc0-9e850d973af1" providerId="ADAL" clId="{0C6A2912-9C31-4F5B-96BB-82D424C44D4C}" dt="2023-12-19T23:25:15.016" v="265" actId="6264"/>
          <ac:spMkLst>
            <pc:docMk/>
            <pc:sldMk cId="0" sldId="257"/>
            <ac:spMk id="19" creationId="{3E7706F0-AE56-12C3-B3C7-F381E29541C0}"/>
          </ac:spMkLst>
        </pc:spChg>
        <pc:spChg chg="add del mod">
          <ac:chgData name="Mahonia Oglesby" userId="dc7413b4-f296-4386-9cc0-9e850d973af1" providerId="ADAL" clId="{0C6A2912-9C31-4F5B-96BB-82D424C44D4C}" dt="2023-12-19T23:25:34.295" v="269" actId="6264"/>
          <ac:spMkLst>
            <pc:docMk/>
            <pc:sldMk cId="0" sldId="257"/>
            <ac:spMk id="21" creationId="{E49E6B82-322C-CE00-2851-AD2A07CAFCC6}"/>
          </ac:spMkLst>
        </pc:spChg>
        <pc:spChg chg="add del mod">
          <ac:chgData name="Mahonia Oglesby" userId="dc7413b4-f296-4386-9cc0-9e850d973af1" providerId="ADAL" clId="{0C6A2912-9C31-4F5B-96BB-82D424C44D4C}" dt="2023-12-19T23:25:34.295" v="269" actId="6264"/>
          <ac:spMkLst>
            <pc:docMk/>
            <pc:sldMk cId="0" sldId="257"/>
            <ac:spMk id="22" creationId="{91915434-02FA-F735-E83C-D41708F3C27F}"/>
          </ac:spMkLst>
        </pc:spChg>
        <pc:spChg chg="add del mod">
          <ac:chgData name="Mahonia Oglesby" userId="dc7413b4-f296-4386-9cc0-9e850d973af1" providerId="ADAL" clId="{0C6A2912-9C31-4F5B-96BB-82D424C44D4C}" dt="2023-12-19T23:25:34.295" v="269" actId="6264"/>
          <ac:spMkLst>
            <pc:docMk/>
            <pc:sldMk cId="0" sldId="257"/>
            <ac:spMk id="23" creationId="{870B369E-08B8-4156-EA72-38D95AB948FD}"/>
          </ac:spMkLst>
        </pc:spChg>
        <pc:spChg chg="add del mod">
          <ac:chgData name="Mahonia Oglesby" userId="dc7413b4-f296-4386-9cc0-9e850d973af1" providerId="ADAL" clId="{0C6A2912-9C31-4F5B-96BB-82D424C44D4C}" dt="2023-12-19T23:25:34.295" v="269" actId="6264"/>
          <ac:spMkLst>
            <pc:docMk/>
            <pc:sldMk cId="0" sldId="257"/>
            <ac:spMk id="24" creationId="{623D910E-0BE8-6B43-23CC-DAC9ABDFA79C}"/>
          </ac:spMkLst>
        </pc:spChg>
        <pc:spChg chg="add del mod">
          <ac:chgData name="Mahonia Oglesby" userId="dc7413b4-f296-4386-9cc0-9e850d973af1" providerId="ADAL" clId="{0C6A2912-9C31-4F5B-96BB-82D424C44D4C}" dt="2023-12-19T23:25:34.295" v="269" actId="6264"/>
          <ac:spMkLst>
            <pc:docMk/>
            <pc:sldMk cId="0" sldId="257"/>
            <ac:spMk id="25" creationId="{3638B429-6C72-C99E-476E-FD870BDF3CBD}"/>
          </ac:spMkLst>
        </pc:spChg>
        <pc:spChg chg="add del mod">
          <ac:chgData name="Mahonia Oglesby" userId="dc7413b4-f296-4386-9cc0-9e850d973af1" providerId="ADAL" clId="{0C6A2912-9C31-4F5B-96BB-82D424C44D4C}" dt="2023-12-19T23:25:34.295" v="269" actId="6264"/>
          <ac:spMkLst>
            <pc:docMk/>
            <pc:sldMk cId="0" sldId="257"/>
            <ac:spMk id="26" creationId="{A0EF3A01-C56F-734A-8AE6-C5DB01470737}"/>
          </ac:spMkLst>
        </pc:spChg>
        <pc:spChg chg="add del mod ord">
          <ac:chgData name="Mahonia Oglesby" userId="dc7413b4-f296-4386-9cc0-9e850d973af1" providerId="ADAL" clId="{0C6A2912-9C31-4F5B-96BB-82D424C44D4C}" dt="2023-12-19T23:25:38.036" v="270"/>
          <ac:spMkLst>
            <pc:docMk/>
            <pc:sldMk cId="0" sldId="257"/>
            <ac:spMk id="27" creationId="{6E842B29-380C-C6A5-0D6B-8E90DB3A3A1A}"/>
          </ac:spMkLst>
        </pc:spChg>
        <pc:spChg chg="add mod or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28" creationId="{72692072-BEA0-8BA4-115F-9BCCDE5A9E60}"/>
          </ac:spMkLst>
        </pc:spChg>
        <pc:spChg chg="add del mo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29" creationId="{51EF2CC0-2F8A-0ABF-9740-14E4B963582A}"/>
          </ac:spMkLst>
        </pc:spChg>
        <pc:spChg chg="add del mo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30" creationId="{1DEA2DD6-250D-BB80-1722-11C9849AF04A}"/>
          </ac:spMkLst>
        </pc:spChg>
        <pc:spChg chg="add del mo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31" creationId="{29D9EBAE-87CF-4AC9-D90F-8C6FC26E4566}"/>
          </ac:spMkLst>
        </pc:spChg>
        <pc:spChg chg="add del mo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32" creationId="{B7575A8D-EDFF-368E-A906-D10E8333B916}"/>
          </ac:spMkLst>
        </pc:spChg>
        <pc:spChg chg="add del mo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33" creationId="{DA8AB401-4210-646E-D797-A9087CB1D9A4}"/>
          </ac:spMkLst>
        </pc:spChg>
        <pc:spChg chg="add del mo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34" creationId="{BCE92373-8C8A-AE40-50A8-86426AEEF47E}"/>
          </ac:spMkLst>
        </pc:spChg>
        <pc:spChg chg="del mod ord">
          <ac:chgData name="Mahonia Oglesby" userId="dc7413b4-f296-4386-9cc0-9e850d973af1" providerId="ADAL" clId="{0C6A2912-9C31-4F5B-96BB-82D424C44D4C}" dt="2023-12-19T23:25:31.656" v="268" actId="478"/>
          <ac:spMkLst>
            <pc:docMk/>
            <pc:sldMk cId="0" sldId="257"/>
            <ac:spMk id="47" creationId="{8566158D-1A79-D588-9A01-C440CB400105}"/>
          </ac:spMkLst>
        </pc:spChg>
        <pc:spChg chg="mod or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49" creationId="{EFFA6637-7F59-2605-9AF7-40F0E3A64977}"/>
          </ac:spMkLst>
        </pc:spChg>
        <pc:spChg chg="mod or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50" creationId="{5749FC8F-03CC-238A-7FA9-58C402492EA5}"/>
          </ac:spMkLst>
        </pc:spChg>
        <pc:spChg chg="mod or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51" creationId="{2445F376-DFBE-2363-6546-82B8C69A5B04}"/>
          </ac:spMkLst>
        </pc:spChg>
        <pc:spChg chg="mod or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52" creationId="{24F52E40-DE17-E029-A429-23EF9BE95DFD}"/>
          </ac:spMkLst>
        </pc:spChg>
        <pc:spChg chg="mod ord">
          <ac:chgData name="Mahonia Oglesby" userId="dc7413b4-f296-4386-9cc0-9e850d973af1" providerId="ADAL" clId="{0C6A2912-9C31-4F5B-96BB-82D424C44D4C}" dt="2023-12-19T23:29:22.191" v="288" actId="6264"/>
          <ac:spMkLst>
            <pc:docMk/>
            <pc:sldMk cId="0" sldId="257"/>
            <ac:spMk id="53" creationId="{1CFED87B-871F-6748-29A4-0FFE95BFC1AC}"/>
          </ac:spMkLst>
        </pc:spChg>
      </pc:sldChg>
      <pc:sldChg chg="addSp delSp modSp mod chgLayout">
        <pc:chgData name="Mahonia Oglesby" userId="dc7413b4-f296-4386-9cc0-9e850d973af1" providerId="ADAL" clId="{0C6A2912-9C31-4F5B-96BB-82D424C44D4C}" dt="2023-12-19T23:16:12.373" v="224"/>
        <pc:sldMkLst>
          <pc:docMk/>
          <pc:sldMk cId="0" sldId="258"/>
        </pc:sldMkLst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" creationId="{B31721F6-F995-B462-910B-B6C85A1567D3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" creationId="{0F7BE7E4-2D11-0C5B-536E-13E8C95C1A1D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4" creationId="{9BBAC385-CB70-8F57-A48A-0CE21DCB4D27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5" creationId="{9E0B6A85-7A03-0574-6C33-C3A96D675BD1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6" creationId="{41F578F8-DB87-CFF8-D9E5-D5D38A50528D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7" creationId="{33AE69D4-7AF4-7D4E-7CFC-468F06DAD0DC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8" creationId="{CF40EFB9-F606-858C-17C2-FBCB25E9FAE9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9" creationId="{174DA281-7D0B-EC5A-706E-865EA85EF17E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0" creationId="{A9E04ACA-88EC-0ED4-147E-6F7FDF7C8B22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1" creationId="{61C1879F-47AD-B17C-204D-DA1A0C03C2B4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2" creationId="{A2B31C5C-AB3A-16FB-C365-714582154E77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3" creationId="{773D7A77-7236-ED7B-C7A7-2A8F1B525505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4" creationId="{2E9CA337-2040-3870-C7A5-543AEF61143A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5" creationId="{2EA43B28-7D4F-72DB-8947-66D9D4D55D96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6" creationId="{58F99A43-245B-618B-09F9-357B53CA5E90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7" creationId="{91B71691-3DD2-54D7-9ABD-C84682A70FAF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8" creationId="{67ECDD65-04E4-0604-96BE-B8990A619091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19" creationId="{7DBAE031-2F17-EBC9-6D93-53287FB9BBBB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0" creationId="{61623986-A4B3-F6A1-9264-BCDD2114F765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1" creationId="{04DB1ECF-2E68-AAA9-9DDD-7998E9ECFC0C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2" creationId="{758413E7-6FDB-48DA-0BEF-9AE99DA52D6D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3" creationId="{D730F4B3-E225-08AC-925A-D114672C576E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4" creationId="{E91DE9AA-0003-0C87-81F4-DD5AD52D1187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5" creationId="{19A34AA5-88A6-C0A4-ACC0-CC56819A809F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" creationId="{55778BD5-3469-25A7-118D-70CEF9FBAFBB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" creationId="{909648DB-4E9A-D327-A2E8-F20A72C90D9D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8" creationId="{9EEB05A9-5D65-9979-8994-2D109AAD384F}"/>
          </ac:spMkLst>
        </pc:spChg>
        <pc:spChg chg="add del mo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9" creationId="{174072E5-8CDA-AA08-13EF-6F7E013226E5}"/>
          </ac:spMkLst>
        </pc:spChg>
        <pc:spChg chg="add 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0" creationId="{B40B7493-84F2-319D-C292-D4A0BB7C4618}"/>
          </ac:spMkLst>
        </pc:spChg>
        <pc:spChg chg="add 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1" creationId="{3706F3D4-F7BA-DA13-C367-D6AFFC977681}"/>
          </ac:spMkLst>
        </pc:spChg>
        <pc:spChg chg="add 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2" creationId="{3890D57A-690B-01EC-8719-511EF9CB6DF3}"/>
          </ac:spMkLst>
        </pc:spChg>
        <pc:spChg chg="add 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3" creationId="{4245A65F-91DB-21BA-B0CD-EF477CB66EC9}"/>
          </ac:spMkLst>
        </pc:spChg>
        <pc:spChg chg="add 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4" creationId="{2AA853E4-B614-1C2F-53B0-18CDD9410E3E}"/>
          </ac:spMkLst>
        </pc:spChg>
        <pc:spChg chg="add 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5" creationId="{039ECD49-626C-1690-9D3B-627A6EBC21CC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27" creationId="{6067DE99-FB53-C376-5E38-3F4FC84B2BD2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28" creationId="{D9CF4D8C-9E9E-BEE7-829B-85076A9B4E2B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29" creationId="{FA25D1FD-6EE3-8B2F-4D40-43965F2FA109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30" creationId="{E5B5E218-5025-6057-9F08-941E1A03AD21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31" creationId="{71EDC3B7-C888-E489-3736-42084D29A988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32" creationId="{658C0C89-2B04-131C-6288-1840A78F8D1A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33" creationId="{F88919E7-2D4B-F8AC-3588-F5CBA43AD358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0" creationId="{44F6B508-DDCF-0C32-9917-4264A463B658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1" creationId="{3622D7E8-F155-B685-19D7-8051C28DD526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2" creationId="{356A6B78-AF69-1EEB-E3CB-143A079329D4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3" creationId="{F806BB5F-3DD1-B76C-50FC-4F6A78B7B83A}"/>
          </ac:spMkLst>
        </pc:spChg>
        <pc:spChg chg="mod ord">
          <ac:chgData name="Mahonia Oglesby" userId="dc7413b4-f296-4386-9cc0-9e850d973af1" providerId="ADAL" clId="{0C6A2912-9C31-4F5B-96BB-82D424C44D4C}" dt="2023-12-19T23:16:05.207" v="222" actId="20577"/>
          <ac:spMkLst>
            <pc:docMk/>
            <pc:sldMk cId="0" sldId="258"/>
            <ac:spMk id="264" creationId="{7A2DE7D1-07BC-3E41-E498-F32F3EB52214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5" creationId="{F0C28C5A-A5DE-B2DB-A1AF-B25B061955FD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6" creationId="{61500366-6A3F-7BCF-2721-F7C9C7DDA6F5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7" creationId="{A7BDCF4D-D226-7489-AAD0-245F92207CF1}"/>
          </ac:spMkLst>
        </pc:spChg>
        <pc:spChg chg="mod ord">
          <ac:chgData name="Mahonia Oglesby" userId="dc7413b4-f296-4386-9cc0-9e850d973af1" providerId="ADAL" clId="{0C6A2912-9C31-4F5B-96BB-82D424C44D4C}" dt="2023-12-19T23:16:09.888" v="223"/>
          <ac:spMkLst>
            <pc:docMk/>
            <pc:sldMk cId="0" sldId="258"/>
            <ac:spMk id="268" creationId="{D2ABCC4C-695E-53A4-EB5A-3E07A19A359F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69" creationId="{CEB96F30-2793-EE7D-6C07-543E2CF7B1DA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0" creationId="{8A6AA977-32D9-E2C9-41C5-82141782AA4D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1" creationId="{B0CA6EA9-DF8E-9896-FAB7-7135359BC33D}"/>
          </ac:spMkLst>
        </pc:spChg>
        <pc:spChg chg="mod ord">
          <ac:chgData name="Mahonia Oglesby" userId="dc7413b4-f296-4386-9cc0-9e850d973af1" providerId="ADAL" clId="{0C6A2912-9C31-4F5B-96BB-82D424C44D4C}" dt="2023-12-19T23:16:12.373" v="224"/>
          <ac:spMkLst>
            <pc:docMk/>
            <pc:sldMk cId="0" sldId="258"/>
            <ac:spMk id="272" creationId="{E8F74371-18AA-7351-6B16-105CD1B655F1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3" creationId="{63602781-C93C-1358-93BA-1D9FA970BB18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4" creationId="{C618C734-75BF-CA13-F15B-2FBF4E77B1D7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5" creationId="{5DDEE633-261A-1300-104F-08ED8B342329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6" creationId="{BD5C9AFA-6992-2512-AF5F-A7B4CAE808FD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7" creationId="{481DE971-6254-8EA1-3B8D-76F1C41D0CC6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8" creationId="{5A7E00AA-5083-9C52-BE8F-83C7F7669658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79" creationId="{FE84D141-E3A8-8A9F-450B-D1182CB27B73}"/>
          </ac:spMkLst>
        </pc:spChg>
        <pc:spChg chg="mod ord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280" creationId="{9512BB60-41B8-8EC5-87BF-FE92A7DC2276}"/>
          </ac:spMkLst>
        </pc:spChg>
        <pc:spChg chg="del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09" creationId="{06F3EE11-B603-1D54-BDD2-AF4DD1E0BC1D}"/>
          </ac:spMkLst>
        </pc:spChg>
        <pc:spChg chg="del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10" creationId="{5D4EEAB8-6DFE-D1DF-DFB6-D51985399432}"/>
          </ac:spMkLst>
        </pc:spChg>
        <pc:spChg chg="del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11" creationId="{48E9B66B-2C16-26DA-35F5-B8273659E0B5}"/>
          </ac:spMkLst>
        </pc:spChg>
        <pc:spChg chg="del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12" creationId="{274B663B-E198-4B49-F338-33BE18788BFA}"/>
          </ac:spMkLst>
        </pc:spChg>
        <pc:spChg chg="del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13" creationId="{A3B084C8-8839-BAB4-F577-12BEFE5A07FC}"/>
          </ac:spMkLst>
        </pc:spChg>
        <pc:spChg chg="del">
          <ac:chgData name="Mahonia Oglesby" userId="dc7413b4-f296-4386-9cc0-9e850d973af1" providerId="ADAL" clId="{0C6A2912-9C31-4F5B-96BB-82D424C44D4C}" dt="2023-12-19T23:15:45.009" v="220" actId="6264"/>
          <ac:spMkLst>
            <pc:docMk/>
            <pc:sldMk cId="0" sldId="258"/>
            <ac:spMk id="314" creationId="{6F7CED88-F6FD-D266-2406-886B3F2FB18E}"/>
          </ac:spMkLst>
        </pc:spChg>
      </pc:sldChg>
      <pc:sldChg chg="addSp delSp modSp mod chgLayout">
        <pc:chgData name="Mahonia Oglesby" userId="dc7413b4-f296-4386-9cc0-9e850d973af1" providerId="ADAL" clId="{0C6A2912-9C31-4F5B-96BB-82D424C44D4C}" dt="2023-12-19T23:16:28.963" v="225" actId="6264"/>
        <pc:sldMkLst>
          <pc:docMk/>
          <pc:sldMk cId="0" sldId="259"/>
        </pc:sldMkLst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2" creationId="{90A95309-00F0-6788-4588-55C5244FF17E}"/>
          </ac:spMkLst>
        </pc:spChg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3" creationId="{16B83C7C-FD34-5A22-520E-ACEC1241F9F7}"/>
          </ac:spMkLst>
        </pc:spChg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4" creationId="{7F5FDFEB-CEE9-69E2-BBA9-FFDC2D42494F}"/>
          </ac:spMkLst>
        </pc:spChg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5" creationId="{B6C4580F-C0FB-1D8A-EA61-D77E5851302F}"/>
          </ac:spMkLst>
        </pc:spChg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6" creationId="{CB355745-BD4B-705C-5497-5636D9A7CBB1}"/>
          </ac:spMkLst>
        </pc:spChg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7" creationId="{F5E65931-3BFA-B2D1-FCC9-9B6289A95838}"/>
          </ac:spMkLst>
        </pc:spChg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8" creationId="{56456647-1A04-FC51-4B97-FEF219EA3BB1}"/>
          </ac:spMkLst>
        </pc:spChg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9" creationId="{D5854EB4-907E-1F4A-4139-E35D99D2FAE9}"/>
          </ac:spMkLst>
        </pc:spChg>
        <pc:spChg chg="add del mo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10" creationId="{112FF0D6-BE5B-2FA4-B5DB-3C103DEED81C}"/>
          </ac:spMkLst>
        </pc:spChg>
        <pc:spChg chg="add 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11" creationId="{9CA26534-783D-B723-771D-E738D5AB4EF4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75" creationId="{8AB00D3D-B49C-4067-393B-FE0A2B933C8E}"/>
          </ac:spMkLst>
        </pc:spChg>
        <pc:spChg chg="del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86" creationId="{0AA90231-2350-F1A1-8FFB-19CF1F043113}"/>
          </ac:spMkLst>
        </pc:spChg>
        <pc:spChg chg="mod ord">
          <ac:chgData name="Mahonia Oglesby" userId="dc7413b4-f296-4386-9cc0-9e850d973af1" providerId="ADAL" clId="{0C6A2912-9C31-4F5B-96BB-82D424C44D4C}" dt="2023-12-19T23:16:28.963" v="225" actId="6264"/>
          <ac:spMkLst>
            <pc:docMk/>
            <pc:sldMk cId="0" sldId="259"/>
            <ac:spMk id="100" creationId="{B99BE90C-8FF6-9A70-7ECC-28368D8D95EB}"/>
          </ac:spMkLst>
        </pc:spChg>
      </pc:sldChg>
      <pc:sldChg chg="addSp delSp modSp add mod modClrScheme chgLayout">
        <pc:chgData name="Mahonia Oglesby" userId="dc7413b4-f296-4386-9cc0-9e850d973af1" providerId="ADAL" clId="{0C6A2912-9C31-4F5B-96BB-82D424C44D4C}" dt="2023-12-19T23:26:46.913" v="273" actId="700"/>
        <pc:sldMkLst>
          <pc:docMk/>
          <pc:sldMk cId="2695470113" sldId="260"/>
        </pc:sldMkLst>
        <pc:spChg chg="add 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2" creationId="{C864DEC0-0C54-8C18-CABE-69BAAEBF1D9D}"/>
          </ac:spMkLst>
        </pc:spChg>
        <pc:spChg chg="del 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11" creationId="{9CA26534-783D-B723-771D-E738D5AB4EF4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75" creationId="{8AB00D3D-B49C-4067-393B-FE0A2B933C8E}"/>
          </ac:spMkLst>
        </pc:spChg>
        <pc:spChg chg="mod ord">
          <ac:chgData name="Mahonia Oglesby" userId="dc7413b4-f296-4386-9cc0-9e850d973af1" providerId="ADAL" clId="{0C6A2912-9C31-4F5B-96BB-82D424C44D4C}" dt="2023-12-19T23:26:46.913" v="273" actId="700"/>
          <ac:spMkLst>
            <pc:docMk/>
            <pc:sldMk cId="2695470113" sldId="260"/>
            <ac:spMk id="100" creationId="{B99BE90C-8FF6-9A70-7ECC-28368D8D95EB}"/>
          </ac:spMkLst>
        </pc:spChg>
      </pc:sldChg>
      <pc:sldChg chg="del">
        <pc:chgData name="Mahonia Oglesby" userId="dc7413b4-f296-4386-9cc0-9e850d973af1" providerId="ADAL" clId="{0C6A2912-9C31-4F5B-96BB-82D424C44D4C}" dt="2023-12-19T23:17:21.757" v="226" actId="47"/>
        <pc:sldMkLst>
          <pc:docMk/>
          <pc:sldMk cId="2788545907" sldId="260"/>
        </pc:sldMkLst>
      </pc:sldChg>
      <pc:sldChg chg="addSp delSp modSp add mod modClrScheme chgLayout">
        <pc:chgData name="Mahonia Oglesby" userId="dc7413b4-f296-4386-9cc0-9e850d973af1" providerId="ADAL" clId="{0C6A2912-9C31-4F5B-96BB-82D424C44D4C}" dt="2023-12-19T23:26:56.071" v="275" actId="700"/>
        <pc:sldMkLst>
          <pc:docMk/>
          <pc:sldMk cId="68058935" sldId="261"/>
        </pc:sldMkLst>
        <pc:spChg chg="del 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2" creationId="{C864DEC0-0C54-8C18-CABE-69BAAEBF1D9D}"/>
          </ac:spMkLst>
        </pc:spChg>
        <pc:spChg chg="add 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3" creationId="{2EA02F29-792E-2086-9B83-F1520A2643EA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75" creationId="{8AB00D3D-B49C-4067-393B-FE0A2B933C8E}"/>
          </ac:spMkLst>
        </pc:spChg>
        <pc:spChg chg="mod ord">
          <ac:chgData name="Mahonia Oglesby" userId="dc7413b4-f296-4386-9cc0-9e850d973af1" providerId="ADAL" clId="{0C6A2912-9C31-4F5B-96BB-82D424C44D4C}" dt="2023-12-19T23:26:56.071" v="275" actId="700"/>
          <ac:spMkLst>
            <pc:docMk/>
            <pc:sldMk cId="68058935" sldId="261"/>
            <ac:spMk id="100" creationId="{B99BE90C-8FF6-9A70-7ECC-28368D8D95EB}"/>
          </ac:spMkLst>
        </pc:spChg>
      </pc:sldChg>
      <pc:sldChg chg="del">
        <pc:chgData name="Mahonia Oglesby" userId="dc7413b4-f296-4386-9cc0-9e850d973af1" providerId="ADAL" clId="{0C6A2912-9C31-4F5B-96BB-82D424C44D4C}" dt="2023-12-19T23:17:21.757" v="226" actId="47"/>
        <pc:sldMkLst>
          <pc:docMk/>
          <pc:sldMk cId="1941772648" sldId="261"/>
        </pc:sldMkLst>
      </pc:sldChg>
      <pc:sldChg chg="del">
        <pc:chgData name="Mahonia Oglesby" userId="dc7413b4-f296-4386-9cc0-9e850d973af1" providerId="ADAL" clId="{0C6A2912-9C31-4F5B-96BB-82D424C44D4C}" dt="2023-12-19T23:17:21.757" v="226" actId="47"/>
        <pc:sldMkLst>
          <pc:docMk/>
          <pc:sldMk cId="714443136" sldId="262"/>
        </pc:sldMkLst>
      </pc:sldChg>
      <pc:sldChg chg="addSp delSp modSp add mod modClrScheme chgLayout">
        <pc:chgData name="Mahonia Oglesby" userId="dc7413b4-f296-4386-9cc0-9e850d973af1" providerId="ADAL" clId="{0C6A2912-9C31-4F5B-96BB-82D424C44D4C}" dt="2023-12-19T23:27:12.361" v="277" actId="700"/>
        <pc:sldMkLst>
          <pc:docMk/>
          <pc:sldMk cId="3809312487" sldId="262"/>
        </pc:sldMkLst>
        <pc:spChg chg="add 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2" creationId="{825FBD95-A7FD-B1EB-CD50-E4FA9CD558C2}"/>
          </ac:spMkLst>
        </pc:spChg>
        <pc:spChg chg="del 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3" creationId="{2EA02F29-792E-2086-9B83-F1520A2643EA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68" creationId="{9556C934-01C7-0615-734B-6539A706FFD0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69" creationId="{C26F9D1E-FC80-4576-D07F-0F8596AA4F44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70" creationId="{737F52C0-F775-6EE5-F2C8-150062F8A412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71" creationId="{2B16F203-B481-CDA4-5561-A5438CE752B0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72" creationId="{EBD26650-4E8B-7C5D-6518-52A2CF86ED17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73" creationId="{129E36B5-6824-50D6-7015-6C356D0DC858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74" creationId="{22A550BF-1823-069D-AEBC-641D5AC4EB2A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75" creationId="{8AB00D3D-B49C-4067-393B-FE0A2B933C8E}"/>
          </ac:spMkLst>
        </pc:spChg>
        <pc:spChg chg="mod ord">
          <ac:chgData name="Mahonia Oglesby" userId="dc7413b4-f296-4386-9cc0-9e850d973af1" providerId="ADAL" clId="{0C6A2912-9C31-4F5B-96BB-82D424C44D4C}" dt="2023-12-19T23:27:12.361" v="277" actId="700"/>
          <ac:spMkLst>
            <pc:docMk/>
            <pc:sldMk cId="3809312487" sldId="262"/>
            <ac:spMk id="100" creationId="{B99BE90C-8FF6-9A70-7ECC-28368D8D95EB}"/>
          </ac:spMkLst>
        </pc:spChg>
      </pc:sldChg>
      <pc:sldChg chg="addSp delSp modSp new mod">
        <pc:chgData name="Mahonia Oglesby" userId="dc7413b4-f296-4386-9cc0-9e850d973af1" providerId="ADAL" clId="{0C6A2912-9C31-4F5B-96BB-82D424C44D4C}" dt="2023-12-21T18:48:44.446" v="319" actId="21"/>
        <pc:sldMkLst>
          <pc:docMk/>
          <pc:sldMk cId="509260227" sldId="263"/>
        </pc:sldMkLst>
        <pc:spChg chg="add del mod">
          <ac:chgData name="Mahonia Oglesby" userId="dc7413b4-f296-4386-9cc0-9e850d973af1" providerId="ADAL" clId="{0C6A2912-9C31-4F5B-96BB-82D424C44D4C}" dt="2023-12-21T18:48:44.446" v="319" actId="21"/>
          <ac:spMkLst>
            <pc:docMk/>
            <pc:sldMk cId="509260227" sldId="263"/>
            <ac:spMk id="2" creationId="{9DBBC523-BDB7-D3F7-F445-E364B9EBBE0C}"/>
          </ac:spMkLst>
        </pc:spChg>
      </pc:sldChg>
      <pc:sldChg chg="add mod modClrScheme chgLayout">
        <pc:chgData name="Mahonia Oglesby" userId="dc7413b4-f296-4386-9cc0-9e850d973af1" providerId="ADAL" clId="{0C6A2912-9C31-4F5B-96BB-82D424C44D4C}" dt="2023-12-21T23:17:06.844" v="340" actId="700"/>
        <pc:sldMkLst>
          <pc:docMk/>
          <pc:sldMk cId="2731464230" sldId="264"/>
        </pc:sldMkLst>
      </pc:sldChg>
      <pc:sldMasterChg chg="modSp mod addSldLayout delSldLayout modSldLayout">
        <pc:chgData name="Mahonia Oglesby" userId="dc7413b4-f296-4386-9cc0-9e850d973af1" providerId="ADAL" clId="{0C6A2912-9C31-4F5B-96BB-82D424C44D4C}" dt="2023-12-21T23:15:29.558" v="338" actId="14100"/>
        <pc:sldMasterMkLst>
          <pc:docMk/>
          <pc:sldMasterMk cId="0" sldId="2147483648"/>
        </pc:sldMasterMkLst>
        <pc:spChg chg="mod">
          <ac:chgData name="Mahonia Oglesby" userId="dc7413b4-f296-4386-9cc0-9e850d973af1" providerId="ADAL" clId="{0C6A2912-9C31-4F5B-96BB-82D424C44D4C}" dt="2023-12-19T22:27:23.835" v="4" actId="1076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Mahonia Oglesby" userId="dc7413b4-f296-4386-9cc0-9e850d973af1" providerId="ADAL" clId="{0C6A2912-9C31-4F5B-96BB-82D424C44D4C}" dt="2023-12-19T22:27:32.098" v="7" actId="403"/>
          <ac:spMkLst>
            <pc:docMk/>
            <pc:sldMasterMk cId="0" sldId="2147483648"/>
            <ac:spMk id="10" creationId="{0B720EAD-0FA5-A29F-23F4-D77485D8DA06}"/>
          </ac:spMkLst>
        </pc:spChg>
        <pc:spChg chg="mod">
          <ac:chgData name="Mahonia Oglesby" userId="dc7413b4-f296-4386-9cc0-9e850d973af1" providerId="ADAL" clId="{0C6A2912-9C31-4F5B-96BB-82D424C44D4C}" dt="2023-12-19T22:27:56.843" v="9" actId="14100"/>
          <ac:spMkLst>
            <pc:docMk/>
            <pc:sldMasterMk cId="0" sldId="2147483648"/>
            <ac:spMk id="11" creationId="{1DAEBF05-3D28-914B-8275-AE90E942DD80}"/>
          </ac:spMkLst>
        </pc:spChg>
        <pc:cxnChg chg="mod">
          <ac:chgData name="Mahonia Oglesby" userId="dc7413b4-f296-4386-9cc0-9e850d973af1" providerId="ADAL" clId="{0C6A2912-9C31-4F5B-96BB-82D424C44D4C}" dt="2023-12-19T22:27:19.991" v="3" actId="1076"/>
          <ac:cxnSpMkLst>
            <pc:docMk/>
            <pc:sldMasterMk cId="0" sldId="2147483648"/>
            <ac:cxnSpMk id="8" creationId="{C08D8063-994F-74A4-E7B7-E3203B90733E}"/>
          </ac:cxnSpMkLst>
        </pc:cxnChg>
        <pc:sldLayoutChg chg="addSp delSp modSp mod">
          <pc:chgData name="Mahonia Oglesby" userId="dc7413b4-f296-4386-9cc0-9e850d973af1" providerId="ADAL" clId="{0C6A2912-9C31-4F5B-96BB-82D424C44D4C}" dt="2023-12-21T22:58:49.240" v="320" actId="6014"/>
          <pc:sldLayoutMkLst>
            <pc:docMk/>
            <pc:sldMasterMk cId="0" sldId="2147483648"/>
            <pc:sldLayoutMk cId="0" sldId="2147483665"/>
          </pc:sldLayoutMkLst>
          <pc:spChg chg="add mod">
            <ac:chgData name="Mahonia Oglesby" userId="dc7413b4-f296-4386-9cc0-9e850d973af1" providerId="ADAL" clId="{0C6A2912-9C31-4F5B-96BB-82D424C44D4C}" dt="2023-12-19T22:29:12.446" v="12" actId="164"/>
            <ac:spMkLst>
              <pc:docMk/>
              <pc:sldMasterMk cId="0" sldId="2147483648"/>
              <pc:sldLayoutMk cId="0" sldId="2147483665"/>
              <ac:spMk id="2" creationId="{B64F2CC1-FEF0-1DA1-D85E-BF827DBAAE73}"/>
            </ac:spMkLst>
          </pc:spChg>
          <pc:spChg chg="add mod">
            <ac:chgData name="Mahonia Oglesby" userId="dc7413b4-f296-4386-9cc0-9e850d973af1" providerId="ADAL" clId="{0C6A2912-9C31-4F5B-96BB-82D424C44D4C}" dt="2023-12-19T22:29:12.446" v="12" actId="164"/>
            <ac:spMkLst>
              <pc:docMk/>
              <pc:sldMasterMk cId="0" sldId="2147483648"/>
              <pc:sldLayoutMk cId="0" sldId="2147483665"/>
              <ac:spMk id="3" creationId="{29A4E575-A893-05A7-C0A4-2CF8AC763AAE}"/>
            </ac:spMkLst>
          </pc:spChg>
          <pc:spChg chg="add mod">
            <ac:chgData name="Mahonia Oglesby" userId="dc7413b4-f296-4386-9cc0-9e850d973af1" providerId="ADAL" clId="{0C6A2912-9C31-4F5B-96BB-82D424C44D4C}" dt="2023-12-19T22:29:12.446" v="12" actId="164"/>
            <ac:spMkLst>
              <pc:docMk/>
              <pc:sldMasterMk cId="0" sldId="2147483648"/>
              <pc:sldLayoutMk cId="0" sldId="2147483665"/>
              <ac:spMk id="4" creationId="{2FC336DA-1F75-C755-3B14-7B374BC98980}"/>
            </ac:spMkLst>
          </pc:spChg>
          <pc:spChg chg="add mod">
            <ac:chgData name="Mahonia Oglesby" userId="dc7413b4-f296-4386-9cc0-9e850d973af1" providerId="ADAL" clId="{0C6A2912-9C31-4F5B-96BB-82D424C44D4C}" dt="2023-12-19T22:29:12.446" v="12" actId="164"/>
            <ac:spMkLst>
              <pc:docMk/>
              <pc:sldMasterMk cId="0" sldId="2147483648"/>
              <pc:sldLayoutMk cId="0" sldId="2147483665"/>
              <ac:spMk id="5" creationId="{2A720115-34E5-3A41-BA37-E31A0F9744E4}"/>
            </ac:spMkLst>
          </pc:spChg>
          <pc:spChg chg="add del">
            <ac:chgData name="Mahonia Oglesby" userId="dc7413b4-f296-4386-9cc0-9e850d973af1" providerId="ADAL" clId="{0C6A2912-9C31-4F5B-96BB-82D424C44D4C}" dt="2023-12-19T22:31:01.342" v="28" actId="478"/>
            <ac:spMkLst>
              <pc:docMk/>
              <pc:sldMasterMk cId="0" sldId="2147483648"/>
              <pc:sldLayoutMk cId="0" sldId="2147483665"/>
              <ac:spMk id="6" creationId="{EB2A9AE4-EF28-BF69-9F5F-BE7F20BB887F}"/>
            </ac:spMkLst>
          </pc:spChg>
          <pc:spChg chg="del">
            <ac:chgData name="Mahonia Oglesby" userId="dc7413b4-f296-4386-9cc0-9e850d973af1" providerId="ADAL" clId="{0C6A2912-9C31-4F5B-96BB-82D424C44D4C}" dt="2023-12-19T22:31:45.384" v="36" actId="478"/>
            <ac:spMkLst>
              <pc:docMk/>
              <pc:sldMasterMk cId="0" sldId="2147483648"/>
              <pc:sldLayoutMk cId="0" sldId="2147483665"/>
              <ac:spMk id="19" creationId="{A94BE690-1676-7C8E-7678-7A1B2DA3D836}"/>
            </ac:spMkLst>
          </pc:spChg>
          <pc:spChg chg="del">
            <ac:chgData name="Mahonia Oglesby" userId="dc7413b4-f296-4386-9cc0-9e850d973af1" providerId="ADAL" clId="{0C6A2912-9C31-4F5B-96BB-82D424C44D4C}" dt="2023-12-19T22:29:08.742" v="10" actId="478"/>
            <ac:spMkLst>
              <pc:docMk/>
              <pc:sldMasterMk cId="0" sldId="2147483648"/>
              <pc:sldLayoutMk cId="0" sldId="2147483665"/>
              <ac:spMk id="20" creationId="{EA194772-8323-B207-7EB7-695E6BB4BA23}"/>
            </ac:spMkLst>
          </pc:spChg>
          <pc:spChg chg="del">
            <ac:chgData name="Mahonia Oglesby" userId="dc7413b4-f296-4386-9cc0-9e850d973af1" providerId="ADAL" clId="{0C6A2912-9C31-4F5B-96BB-82D424C44D4C}" dt="2023-12-19T22:29:08.742" v="10" actId="478"/>
            <ac:spMkLst>
              <pc:docMk/>
              <pc:sldMasterMk cId="0" sldId="2147483648"/>
              <pc:sldLayoutMk cId="0" sldId="2147483665"/>
              <ac:spMk id="21" creationId="{8A674312-B6F2-2E1F-C326-C85978B340EC}"/>
            </ac:spMkLst>
          </pc:spChg>
          <pc:spChg chg="del">
            <ac:chgData name="Mahonia Oglesby" userId="dc7413b4-f296-4386-9cc0-9e850d973af1" providerId="ADAL" clId="{0C6A2912-9C31-4F5B-96BB-82D424C44D4C}" dt="2023-12-19T22:29:08.742" v="10" actId="478"/>
            <ac:spMkLst>
              <pc:docMk/>
              <pc:sldMasterMk cId="0" sldId="2147483648"/>
              <pc:sldLayoutMk cId="0" sldId="2147483665"/>
              <ac:spMk id="22" creationId="{596DCA2B-6622-6F36-46A2-91A4F0E47A8C}"/>
            </ac:spMkLst>
          </pc:spChg>
          <pc:spChg chg="del">
            <ac:chgData name="Mahonia Oglesby" userId="dc7413b4-f296-4386-9cc0-9e850d973af1" providerId="ADAL" clId="{0C6A2912-9C31-4F5B-96BB-82D424C44D4C}" dt="2023-12-19T22:29:08.742" v="10" actId="478"/>
            <ac:spMkLst>
              <pc:docMk/>
              <pc:sldMasterMk cId="0" sldId="2147483648"/>
              <pc:sldLayoutMk cId="0" sldId="2147483665"/>
              <ac:spMk id="23" creationId="{6B91B52B-74E6-0115-C379-01E91D685B2B}"/>
            </ac:spMkLst>
          </pc:spChg>
          <pc:spChg chg="mod">
            <ac:chgData name="Mahonia Oglesby" userId="dc7413b4-f296-4386-9cc0-9e850d973af1" providerId="ADAL" clId="{0C6A2912-9C31-4F5B-96BB-82D424C44D4C}" dt="2023-12-19T22:30:32.716" v="21" actId="1076"/>
            <ac:spMkLst>
              <pc:docMk/>
              <pc:sldMasterMk cId="0" sldId="2147483648"/>
              <pc:sldLayoutMk cId="0" sldId="2147483665"/>
              <ac:spMk id="26" creationId="{CC3E0043-211C-82BA-1F37-D3D040F1F8E0}"/>
            </ac:spMkLst>
          </pc:spChg>
          <pc:spChg chg="mod">
            <ac:chgData name="Mahonia Oglesby" userId="dc7413b4-f296-4386-9cc0-9e850d973af1" providerId="ADAL" clId="{0C6A2912-9C31-4F5B-96BB-82D424C44D4C}" dt="2023-12-19T22:30:11.541" v="18"/>
            <ac:spMkLst>
              <pc:docMk/>
              <pc:sldMasterMk cId="0" sldId="2147483648"/>
              <pc:sldLayoutMk cId="0" sldId="2147483665"/>
              <ac:spMk id="28" creationId="{7DCDD9CE-3009-3622-6D3F-18B6DB86E92E}"/>
            </ac:spMkLst>
          </pc:spChg>
          <pc:spChg chg="mod">
            <ac:chgData name="Mahonia Oglesby" userId="dc7413b4-f296-4386-9cc0-9e850d973af1" providerId="ADAL" clId="{0C6A2912-9C31-4F5B-96BB-82D424C44D4C}" dt="2023-12-19T23:33:13.229" v="294" actId="404"/>
            <ac:spMkLst>
              <pc:docMk/>
              <pc:sldMasterMk cId="0" sldId="2147483648"/>
              <pc:sldLayoutMk cId="0" sldId="2147483665"/>
              <ac:spMk id="29" creationId="{646C19D9-BA1F-9022-6A39-FA3A0D864B15}"/>
            </ac:spMkLst>
          </pc:spChg>
          <pc:spChg chg="mod">
            <ac:chgData name="Mahonia Oglesby" userId="dc7413b4-f296-4386-9cc0-9e850d973af1" providerId="ADAL" clId="{0C6A2912-9C31-4F5B-96BB-82D424C44D4C}" dt="2023-12-19T23:33:29.324" v="295" actId="404"/>
            <ac:spMkLst>
              <pc:docMk/>
              <pc:sldMasterMk cId="0" sldId="2147483648"/>
              <pc:sldLayoutMk cId="0" sldId="2147483665"/>
              <ac:spMk id="33" creationId="{BC289662-34AC-451B-AF83-B1369C95828A}"/>
            </ac:spMkLst>
          </pc:spChg>
          <pc:spChg chg="mod">
            <ac:chgData name="Mahonia Oglesby" userId="dc7413b4-f296-4386-9cc0-9e850d973af1" providerId="ADAL" clId="{0C6A2912-9C31-4F5B-96BB-82D424C44D4C}" dt="2023-12-19T23:33:29.324" v="295" actId="404"/>
            <ac:spMkLst>
              <pc:docMk/>
              <pc:sldMasterMk cId="0" sldId="2147483648"/>
              <pc:sldLayoutMk cId="0" sldId="2147483665"/>
              <ac:spMk id="34" creationId="{CF22C778-56CA-59EE-9AF3-D0F65FD2FEF8}"/>
            </ac:spMkLst>
          </pc:spChg>
          <pc:spChg chg="mod">
            <ac:chgData name="Mahonia Oglesby" userId="dc7413b4-f296-4386-9cc0-9e850d973af1" providerId="ADAL" clId="{0C6A2912-9C31-4F5B-96BB-82D424C44D4C}" dt="2023-12-19T23:33:13.229" v="294" actId="404"/>
            <ac:spMkLst>
              <pc:docMk/>
              <pc:sldMasterMk cId="0" sldId="2147483648"/>
              <pc:sldLayoutMk cId="0" sldId="2147483665"/>
              <ac:spMk id="36" creationId="{8D2DBFE8-7BB2-3FE4-3682-E7358B1A5D62}"/>
            </ac:spMkLst>
          </pc:spChg>
          <pc:spChg chg="del">
            <ac:chgData name="Mahonia Oglesby" userId="dc7413b4-f296-4386-9cc0-9e850d973af1" providerId="ADAL" clId="{0C6A2912-9C31-4F5B-96BB-82D424C44D4C}" dt="2023-12-19T22:30:10.271" v="17" actId="478"/>
            <ac:spMkLst>
              <pc:docMk/>
              <pc:sldMasterMk cId="0" sldId="2147483648"/>
              <pc:sldLayoutMk cId="0" sldId="2147483665"/>
              <ac:spMk id="37" creationId="{1804BDA3-E79C-6866-47E6-FCEC6E08E487}"/>
            </ac:spMkLst>
          </pc:spChg>
          <pc:grpChg chg="del">
            <ac:chgData name="Mahonia Oglesby" userId="dc7413b4-f296-4386-9cc0-9e850d973af1" providerId="ADAL" clId="{0C6A2912-9C31-4F5B-96BB-82D424C44D4C}" dt="2023-12-19T22:30:10.271" v="17" actId="478"/>
            <ac:grpSpMkLst>
              <pc:docMk/>
              <pc:sldMasterMk cId="0" sldId="2147483648"/>
              <pc:sldLayoutMk cId="0" sldId="2147483665"/>
              <ac:grpSpMk id="7" creationId="{B8C99EAD-868E-F916-F6A4-4675FB8618C6}"/>
            </ac:grpSpMkLst>
          </pc:grpChg>
          <pc:grpChg chg="del">
            <ac:chgData name="Mahonia Oglesby" userId="dc7413b4-f296-4386-9cc0-9e850d973af1" providerId="ADAL" clId="{0C6A2912-9C31-4F5B-96BB-82D424C44D4C}" dt="2023-12-19T22:30:10.271" v="17" actId="478"/>
            <ac:grpSpMkLst>
              <pc:docMk/>
              <pc:sldMasterMk cId="0" sldId="2147483648"/>
              <pc:sldLayoutMk cId="0" sldId="2147483665"/>
              <ac:grpSpMk id="14" creationId="{46817437-9155-7586-2E3F-B16057CD584D}"/>
            </ac:grpSpMkLst>
          </pc:grpChg>
          <pc:grpChg chg="add mod">
            <ac:chgData name="Mahonia Oglesby" userId="dc7413b4-f296-4386-9cc0-9e850d973af1" providerId="ADAL" clId="{0C6A2912-9C31-4F5B-96BB-82D424C44D4C}" dt="2023-12-19T22:29:17.150" v="13" actId="1076"/>
            <ac:grpSpMkLst>
              <pc:docMk/>
              <pc:sldMasterMk cId="0" sldId="2147483648"/>
              <pc:sldLayoutMk cId="0" sldId="2147483665"/>
              <ac:grpSpMk id="18" creationId="{DE07E3CA-755A-D35D-67C2-E2A1D2875931}"/>
            </ac:grpSpMkLst>
          </pc:grpChg>
          <pc:grpChg chg="add mod">
            <ac:chgData name="Mahonia Oglesby" userId="dc7413b4-f296-4386-9cc0-9e850d973af1" providerId="ADAL" clId="{0C6A2912-9C31-4F5B-96BB-82D424C44D4C}" dt="2023-12-19T22:32:32.831" v="44" actId="1076"/>
            <ac:grpSpMkLst>
              <pc:docMk/>
              <pc:sldMasterMk cId="0" sldId="2147483648"/>
              <pc:sldLayoutMk cId="0" sldId="2147483665"/>
              <ac:grpSpMk id="24" creationId="{DACD5F2D-CF77-53F7-F7B1-97F539179FB3}"/>
            </ac:grpSpMkLst>
          </pc:grpChg>
          <pc:grpChg chg="mod">
            <ac:chgData name="Mahonia Oglesby" userId="dc7413b4-f296-4386-9cc0-9e850d973af1" providerId="ADAL" clId="{0C6A2912-9C31-4F5B-96BB-82D424C44D4C}" dt="2023-12-19T22:30:11.541" v="18"/>
            <ac:grpSpMkLst>
              <pc:docMk/>
              <pc:sldMasterMk cId="0" sldId="2147483648"/>
              <pc:sldLayoutMk cId="0" sldId="2147483665"/>
              <ac:grpSpMk id="25" creationId="{4104E6E9-3C3E-0DF7-3B4E-8318B2CDBE8A}"/>
            </ac:grpSpMkLst>
          </pc:grpChg>
          <pc:grpChg chg="mod">
            <ac:chgData name="Mahonia Oglesby" userId="dc7413b4-f296-4386-9cc0-9e850d973af1" providerId="ADAL" clId="{0C6A2912-9C31-4F5B-96BB-82D424C44D4C}" dt="2023-12-19T22:30:11.541" v="18"/>
            <ac:grpSpMkLst>
              <pc:docMk/>
              <pc:sldMasterMk cId="0" sldId="2147483648"/>
              <pc:sldLayoutMk cId="0" sldId="2147483665"/>
              <ac:grpSpMk id="27" creationId="{958A3E46-2B41-999B-E097-90E463E605A8}"/>
            </ac:grpSpMkLst>
          </pc:grp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30" creationId="{6D690A33-FDB7-72F0-2CB3-43874A9044AB}"/>
            </ac:picMkLst>
          </pc:pic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31" creationId="{6E568769-47FF-1270-2974-CBB674E8F703}"/>
            </ac:picMkLst>
          </pc:pic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32" creationId="{67B24287-AC00-A91B-4283-6D34EA38DAFC}"/>
            </ac:picMkLst>
          </pc:pic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35" creationId="{FDBE8F06-B0A4-4282-D60F-10459A89E7D5}"/>
            </ac:picMkLst>
          </pc:pic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38" creationId="{1F5BC3A2-6F9E-D96E-B8F2-24DF894C84B5}"/>
            </ac:picMkLst>
          </pc:pic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40" creationId="{424A05A8-9F70-75EB-D033-2D9D4005BBB4}"/>
            </ac:picMkLst>
          </pc:pic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41" creationId="{6C4D1ABF-DE73-F940-8E63-7372FC0DE88B}"/>
            </ac:picMkLst>
          </pc:pic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42" creationId="{4B6F9102-AEED-0816-D649-25C1A820FF8F}"/>
            </ac:picMkLst>
          </pc:picChg>
          <pc:picChg chg="mod">
            <ac:chgData name="Mahonia Oglesby" userId="dc7413b4-f296-4386-9cc0-9e850d973af1" providerId="ADAL" clId="{0C6A2912-9C31-4F5B-96BB-82D424C44D4C}" dt="2023-12-19T22:30:11.541" v="18"/>
            <ac:picMkLst>
              <pc:docMk/>
              <pc:sldMasterMk cId="0" sldId="2147483648"/>
              <pc:sldLayoutMk cId="0" sldId="2147483665"/>
              <ac:picMk id="43" creationId="{064CFF01-4AA4-FD04-71A4-3079EE467897}"/>
            </ac:picMkLst>
          </pc:picChg>
          <pc:cxnChg chg="mod">
            <ac:chgData name="Mahonia Oglesby" userId="dc7413b4-f296-4386-9cc0-9e850d973af1" providerId="ADAL" clId="{0C6A2912-9C31-4F5B-96BB-82D424C44D4C}" dt="2023-12-19T22:32:16.885" v="41" actId="14100"/>
            <ac:cxnSpMkLst>
              <pc:docMk/>
              <pc:sldMasterMk cId="0" sldId="2147483648"/>
              <pc:sldLayoutMk cId="0" sldId="2147483665"/>
              <ac:cxnSpMk id="39" creationId="{8B636981-AB8E-48C2-9DF9-CE0552F02622}"/>
            </ac:cxnSpMkLst>
          </pc:cxnChg>
          <pc:cxnChg chg="add mod">
            <ac:chgData name="Mahonia Oglesby" userId="dc7413b4-f296-4386-9cc0-9e850d973af1" providerId="ADAL" clId="{0C6A2912-9C31-4F5B-96BB-82D424C44D4C}" dt="2023-12-19T22:32:07.550" v="39" actId="1076"/>
            <ac:cxnSpMkLst>
              <pc:docMk/>
              <pc:sldMasterMk cId="0" sldId="2147483648"/>
              <pc:sldLayoutMk cId="0" sldId="2147483665"/>
              <ac:cxnSpMk id="44" creationId="{72A69114-0B20-C1E5-5858-4C88CF6746F1}"/>
            </ac:cxnSpMkLst>
          </pc:cxnChg>
          <pc:cxnChg chg="add mod">
            <ac:chgData name="Mahonia Oglesby" userId="dc7413b4-f296-4386-9cc0-9e850d973af1" providerId="ADAL" clId="{0C6A2912-9C31-4F5B-96BB-82D424C44D4C}" dt="2023-12-19T22:32:11.932" v="40" actId="14100"/>
            <ac:cxnSpMkLst>
              <pc:docMk/>
              <pc:sldMasterMk cId="0" sldId="2147483648"/>
              <pc:sldLayoutMk cId="0" sldId="2147483665"/>
              <ac:cxnSpMk id="48" creationId="{6DFE3125-5902-D2FA-BCB3-286112DB2AEB}"/>
            </ac:cxnSpMkLst>
          </pc:cxnChg>
        </pc:sldLayoutChg>
        <pc:sldLayoutChg chg="addSp delSp modSp mod">
          <pc:chgData name="Mahonia Oglesby" userId="dc7413b4-f296-4386-9cc0-9e850d973af1" providerId="ADAL" clId="{0C6A2912-9C31-4F5B-96BB-82D424C44D4C}" dt="2023-12-21T22:58:54.693" v="321" actId="6014"/>
          <pc:sldLayoutMkLst>
            <pc:docMk/>
            <pc:sldMasterMk cId="0" sldId="2147483648"/>
            <pc:sldLayoutMk cId="3817965909" sldId="2147483666"/>
          </pc:sldLayoutMkLst>
          <pc:spChg chg="add mod">
            <ac:chgData name="Mahonia Oglesby" userId="dc7413b4-f296-4386-9cc0-9e850d973af1" providerId="ADAL" clId="{0C6A2912-9C31-4F5B-96BB-82D424C44D4C}" dt="2023-12-19T22:37:57.563" v="79" actId="1076"/>
            <ac:spMkLst>
              <pc:docMk/>
              <pc:sldMasterMk cId="0" sldId="2147483648"/>
              <pc:sldLayoutMk cId="3817965909" sldId="2147483666"/>
              <ac:spMk id="3" creationId="{205CBC5D-74A0-D3C5-852D-829DD831BB79}"/>
            </ac:spMkLst>
          </pc:spChg>
          <pc:spChg chg="add 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6" creationId="{0EE0F7E0-C835-5B02-34DD-26BFDFE6F4EA}"/>
            </ac:spMkLst>
          </pc:spChg>
          <pc:spChg chg="add 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7" creationId="{D764C40C-2C26-0AA8-07C8-86A2C966A5F5}"/>
            </ac:spMkLst>
          </pc:spChg>
          <pc:spChg chg="add 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8" creationId="{E02BEC4C-7EBB-BE7F-E848-1B46A50038C2}"/>
            </ac:spMkLst>
          </pc:spChg>
          <pc:spChg chg="add 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9" creationId="{EF1C71E6-B4AD-3E97-04EF-1D4DCCC0698D}"/>
            </ac:spMkLst>
          </pc:spChg>
          <pc:spChg chg="add 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10" creationId="{91C370E8-7BFC-BCAD-1CE5-BC2FEADE0C9A}"/>
            </ac:spMkLst>
          </pc:spChg>
          <pc:spChg chg="add 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11" creationId="{1C5A4590-02FD-D602-64C9-CE2AEA42BCDD}"/>
            </ac:spMkLst>
          </pc:spChg>
          <pc:spChg chg="add 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12" creationId="{7323636C-3B50-CAB7-5207-D7D3736E09EA}"/>
            </ac:spMkLst>
          </pc:spChg>
          <pc:spChg chg="add 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13" creationId="{AB70EE4C-DFDF-9E7F-F096-9BA66D3DAC80}"/>
            </ac:spMkLst>
          </pc:spChg>
          <pc:spChg chg="add mod">
            <ac:chgData name="Mahonia Oglesby" userId="dc7413b4-f296-4386-9cc0-9e850d973af1" providerId="ADAL" clId="{0C6A2912-9C31-4F5B-96BB-82D424C44D4C}" dt="2023-12-19T23:29:09.047" v="287" actId="1076"/>
            <ac:spMkLst>
              <pc:docMk/>
              <pc:sldMasterMk cId="0" sldId="2147483648"/>
              <pc:sldLayoutMk cId="3817965909" sldId="2147483666"/>
              <ac:spMk id="14" creationId="{B39768FD-BABC-D38D-83CC-AE6FACDE1932}"/>
            </ac:spMkLst>
          </pc:spChg>
          <pc:spChg chg="del mod">
            <ac:chgData name="Mahonia Oglesby" userId="dc7413b4-f296-4386-9cc0-9e850d973af1" providerId="ADAL" clId="{0C6A2912-9C31-4F5B-96BB-82D424C44D4C}" dt="2023-12-19T22:34:15.925" v="53" actId="478"/>
            <ac:spMkLst>
              <pc:docMk/>
              <pc:sldMasterMk cId="0" sldId="2147483648"/>
              <pc:sldLayoutMk cId="3817965909" sldId="2147483666"/>
              <ac:spMk id="41" creationId="{93245B91-76DD-6749-E6A9-82A8975F7BE6}"/>
            </ac:spMkLst>
          </pc:spChg>
          <pc:spChg chg="del">
            <ac:chgData name="Mahonia Oglesby" userId="dc7413b4-f296-4386-9cc0-9e850d973af1" providerId="ADAL" clId="{0C6A2912-9C31-4F5B-96BB-82D424C44D4C}" dt="2023-12-19T22:34:00.743" v="50" actId="478"/>
            <ac:spMkLst>
              <pc:docMk/>
              <pc:sldMasterMk cId="0" sldId="2147483648"/>
              <pc:sldLayoutMk cId="3817965909" sldId="2147483666"/>
              <ac:spMk id="45" creationId="{DEFEC198-C693-D97F-507D-B64624ED9918}"/>
            </ac:spMkLst>
          </pc:spChg>
          <pc:spChg chg="del mod">
            <ac:chgData name="Mahonia Oglesby" userId="dc7413b4-f296-4386-9cc0-9e850d973af1" providerId="ADAL" clId="{0C6A2912-9C31-4F5B-96BB-82D424C44D4C}" dt="2023-12-19T23:29:02.899" v="286" actId="478"/>
            <ac:spMkLst>
              <pc:docMk/>
              <pc:sldMasterMk cId="0" sldId="2147483648"/>
              <pc:sldLayoutMk cId="3817965909" sldId="2147483666"/>
              <ac:spMk id="54" creationId="{D134DD97-2592-3BA5-0B4D-874C174826F7}"/>
            </ac:spMkLst>
          </pc:spChg>
          <pc:spChg chg="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55" creationId="{51EEB25C-8F32-AA0B-3D6D-81F98AEE8E4A}"/>
            </ac:spMkLst>
          </pc:spChg>
          <pc:spChg chg="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56" creationId="{0E63A165-F0E0-9AEE-7CEB-D5F1E45EF174}"/>
            </ac:spMkLst>
          </pc:spChg>
          <pc:spChg chg="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57" creationId="{3EA4B588-1C87-6A4F-C244-7851D0B866FF}"/>
            </ac:spMkLst>
          </pc:spChg>
          <pc:spChg chg="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58" creationId="{90F28741-D4C0-CFA0-EAD8-6B27BC5F70E5}"/>
            </ac:spMkLst>
          </pc:spChg>
          <pc:spChg chg="mod">
            <ac:chgData name="Mahonia Oglesby" userId="dc7413b4-f296-4386-9cc0-9e850d973af1" providerId="ADAL" clId="{0C6A2912-9C31-4F5B-96BB-82D424C44D4C}" dt="2023-12-19T22:37:21.629" v="73" actId="1076"/>
            <ac:spMkLst>
              <pc:docMk/>
              <pc:sldMasterMk cId="0" sldId="2147483648"/>
              <pc:sldLayoutMk cId="3817965909" sldId="2147483666"/>
              <ac:spMk id="59" creationId="{965A5EFE-A7C7-F63E-BEAD-0919786B0E00}"/>
            </ac:spMkLst>
          </pc:spChg>
          <pc:spChg chg="del">
            <ac:chgData name="Mahonia Oglesby" userId="dc7413b4-f296-4386-9cc0-9e850d973af1" providerId="ADAL" clId="{0C6A2912-9C31-4F5B-96BB-82D424C44D4C}" dt="2023-12-19T22:34:06.514" v="51" actId="478"/>
            <ac:spMkLst>
              <pc:docMk/>
              <pc:sldMasterMk cId="0" sldId="2147483648"/>
              <pc:sldLayoutMk cId="3817965909" sldId="2147483666"/>
              <ac:spMk id="75" creationId="{638E85C9-012F-97E3-E1BA-8B05E0D6A255}"/>
            </ac:spMkLst>
          </pc:spChg>
          <pc:spChg chg="del">
            <ac:chgData name="Mahonia Oglesby" userId="dc7413b4-f296-4386-9cc0-9e850d973af1" providerId="ADAL" clId="{0C6A2912-9C31-4F5B-96BB-82D424C44D4C}" dt="2023-12-19T22:34:06.514" v="51" actId="478"/>
            <ac:spMkLst>
              <pc:docMk/>
              <pc:sldMasterMk cId="0" sldId="2147483648"/>
              <pc:sldLayoutMk cId="3817965909" sldId="2147483666"/>
              <ac:spMk id="78" creationId="{F1899095-B5CD-6E5C-9A94-191BD63AE301}"/>
            </ac:spMkLst>
          </pc:spChg>
          <pc:spChg chg="del">
            <ac:chgData name="Mahonia Oglesby" userId="dc7413b4-f296-4386-9cc0-9e850d973af1" providerId="ADAL" clId="{0C6A2912-9C31-4F5B-96BB-82D424C44D4C}" dt="2023-12-19T22:34:06.514" v="51" actId="478"/>
            <ac:spMkLst>
              <pc:docMk/>
              <pc:sldMasterMk cId="0" sldId="2147483648"/>
              <pc:sldLayoutMk cId="3817965909" sldId="2147483666"/>
              <ac:spMk id="79" creationId="{90718C4D-E40F-88F7-ABE1-AD1334718A98}"/>
            </ac:spMkLst>
          </pc:spChg>
          <pc:spChg chg="del">
            <ac:chgData name="Mahonia Oglesby" userId="dc7413b4-f296-4386-9cc0-9e850d973af1" providerId="ADAL" clId="{0C6A2912-9C31-4F5B-96BB-82D424C44D4C}" dt="2023-12-19T22:34:06.514" v="51" actId="478"/>
            <ac:spMkLst>
              <pc:docMk/>
              <pc:sldMasterMk cId="0" sldId="2147483648"/>
              <pc:sldLayoutMk cId="3817965909" sldId="2147483666"/>
              <ac:spMk id="80" creationId="{3775C9A9-E5AD-B485-0A76-0FB6C7216EF0}"/>
            </ac:spMkLst>
          </pc:spChg>
          <pc:spChg chg="del">
            <ac:chgData name="Mahonia Oglesby" userId="dc7413b4-f296-4386-9cc0-9e850d973af1" providerId="ADAL" clId="{0C6A2912-9C31-4F5B-96BB-82D424C44D4C}" dt="2023-12-19T22:34:06.514" v="51" actId="478"/>
            <ac:spMkLst>
              <pc:docMk/>
              <pc:sldMasterMk cId="0" sldId="2147483648"/>
              <pc:sldLayoutMk cId="3817965909" sldId="2147483666"/>
              <ac:spMk id="81" creationId="{BEE48E78-6424-FC4E-204E-B2F58957FBCB}"/>
            </ac:spMkLst>
          </pc:spChg>
          <pc:spChg chg="del">
            <ac:chgData name="Mahonia Oglesby" userId="dc7413b4-f296-4386-9cc0-9e850d973af1" providerId="ADAL" clId="{0C6A2912-9C31-4F5B-96BB-82D424C44D4C}" dt="2023-12-19T22:34:06.514" v="51" actId="478"/>
            <ac:spMkLst>
              <pc:docMk/>
              <pc:sldMasterMk cId="0" sldId="2147483648"/>
              <pc:sldLayoutMk cId="3817965909" sldId="2147483666"/>
              <ac:spMk id="82" creationId="{772C8CC5-D3D7-FFEB-D26F-1CBBA9C7E4EF}"/>
            </ac:spMkLst>
          </pc:spChg>
          <pc:spChg chg="del">
            <ac:chgData name="Mahonia Oglesby" userId="dc7413b4-f296-4386-9cc0-9e850d973af1" providerId="ADAL" clId="{0C6A2912-9C31-4F5B-96BB-82D424C44D4C}" dt="2023-12-19T22:34:06.514" v="51" actId="478"/>
            <ac:spMkLst>
              <pc:docMk/>
              <pc:sldMasterMk cId="0" sldId="2147483648"/>
              <pc:sldLayoutMk cId="3817965909" sldId="2147483666"/>
              <ac:spMk id="83" creationId="{AB39AD52-821C-6F9C-5661-8FA139281670}"/>
            </ac:spMkLst>
          </pc:spChg>
          <pc:picChg chg="add mod">
            <ac:chgData name="Mahonia Oglesby" userId="dc7413b4-f296-4386-9cc0-9e850d973af1" providerId="ADAL" clId="{0C6A2912-9C31-4F5B-96BB-82D424C44D4C}" dt="2023-12-19T22:37:57.563" v="79" actId="1076"/>
            <ac:picMkLst>
              <pc:docMk/>
              <pc:sldMasterMk cId="0" sldId="2147483648"/>
              <pc:sldLayoutMk cId="3817965909" sldId="2147483666"/>
              <ac:picMk id="2" creationId="{12A0E95B-5C09-915C-54D1-F7B544F09103}"/>
            </ac:picMkLst>
          </pc:picChg>
          <pc:picChg chg="add mod">
            <ac:chgData name="Mahonia Oglesby" userId="dc7413b4-f296-4386-9cc0-9e850d973af1" providerId="ADAL" clId="{0C6A2912-9C31-4F5B-96BB-82D424C44D4C}" dt="2023-12-19T22:37:21.629" v="73" actId="1076"/>
            <ac:picMkLst>
              <pc:docMk/>
              <pc:sldMasterMk cId="0" sldId="2147483648"/>
              <pc:sldLayoutMk cId="3817965909" sldId="2147483666"/>
              <ac:picMk id="4" creationId="{CBF17742-6726-5572-E9A7-B66662D3DE75}"/>
            </ac:picMkLst>
          </pc:picChg>
          <pc:picChg chg="del">
            <ac:chgData name="Mahonia Oglesby" userId="dc7413b4-f296-4386-9cc0-9e850d973af1" providerId="ADAL" clId="{0C6A2912-9C31-4F5B-96BB-82D424C44D4C}" dt="2023-12-19T22:34:00.743" v="50" actId="478"/>
            <ac:picMkLst>
              <pc:docMk/>
              <pc:sldMasterMk cId="0" sldId="2147483648"/>
              <pc:sldLayoutMk cId="3817965909" sldId="2147483666"/>
              <ac:picMk id="21" creationId="{A8CC2D5E-1F9C-6C13-F4A0-EE8E74876159}"/>
            </ac:picMkLst>
          </pc:picChg>
          <pc:picChg chg="del">
            <ac:chgData name="Mahonia Oglesby" userId="dc7413b4-f296-4386-9cc0-9e850d973af1" providerId="ADAL" clId="{0C6A2912-9C31-4F5B-96BB-82D424C44D4C}" dt="2023-12-19T22:34:00.743" v="50" actId="478"/>
            <ac:picMkLst>
              <pc:docMk/>
              <pc:sldMasterMk cId="0" sldId="2147483648"/>
              <pc:sldLayoutMk cId="3817965909" sldId="2147483666"/>
              <ac:picMk id="48" creationId="{D496450B-C4CF-7307-358D-BB9B1B1AC0D7}"/>
            </ac:picMkLst>
          </pc:picChg>
          <pc:cxnChg chg="add mod">
            <ac:chgData name="Mahonia Oglesby" userId="dc7413b4-f296-4386-9cc0-9e850d973af1" providerId="ADAL" clId="{0C6A2912-9C31-4F5B-96BB-82D424C44D4C}" dt="2023-12-19T22:37:21.629" v="73" actId="1076"/>
            <ac:cxnSpMkLst>
              <pc:docMk/>
              <pc:sldMasterMk cId="0" sldId="2147483648"/>
              <pc:sldLayoutMk cId="3817965909" sldId="2147483666"/>
              <ac:cxnSpMk id="5" creationId="{E5BA3A7F-E4E2-D79E-98E4-C1EED7FFE590}"/>
            </ac:cxnSpMkLst>
          </pc:cxnChg>
          <pc:cxnChg chg="del">
            <ac:chgData name="Mahonia Oglesby" userId="dc7413b4-f296-4386-9cc0-9e850d973af1" providerId="ADAL" clId="{0C6A2912-9C31-4F5B-96BB-82D424C44D4C}" dt="2023-12-19T22:34:00.743" v="50" actId="478"/>
            <ac:cxnSpMkLst>
              <pc:docMk/>
              <pc:sldMasterMk cId="0" sldId="2147483648"/>
              <pc:sldLayoutMk cId="3817965909" sldId="2147483666"/>
              <ac:cxnSpMk id="63" creationId="{FF8C3709-690D-B573-6360-303FA1BF5253}"/>
            </ac:cxnSpMkLst>
          </pc:cxnChg>
        </pc:sldLayoutChg>
        <pc:sldLayoutChg chg="addSp delSp modSp mod">
          <pc:chgData name="Mahonia Oglesby" userId="dc7413b4-f296-4386-9cc0-9e850d973af1" providerId="ADAL" clId="{0C6A2912-9C31-4F5B-96BB-82D424C44D4C}" dt="2023-12-21T22:59:03.214" v="322" actId="6014"/>
          <pc:sldLayoutMkLst>
            <pc:docMk/>
            <pc:sldMasterMk cId="0" sldId="2147483648"/>
            <pc:sldLayoutMk cId="666548938" sldId="2147483667"/>
          </pc:sldLayoutMkLst>
          <pc:spChg chg="add mod">
            <ac:chgData name="Mahonia Oglesby" userId="dc7413b4-f296-4386-9cc0-9e850d973af1" providerId="ADAL" clId="{0C6A2912-9C31-4F5B-96BB-82D424C44D4C}" dt="2023-12-19T22:47:36.111" v="125" actId="1076"/>
            <ac:spMkLst>
              <pc:docMk/>
              <pc:sldMasterMk cId="0" sldId="2147483648"/>
              <pc:sldLayoutMk cId="666548938" sldId="2147483667"/>
              <ac:spMk id="3" creationId="{F4E36814-1E97-4866-4479-ED3217880BA7}"/>
            </ac:spMkLst>
          </pc:spChg>
          <pc:spChg chg="add mod">
            <ac:chgData name="Mahonia Oglesby" userId="dc7413b4-f296-4386-9cc0-9e850d973af1" providerId="ADAL" clId="{0C6A2912-9C31-4F5B-96BB-82D424C44D4C}" dt="2023-12-19T22:47:36.111" v="125" actId="1076"/>
            <ac:spMkLst>
              <pc:docMk/>
              <pc:sldMasterMk cId="0" sldId="2147483648"/>
              <pc:sldLayoutMk cId="666548938" sldId="2147483667"/>
              <ac:spMk id="4" creationId="{1F0382CC-CF4F-3EA6-2DE6-443EE5059801}"/>
            </ac:spMkLst>
          </pc:spChg>
          <pc:spChg chg="add mod">
            <ac:chgData name="Mahonia Oglesby" userId="dc7413b4-f296-4386-9cc0-9e850d973af1" providerId="ADAL" clId="{0C6A2912-9C31-4F5B-96BB-82D424C44D4C}" dt="2023-12-19T22:47:36.111" v="125" actId="1076"/>
            <ac:spMkLst>
              <pc:docMk/>
              <pc:sldMasterMk cId="0" sldId="2147483648"/>
              <pc:sldLayoutMk cId="666548938" sldId="2147483667"/>
              <ac:spMk id="5" creationId="{EE2A2977-0DFE-0C17-CBD4-3E4A12733748}"/>
            </ac:spMkLst>
          </pc:spChg>
          <pc:spChg chg="add mod">
            <ac:chgData name="Mahonia Oglesby" userId="dc7413b4-f296-4386-9cc0-9e850d973af1" providerId="ADAL" clId="{0C6A2912-9C31-4F5B-96BB-82D424C44D4C}" dt="2023-12-19T22:47:36.111" v="125" actId="1076"/>
            <ac:spMkLst>
              <pc:docMk/>
              <pc:sldMasterMk cId="0" sldId="2147483648"/>
              <pc:sldLayoutMk cId="666548938" sldId="2147483667"/>
              <ac:spMk id="10" creationId="{478FC0B5-BB67-1031-E02F-2358C8D7A1F0}"/>
            </ac:spMkLst>
          </pc:spChg>
          <pc:spChg chg="mod">
            <ac:chgData name="Mahonia Oglesby" userId="dc7413b4-f296-4386-9cc0-9e850d973af1" providerId="ADAL" clId="{0C6A2912-9C31-4F5B-96BB-82D424C44D4C}" dt="2023-12-19T23:06:24.792" v="127"/>
            <ac:spMkLst>
              <pc:docMk/>
              <pc:sldMasterMk cId="0" sldId="2147483648"/>
              <pc:sldLayoutMk cId="666548938" sldId="2147483667"/>
              <ac:spMk id="25" creationId="{99AD4FE1-0EAB-C9CD-1E4B-8F3CC822EF70}"/>
            </ac:spMkLst>
          </pc:spChg>
          <pc:spChg chg="mod">
            <ac:chgData name="Mahonia Oglesby" userId="dc7413b4-f296-4386-9cc0-9e850d973af1" providerId="ADAL" clId="{0C6A2912-9C31-4F5B-96BB-82D424C44D4C}" dt="2023-12-19T23:06:24.792" v="127"/>
            <ac:spMkLst>
              <pc:docMk/>
              <pc:sldMasterMk cId="0" sldId="2147483648"/>
              <pc:sldLayoutMk cId="666548938" sldId="2147483667"/>
              <ac:spMk id="62" creationId="{4A8861FA-C956-2144-02DF-2FC8C1701816}"/>
            </ac:spMkLst>
          </pc:spChg>
          <pc:spChg chg="del">
            <ac:chgData name="Mahonia Oglesby" userId="dc7413b4-f296-4386-9cc0-9e850d973af1" providerId="ADAL" clId="{0C6A2912-9C31-4F5B-96BB-82D424C44D4C}" dt="2023-12-19T22:40:07.951" v="81" actId="478"/>
            <ac:spMkLst>
              <pc:docMk/>
              <pc:sldMasterMk cId="0" sldId="2147483648"/>
              <pc:sldLayoutMk cId="666548938" sldId="2147483667"/>
              <ac:spMk id="194" creationId="{AAC1C088-307F-8986-991E-5566A4960567}"/>
            </ac:spMkLst>
          </pc:spChg>
          <pc:spChg chg="mod">
            <ac:chgData name="Mahonia Oglesby" userId="dc7413b4-f296-4386-9cc0-9e850d973af1" providerId="ADAL" clId="{0C6A2912-9C31-4F5B-96BB-82D424C44D4C}" dt="2023-12-19T23:06:52.515" v="130" actId="571"/>
            <ac:spMkLst>
              <pc:docMk/>
              <pc:sldMasterMk cId="0" sldId="2147483648"/>
              <pc:sldLayoutMk cId="666548938" sldId="2147483667"/>
              <ac:spMk id="195" creationId="{5E259366-C5DD-98DE-4509-53EA344F7E00}"/>
            </ac:spMkLst>
          </pc:spChg>
          <pc:spChg chg="mod">
            <ac:chgData name="Mahonia Oglesby" userId="dc7413b4-f296-4386-9cc0-9e850d973af1" providerId="ADAL" clId="{0C6A2912-9C31-4F5B-96BB-82D424C44D4C}" dt="2023-12-19T22:47:36.111" v="125" actId="1076"/>
            <ac:spMkLst>
              <pc:docMk/>
              <pc:sldMasterMk cId="0" sldId="2147483648"/>
              <pc:sldLayoutMk cId="666548938" sldId="2147483667"/>
              <ac:spMk id="198" creationId="{FE097278-E6BF-0396-0341-3B0504C4187C}"/>
            </ac:spMkLst>
          </pc:spChg>
          <pc:spChg chg="mod">
            <ac:chgData name="Mahonia Oglesby" userId="dc7413b4-f296-4386-9cc0-9e850d973af1" providerId="ADAL" clId="{0C6A2912-9C31-4F5B-96BB-82D424C44D4C}" dt="2023-12-19T22:47:36.111" v="125" actId="1076"/>
            <ac:spMkLst>
              <pc:docMk/>
              <pc:sldMasterMk cId="0" sldId="2147483648"/>
              <pc:sldLayoutMk cId="666548938" sldId="2147483667"/>
              <ac:spMk id="200" creationId="{8262AB24-C5D7-629D-5336-4360EF5B927D}"/>
            </ac:spMkLst>
          </pc:spChg>
          <pc:spChg chg="mod">
            <ac:chgData name="Mahonia Oglesby" userId="dc7413b4-f296-4386-9cc0-9e850d973af1" providerId="ADAL" clId="{0C6A2912-9C31-4F5B-96BB-82D424C44D4C}" dt="2023-12-19T22:47:36.111" v="125" actId="1076"/>
            <ac:spMkLst>
              <pc:docMk/>
              <pc:sldMasterMk cId="0" sldId="2147483648"/>
              <pc:sldLayoutMk cId="666548938" sldId="2147483667"/>
              <ac:spMk id="207" creationId="{71CE51A6-2A74-A3FB-AFF7-66E73F9F7630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208" creationId="{017D21ED-D4E3-98C3-1A27-F6FA93C7BDB3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209" creationId="{FE9FE274-7566-045E-7FEB-9B080B431BDB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210" creationId="{5C42B84C-54BB-8973-CA25-E0B2197EB225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211" creationId="{4B62C3B7-C968-4E34-F7C6-F24228B48CC4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213" creationId="{EC9756AD-996B-C9A0-AB2E-5D5AB136A34D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214" creationId="{8CF3CD79-28E4-7A83-558B-453F7B99D13E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215" creationId="{4918D04A-812E-8C2A-3C5F-1EC80A6F695C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216" creationId="{D429E8DA-6452-2086-859B-635851662F85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217" creationId="{5D643A8B-645E-10BC-5549-D5C458BBB286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218" creationId="{763642F4-50CC-97DA-CA92-74092883847E}"/>
            </ac:spMkLst>
          </pc:spChg>
          <pc:spChg chg="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20" creationId="{EA5C7789-2A8F-605E-6F93-5C047935D12C}"/>
            </ac:spMkLst>
          </pc:spChg>
          <pc:spChg chg="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33" creationId="{205AC851-08EF-2846-43CA-5F49CDFB7F38}"/>
            </ac:spMkLst>
          </pc:spChg>
          <pc:spChg chg="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37" creationId="{9A78DA07-7DE8-091E-C0FE-CB3E8C959902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47" creationId="{7D59A49D-C84C-0870-FF78-F32C2A33E22A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48" creationId="{6C0438C6-9BCC-8947-50D8-452F637E63A1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49" creationId="{9AB68AD4-2447-42A0-CE53-B80B688D8534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50" creationId="{58C11472-BADB-9F64-757F-169748BF08FC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51" creationId="{4F19E8D9-D8F3-49A8-D665-D4630D598E26}"/>
            </ac:spMkLst>
          </pc:spChg>
          <pc:spChg chg="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253" creationId="{249D7549-70FD-543E-D69B-7E159FCD8E4D}"/>
            </ac:spMkLst>
          </pc:spChg>
          <pc:spChg chg="mod">
            <ac:chgData name="Mahonia Oglesby" userId="dc7413b4-f296-4386-9cc0-9e850d973af1" providerId="ADAL" clId="{0C6A2912-9C31-4F5B-96BB-82D424C44D4C}" dt="2023-12-19T22:47:36.111" v="125" actId="1076"/>
            <ac:spMkLst>
              <pc:docMk/>
              <pc:sldMasterMk cId="0" sldId="2147483648"/>
              <pc:sldLayoutMk cId="666548938" sldId="2147483667"/>
              <ac:spMk id="379" creationId="{EA452208-2C48-0A96-EAD6-FD38D0F15AF1}"/>
            </ac:spMkLst>
          </pc:spChg>
          <pc:spChg chg="del">
            <ac:chgData name="Mahonia Oglesby" userId="dc7413b4-f296-4386-9cc0-9e850d973af1" providerId="ADAL" clId="{0C6A2912-9C31-4F5B-96BB-82D424C44D4C}" dt="2023-12-19T22:40:07.951" v="81" actId="478"/>
            <ac:spMkLst>
              <pc:docMk/>
              <pc:sldMasterMk cId="0" sldId="2147483648"/>
              <pc:sldLayoutMk cId="666548938" sldId="2147483667"/>
              <ac:spMk id="384" creationId="{6CED4108-447C-1386-466B-DAC64B9DB4AA}"/>
            </ac:spMkLst>
          </pc:spChg>
          <pc:spChg chg="del">
            <ac:chgData name="Mahonia Oglesby" userId="dc7413b4-f296-4386-9cc0-9e850d973af1" providerId="ADAL" clId="{0C6A2912-9C31-4F5B-96BB-82D424C44D4C}" dt="2023-12-19T22:40:07.951" v="81" actId="478"/>
            <ac:spMkLst>
              <pc:docMk/>
              <pc:sldMasterMk cId="0" sldId="2147483648"/>
              <pc:sldLayoutMk cId="666548938" sldId="2147483667"/>
              <ac:spMk id="385" creationId="{FA9270B2-80E2-6118-DF67-D3A0E41BB75A}"/>
            </ac:spMkLst>
          </pc:spChg>
          <pc:spChg chg="del">
            <ac:chgData name="Mahonia Oglesby" userId="dc7413b4-f296-4386-9cc0-9e850d973af1" providerId="ADAL" clId="{0C6A2912-9C31-4F5B-96BB-82D424C44D4C}" dt="2023-12-19T22:40:07.951" v="81" actId="478"/>
            <ac:spMkLst>
              <pc:docMk/>
              <pc:sldMasterMk cId="0" sldId="2147483648"/>
              <pc:sldLayoutMk cId="666548938" sldId="2147483667"/>
              <ac:spMk id="386" creationId="{AAC8B97A-BB65-6F84-B507-B75583B47AD0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15" creationId="{7BEDE781-701F-3256-6D0F-0CDDB3E59CC6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16" creationId="{56AF4FCF-18E7-42A1-4193-413E992A375A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17" creationId="{F5A23C4E-04C7-5506-5A4F-0FDA5F59E6F2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18" creationId="{595632BD-FE61-75EA-8890-6334C88ED9FC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19" creationId="{0A0B5122-C9EF-59FC-0F59-2BCDFA28BD94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48" creationId="{8F3C1D3E-5BE4-FCCB-3780-2F112F899870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49" creationId="{E327C271-B3C3-A769-56E5-D79F25D78130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50" creationId="{9DFF15CF-7701-C5A5-508B-94157681E631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51" creationId="{4F9B2376-2EA7-E0FE-2736-67034736E554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452" creationId="{C32D51D9-826A-0A29-52A4-1F62E71A6C9B}"/>
            </ac:spMkLst>
          </pc:spChg>
          <pc:spChg chg="mod">
            <ac:chgData name="Mahonia Oglesby" userId="dc7413b4-f296-4386-9cc0-9e850d973af1" providerId="ADAL" clId="{0C6A2912-9C31-4F5B-96BB-82D424C44D4C}" dt="2023-12-19T23:06:24.792" v="127"/>
            <ac:spMkLst>
              <pc:docMk/>
              <pc:sldMasterMk cId="0" sldId="2147483648"/>
              <pc:sldLayoutMk cId="666548938" sldId="2147483667"/>
              <ac:spMk id="455" creationId="{470CF1D9-9456-ACEC-8999-E57402172792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465" creationId="{4415972D-EC54-C253-0B38-9AF0DC8ACF1F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466" creationId="{38326BC1-0E40-DCE2-8322-51BC8FFCF56D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467" creationId="{DFE4B3FC-311A-D786-B536-87DB865AD217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468" creationId="{282C4279-0D0E-50DA-E5BE-1FFB86EC2011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469" creationId="{B6943A0D-5319-8432-5759-DC23DA9B7832}"/>
            </ac:spMkLst>
          </pc:spChg>
          <pc:spChg chg="mod">
            <ac:chgData name="Mahonia Oglesby" userId="dc7413b4-f296-4386-9cc0-9e850d973af1" providerId="ADAL" clId="{0C6A2912-9C31-4F5B-96BB-82D424C44D4C}" dt="2023-12-19T23:06:24.792" v="127"/>
            <ac:spMkLst>
              <pc:docMk/>
              <pc:sldMasterMk cId="0" sldId="2147483648"/>
              <pc:sldLayoutMk cId="666548938" sldId="2147483667"/>
              <ac:spMk id="471" creationId="{689EE217-79AF-1892-B0B3-03DDE5D15E79}"/>
            </ac:spMkLst>
          </pc:spChg>
          <pc:spChg chg="mod">
            <ac:chgData name="Mahonia Oglesby" userId="dc7413b4-f296-4386-9cc0-9e850d973af1" providerId="ADAL" clId="{0C6A2912-9C31-4F5B-96BB-82D424C44D4C}" dt="2023-12-19T23:06:24.792" v="127"/>
            <ac:spMkLst>
              <pc:docMk/>
              <pc:sldMasterMk cId="0" sldId="2147483648"/>
              <pc:sldLayoutMk cId="666548938" sldId="2147483667"/>
              <ac:spMk id="484" creationId="{D20C0916-F4EB-63A3-0987-46936BC4BB77}"/>
            </ac:spMkLst>
          </pc:spChg>
          <pc:spChg chg="mod">
            <ac:chgData name="Mahonia Oglesby" userId="dc7413b4-f296-4386-9cc0-9e850d973af1" providerId="ADAL" clId="{0C6A2912-9C31-4F5B-96BB-82D424C44D4C}" dt="2023-12-19T23:06:24.792" v="127"/>
            <ac:spMkLst>
              <pc:docMk/>
              <pc:sldMasterMk cId="0" sldId="2147483648"/>
              <pc:sldLayoutMk cId="666548938" sldId="2147483667"/>
              <ac:spMk id="488" creationId="{F7366164-BFFF-908B-159D-209B7E6DD83D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498" creationId="{3B723F05-0AF1-7021-C496-98CE2C60176C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499" creationId="{06F2B691-4971-C956-6F75-231BA7810A3D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500" creationId="{66A4DA46-0213-971A-27DC-D9D22AAAB1F7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501" creationId="{C6186CD2-33BE-351A-144B-4D5A9C4C6416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502" creationId="{1E786785-72FC-3C20-4240-8978848492C9}"/>
            </ac:spMkLst>
          </pc:spChg>
          <pc:spChg chg="mod">
            <ac:chgData name="Mahonia Oglesby" userId="dc7413b4-f296-4386-9cc0-9e850d973af1" providerId="ADAL" clId="{0C6A2912-9C31-4F5B-96BB-82D424C44D4C}" dt="2023-12-19T23:06:52.515" v="130" actId="571"/>
            <ac:spMkLst>
              <pc:docMk/>
              <pc:sldMasterMk cId="0" sldId="2147483648"/>
              <pc:sldLayoutMk cId="666548938" sldId="2147483667"/>
              <ac:spMk id="504" creationId="{46D0F48C-856F-D0CE-B888-B67DCCCBF3F9}"/>
            </ac:spMkLst>
          </pc:spChg>
          <pc:spChg chg="mod">
            <ac:chgData name="Mahonia Oglesby" userId="dc7413b4-f296-4386-9cc0-9e850d973af1" providerId="ADAL" clId="{0C6A2912-9C31-4F5B-96BB-82D424C44D4C}" dt="2023-12-19T23:06:52.515" v="130" actId="571"/>
            <ac:spMkLst>
              <pc:docMk/>
              <pc:sldMasterMk cId="0" sldId="2147483648"/>
              <pc:sldLayoutMk cId="666548938" sldId="2147483667"/>
              <ac:spMk id="517" creationId="{46F83EF2-DF95-C424-9751-3BBB1F036A60}"/>
            </ac:spMkLst>
          </pc:spChg>
          <pc:spChg chg="mod">
            <ac:chgData name="Mahonia Oglesby" userId="dc7413b4-f296-4386-9cc0-9e850d973af1" providerId="ADAL" clId="{0C6A2912-9C31-4F5B-96BB-82D424C44D4C}" dt="2023-12-19T23:06:52.515" v="130" actId="571"/>
            <ac:spMkLst>
              <pc:docMk/>
              <pc:sldMasterMk cId="0" sldId="2147483648"/>
              <pc:sldLayoutMk cId="666548938" sldId="2147483667"/>
              <ac:spMk id="521" creationId="{33F4B157-2D4B-D935-73B4-33459C5B45F2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531" creationId="{B42446F8-BD34-E8E6-9992-C618CF182E5A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532" creationId="{7559F3F3-ED9E-623F-B546-B124F6A4683B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533" creationId="{02E4FA44-2CDD-3B39-3813-177A140A52DC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534" creationId="{10FE8613-3E9F-1137-6CA8-08AB81736698}"/>
            </ac:spMkLst>
          </pc:spChg>
          <pc:spChg chg="add mod">
            <ac:chgData name="Mahonia Oglesby" userId="dc7413b4-f296-4386-9cc0-9e850d973af1" providerId="ADAL" clId="{0C6A2912-9C31-4F5B-96BB-82D424C44D4C}" dt="2023-12-19T23:06:58.745" v="131" actId="1076"/>
            <ac:spMkLst>
              <pc:docMk/>
              <pc:sldMasterMk cId="0" sldId="2147483648"/>
              <pc:sldLayoutMk cId="666548938" sldId="2147483667"/>
              <ac:spMk id="535" creationId="{7E2A1479-CD6F-93E6-CDCC-438864A390B7}"/>
            </ac:spMkLst>
          </pc:spChg>
          <pc:spChg chg="mod">
            <ac:chgData name="Mahonia Oglesby" userId="dc7413b4-f296-4386-9cc0-9e850d973af1" providerId="ADAL" clId="{0C6A2912-9C31-4F5B-96BB-82D424C44D4C}" dt="2023-12-19T23:06:52.515" v="130" actId="571"/>
            <ac:spMkLst>
              <pc:docMk/>
              <pc:sldMasterMk cId="0" sldId="2147483648"/>
              <pc:sldLayoutMk cId="666548938" sldId="2147483667"/>
              <ac:spMk id="537" creationId="{3E9052BE-4EC0-3F40-006D-05337A95DD7A}"/>
            </ac:spMkLst>
          </pc:spChg>
          <pc:spChg chg="mod">
            <ac:chgData name="Mahonia Oglesby" userId="dc7413b4-f296-4386-9cc0-9e850d973af1" providerId="ADAL" clId="{0C6A2912-9C31-4F5B-96BB-82D424C44D4C}" dt="2023-12-19T23:06:52.515" v="130" actId="571"/>
            <ac:spMkLst>
              <pc:docMk/>
              <pc:sldMasterMk cId="0" sldId="2147483648"/>
              <pc:sldLayoutMk cId="666548938" sldId="2147483667"/>
              <ac:spMk id="550" creationId="{D4F65617-3B8C-D0C4-F1F1-B0F2DEAA9500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580" creationId="{7B53EB9D-3614-D041-504D-DE3EE41C5F68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581" creationId="{EBCD26A2-A748-3F48-3238-4166E05443F8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582" creationId="{2C73C1FA-81BD-C5EF-A29E-D17B9652A0FE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583" creationId="{620ACB4C-A5E5-0DCB-2C6B-78AD9F4B457F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584" creationId="{092925D9-E4CF-E48F-C2F4-64E9FD9EB484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13" creationId="{1EF84711-D1E3-DE87-69D4-A5F7A70BE176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14" creationId="{20383B62-FBF6-0691-2410-EC2CC3D320F6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15" creationId="{82722D47-98EF-E2A1-C1F2-A2D4746F101C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16" creationId="{7B00388F-5BB3-2D2E-3F93-4FC1B79947ED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17" creationId="{38F7E783-A43C-B9A7-ED7C-8869CC0338ED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46" creationId="{C50E7817-22BB-2303-7FDF-78BAFFB7966B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47" creationId="{344689AA-3304-831C-8BD5-AB4DC34049DD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48" creationId="{4FF61AA3-36BB-C01C-F45E-884CEA12EEC7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49" creationId="{B6155FB9-B5D9-44BB-4A48-704687CA19C3}"/>
            </ac:spMkLst>
          </pc:spChg>
          <pc:spChg chg="del mod">
            <ac:chgData name="Mahonia Oglesby" userId="dc7413b4-f296-4386-9cc0-9e850d973af1" providerId="ADAL" clId="{0C6A2912-9C31-4F5B-96BB-82D424C44D4C}" dt="2023-12-19T23:07:15.318" v="133" actId="478"/>
            <ac:spMkLst>
              <pc:docMk/>
              <pc:sldMasterMk cId="0" sldId="2147483648"/>
              <pc:sldLayoutMk cId="666548938" sldId="2147483667"/>
              <ac:spMk id="650" creationId="{93113201-E7FF-9667-B9A8-5C97C2D7D0F9}"/>
            </ac:spMkLst>
          </pc:spChg>
          <pc:spChg chg="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661" creationId="{20058E12-97C6-8AE5-481C-8EA172B8AE1C}"/>
            </ac:spMkLst>
          </pc:spChg>
          <pc:spChg chg="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665" creationId="{30D3AABF-7FF1-285F-7F17-EC90D64C610F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675" creationId="{F18B6369-5E82-B7FC-363E-58008B40E871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676" creationId="{0B99F4A4-35F2-C553-5C2F-D920CCFB90F7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677" creationId="{93EA3A40-DCCA-168A-68FD-6A0D009D7112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678" creationId="{CFC54F42-0E73-EBAF-5D3C-AEFD6068ED75}"/>
            </ac:spMkLst>
          </pc:spChg>
          <pc:spChg chg="add mod">
            <ac:chgData name="Mahonia Oglesby" userId="dc7413b4-f296-4386-9cc0-9e850d973af1" providerId="ADAL" clId="{0C6A2912-9C31-4F5B-96BB-82D424C44D4C}" dt="2023-12-19T23:07:09.856" v="132" actId="571"/>
            <ac:spMkLst>
              <pc:docMk/>
              <pc:sldMasterMk cId="0" sldId="2147483648"/>
              <pc:sldLayoutMk cId="666548938" sldId="2147483667"/>
              <ac:spMk id="679" creationId="{98BBBCE7-C26E-6ACC-D3B3-FCB1675EA584}"/>
            </ac:spMkLst>
          </pc:s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6" creationId="{6FFEFB58-136F-6006-B4F8-DBD17BBF0B7B}"/>
            </ac:grpSpMkLst>
          </pc:grpChg>
          <pc:grpChg chg="add mod">
            <ac:chgData name="Mahonia Oglesby" userId="dc7413b4-f296-4386-9cc0-9e850d973af1" providerId="ADAL" clId="{0C6A2912-9C31-4F5B-96BB-82D424C44D4C}" dt="2023-12-19T22:47:36.111" v="125" actId="1076"/>
            <ac:grpSpMkLst>
              <pc:docMk/>
              <pc:sldMasterMk cId="0" sldId="2147483648"/>
              <pc:sldLayoutMk cId="666548938" sldId="2147483667"/>
              <ac:grpSpMk id="23" creationId="{A4D68EF4-4C58-BE9F-F7D6-22B92D10FE89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24" creationId="{488FE24F-7B1B-FD90-2BD1-9AACDF8CB9E3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28" creationId="{FB53BAA8-7440-6CAC-34F9-D79539B3FF48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30" creationId="{69CA1037-B5B2-C4CF-1AB0-9B705F66DB5B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35" creationId="{F07E2F4F-45D3-3957-00AA-9C36DDBA0E45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1" creationId="{67E7D2DC-7519-F93C-B502-F4809C8F4337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5" creationId="{B687F55C-3734-B933-6281-C49C3D93AD12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7" creationId="{84E6D2CB-B79C-E0AE-E485-022F234C3796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63" creationId="{A1AEAB41-C956-6FCD-7080-B4638BDE8048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196" creationId="{E7528DE3-322D-3472-35C8-F77E55269327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219" creationId="{E9D0B01D-C54E-DFDE-DBDE-8E52C7C3E0E0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223" creationId="{E8F876B2-0E62-4658-7038-FE7A837C8ECC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228" creationId="{E7C86344-CC87-0842-5E37-4885A3E8C589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234" creationId="{923FC21D-1E44-4C07-88E9-9AA7CF43875A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238" creationId="{5B7347D3-F1C6-3846-98FE-873127A9617E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252" creationId="{1E68A662-79C8-56E5-7360-6C210FC6688E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387" creationId="{07348080-2774-55EE-EEE0-20A243C991A7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391" creationId="{925FE6C5-FD46-ABA8-5DB7-336A0E9FBA32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396" creationId="{60017705-3CD7-A880-DEED-BEDD897D5D7A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02" creationId="{0E5C2642-4504-79E5-7EE2-DA4C14E6A2F7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06" creationId="{F3B48CFA-2CC4-1476-79BE-1DC1E89EA8B2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20" creationId="{ACD16404-81D0-8C1B-6A5D-ED207B207F6B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24" creationId="{0504676A-31A3-D316-9EA2-94B5E2FAD0AC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29" creationId="{FD05ACF6-4BCC-8EB9-2DDC-BC19F3325683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35" creationId="{AFD5A4E9-FB6E-382F-68A7-F952A1C5A4F9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439" creationId="{10FB3327-FEEE-9014-4655-256C6E024A0E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456" creationId="{DAE683DC-CB6D-0214-7D49-C6CDAB0BD7B8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470" creationId="{50B00925-FDF8-81DF-DA89-1A031909E654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474" creationId="{FBA23F1C-43FF-AFAF-22E0-C0EB70A6F09A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479" creationId="{838B2B47-A5B4-A38E-EF06-C4F9EDAF5FAF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485" creationId="{91C351DC-93F0-DD37-9963-3471C84E18AA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489" creationId="{1098528A-F2D3-FBEF-19AB-D2DD37532D74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03" creationId="{7096EE7D-0BF4-2695-703C-870D4E113D46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07" creationId="{B01B8430-A50F-6277-AAD4-B6149E7D4F25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12" creationId="{50B62F8E-91B9-8003-2F2D-3A4AA30F0C0B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18" creationId="{B3A1B882-FCF6-71A3-AC77-22D8D20DDC0C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22" creationId="{BCA094D0-3154-5D19-DDC6-E6D643B16B14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36" creationId="{98B8F3DC-CCB9-D4A4-32D5-7C2C55F67FCD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40" creationId="{8AEDFC1E-BD5F-F229-607E-64B2A6CEF31F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45" creationId="{B1181148-C14C-1C66-E072-1CA184C90770}"/>
            </ac:grpSpMkLst>
          </pc:grpChg>
          <pc:grpChg chg="add mod">
            <ac:chgData name="Mahonia Oglesby" userId="dc7413b4-f296-4386-9cc0-9e850d973af1" providerId="ADAL" clId="{0C6A2912-9C31-4F5B-96BB-82D424C44D4C}" dt="2023-12-19T23:06:58.745" v="131" actId="1076"/>
            <ac:grpSpMkLst>
              <pc:docMk/>
              <pc:sldMasterMk cId="0" sldId="2147483648"/>
              <pc:sldLayoutMk cId="666548938" sldId="2147483667"/>
              <ac:grpSpMk id="551" creationId="{2532F989-8B48-D612-D0DF-154122560CB4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552" creationId="{0CCE9812-5F84-02AD-AE26-6A66F8354D68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556" creationId="{C5DBB4EF-ADFE-B13F-137D-2FE845AF3E3A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561" creationId="{56AC8A02-AC16-7D88-BF80-0B08C2790F28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567" creationId="{6F3FD2B3-E6FA-17A3-2F95-4B7735262D71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571" creationId="{393AB492-D43D-F544-FDAF-5E282ECA99B2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585" creationId="{BBD406E5-1621-BE3F-B953-BE467FB58E12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589" creationId="{69DD1997-AE7F-A6AF-3F2E-29DAA4746E06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594" creationId="{B86FA1C9-CF21-BADE-8474-7083DE18F147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600" creationId="{72692299-7305-5D7E-11F4-39050BE2CBE4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604" creationId="{94C06470-BC5F-44EE-B326-0B6DE2524871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618" creationId="{34312B47-C4F8-9083-A17E-C2A733C6355C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622" creationId="{06461E40-94DF-34EB-1BC8-96C41E4C3A94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627" creationId="{FDD4C5DC-A49F-E708-4124-D08C8E9E7A78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633" creationId="{51FD8F2A-A51F-75FF-982C-70ED59627735}"/>
            </ac:grpSpMkLst>
          </pc:grpChg>
          <pc:grpChg chg="del mod">
            <ac:chgData name="Mahonia Oglesby" userId="dc7413b4-f296-4386-9cc0-9e850d973af1" providerId="ADAL" clId="{0C6A2912-9C31-4F5B-96BB-82D424C44D4C}" dt="2023-12-19T23:07:15.318" v="133" actId="478"/>
            <ac:grpSpMkLst>
              <pc:docMk/>
              <pc:sldMasterMk cId="0" sldId="2147483648"/>
              <pc:sldLayoutMk cId="666548938" sldId="2147483667"/>
              <ac:grpSpMk id="637" creationId="{13D3186A-5787-C1DD-FD69-6AC1E59356C7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651" creationId="{FF8B871B-71DC-9640-D366-74198E83B75C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656" creationId="{696E4F2A-FD17-C3E9-AE3B-DBBAC569E822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662" creationId="{99337355-BD1E-21DE-99C2-4D8B2922B052}"/>
            </ac:grpSpMkLst>
          </pc:grpChg>
          <pc:grpChg chg="add mod">
            <ac:chgData name="Mahonia Oglesby" userId="dc7413b4-f296-4386-9cc0-9e850d973af1" providerId="ADAL" clId="{0C6A2912-9C31-4F5B-96BB-82D424C44D4C}" dt="2023-12-19T23:07:09.856" v="132" actId="571"/>
            <ac:grpSpMkLst>
              <pc:docMk/>
              <pc:sldMasterMk cId="0" sldId="2147483648"/>
              <pc:sldLayoutMk cId="666548938" sldId="2147483667"/>
              <ac:grpSpMk id="666" creationId="{76265384-75F5-F990-FDF5-6B1CF07F2C9E}"/>
            </ac:grpSpMkLst>
          </pc:grpChg>
          <pc:graphicFrameChg chg="add del mod">
            <ac:chgData name="Mahonia Oglesby" userId="dc7413b4-f296-4386-9cc0-9e850d973af1" providerId="ADAL" clId="{0C6A2912-9C31-4F5B-96BB-82D424C44D4C}" dt="2023-12-19T22:47:01.132" v="122" actId="478"/>
            <ac:graphicFrameMkLst>
              <pc:docMk/>
              <pc:sldMasterMk cId="0" sldId="2147483648"/>
              <pc:sldLayoutMk cId="666548938" sldId="2147483667"/>
              <ac:graphicFrameMk id="2" creationId="{87B31F83-B025-29E8-451E-56828A495F9F}"/>
            </ac:graphicFrameMkLst>
          </pc:graphicFrameChg>
          <pc:graphicFrameChg chg="del mod">
            <ac:chgData name="Mahonia Oglesby" userId="dc7413b4-f296-4386-9cc0-9e850d973af1" providerId="ADAL" clId="{0C6A2912-9C31-4F5B-96BB-82D424C44D4C}" dt="2023-12-19T23:07:15.318" v="133" actId="478"/>
            <ac:graphicFrameMkLst>
              <pc:docMk/>
              <pc:sldMasterMk cId="0" sldId="2147483648"/>
              <pc:sldLayoutMk cId="666548938" sldId="2147483667"/>
              <ac:graphicFrameMk id="9" creationId="{B99D315D-9874-3C77-36EC-E51F2CD6B601}"/>
            </ac:graphicFrameMkLst>
          </pc:graphicFrameChg>
          <pc:graphicFrameChg chg="add mod">
            <ac:chgData name="Mahonia Oglesby" userId="dc7413b4-f296-4386-9cc0-9e850d973af1" providerId="ADAL" clId="{0C6A2912-9C31-4F5B-96BB-82D424C44D4C}" dt="2023-12-19T23:06:58.745" v="131" actId="1076"/>
            <ac:graphicFrameMkLst>
              <pc:docMk/>
              <pc:sldMasterMk cId="0" sldId="2147483648"/>
              <pc:sldLayoutMk cId="666548938" sldId="2147483667"/>
              <ac:graphicFrameMk id="27" creationId="{0783D509-86E4-EC23-EBA8-DD9D3EF09632}"/>
            </ac:graphicFrameMkLst>
          </pc:graphicFrameChg>
          <pc:graphicFrameChg chg="del">
            <ac:chgData name="Mahonia Oglesby" userId="dc7413b4-f296-4386-9cc0-9e850d973af1" providerId="ADAL" clId="{0C6A2912-9C31-4F5B-96BB-82D424C44D4C}" dt="2023-12-19T22:40:02.332" v="80" actId="478"/>
            <ac:graphicFrameMkLst>
              <pc:docMk/>
              <pc:sldMasterMk cId="0" sldId="2147483648"/>
              <pc:sldLayoutMk cId="666548938" sldId="2147483667"/>
              <ac:graphicFrameMk id="201" creationId="{ED4A3DB6-45F3-F523-6823-3DC236558973}"/>
            </ac:graphicFrameMkLst>
          </pc:graphicFrameChg>
          <pc:graphicFrameChg chg="add mod">
            <ac:chgData name="Mahonia Oglesby" userId="dc7413b4-f296-4386-9cc0-9e850d973af1" providerId="ADAL" clId="{0C6A2912-9C31-4F5B-96BB-82D424C44D4C}" dt="2023-12-19T23:07:09.856" v="132" actId="571"/>
            <ac:graphicFrameMkLst>
              <pc:docMk/>
              <pc:sldMasterMk cId="0" sldId="2147483648"/>
              <pc:sldLayoutMk cId="666548938" sldId="2147483667"/>
              <ac:graphicFrameMk id="222" creationId="{C0230129-15AA-E9E2-CED8-5472C2B0B261}"/>
            </ac:graphicFrameMkLst>
          </pc:graphicFrameChg>
          <pc:graphicFrameChg chg="add mod">
            <ac:chgData name="Mahonia Oglesby" userId="dc7413b4-f296-4386-9cc0-9e850d973af1" providerId="ADAL" clId="{0C6A2912-9C31-4F5B-96BB-82D424C44D4C}" dt="2023-12-19T23:07:09.856" v="132" actId="571"/>
            <ac:graphicFrameMkLst>
              <pc:docMk/>
              <pc:sldMasterMk cId="0" sldId="2147483648"/>
              <pc:sldLayoutMk cId="666548938" sldId="2147483667"/>
              <ac:graphicFrameMk id="255" creationId="{66A6D5C3-7E12-381C-E7B2-C3A4A793F06F}"/>
            </ac:graphicFrameMkLst>
          </pc:graphicFrameChg>
          <pc:graphicFrameChg chg="del mod">
            <ac:chgData name="Mahonia Oglesby" userId="dc7413b4-f296-4386-9cc0-9e850d973af1" providerId="ADAL" clId="{0C6A2912-9C31-4F5B-96BB-82D424C44D4C}" dt="2023-12-19T23:07:15.318" v="133" actId="478"/>
            <ac:graphicFrameMkLst>
              <pc:docMk/>
              <pc:sldMasterMk cId="0" sldId="2147483648"/>
              <pc:sldLayoutMk cId="666548938" sldId="2147483667"/>
              <ac:graphicFrameMk id="390" creationId="{01F5C081-F534-F4A1-59D5-52B2C1E8F799}"/>
            </ac:graphicFrameMkLst>
          </pc:graphicFrameChg>
          <pc:graphicFrameChg chg="del mod">
            <ac:chgData name="Mahonia Oglesby" userId="dc7413b4-f296-4386-9cc0-9e850d973af1" providerId="ADAL" clId="{0C6A2912-9C31-4F5B-96BB-82D424C44D4C}" dt="2023-12-19T23:07:15.318" v="133" actId="478"/>
            <ac:graphicFrameMkLst>
              <pc:docMk/>
              <pc:sldMasterMk cId="0" sldId="2147483648"/>
              <pc:sldLayoutMk cId="666548938" sldId="2147483667"/>
              <ac:graphicFrameMk id="423" creationId="{457B168D-1A8D-05B3-9FAA-2558283230D0}"/>
            </ac:graphicFrameMkLst>
          </pc:graphicFrameChg>
          <pc:graphicFrameChg chg="add mod">
            <ac:chgData name="Mahonia Oglesby" userId="dc7413b4-f296-4386-9cc0-9e850d973af1" providerId="ADAL" clId="{0C6A2912-9C31-4F5B-96BB-82D424C44D4C}" dt="2023-12-19T23:06:58.745" v="131" actId="1076"/>
            <ac:graphicFrameMkLst>
              <pc:docMk/>
              <pc:sldMasterMk cId="0" sldId="2147483648"/>
              <pc:sldLayoutMk cId="666548938" sldId="2147483667"/>
              <ac:graphicFrameMk id="473" creationId="{3BB9D73F-D252-7079-0CC2-1C75A88271E5}"/>
            </ac:graphicFrameMkLst>
          </pc:graphicFrameChg>
          <pc:graphicFrameChg chg="add mod">
            <ac:chgData name="Mahonia Oglesby" userId="dc7413b4-f296-4386-9cc0-9e850d973af1" providerId="ADAL" clId="{0C6A2912-9C31-4F5B-96BB-82D424C44D4C}" dt="2023-12-19T23:06:58.745" v="131" actId="1076"/>
            <ac:graphicFrameMkLst>
              <pc:docMk/>
              <pc:sldMasterMk cId="0" sldId="2147483648"/>
              <pc:sldLayoutMk cId="666548938" sldId="2147483667"/>
              <ac:graphicFrameMk id="506" creationId="{6AF285B7-3A65-DF9D-28ED-5577B871813A}"/>
            </ac:graphicFrameMkLst>
          </pc:graphicFrameChg>
          <pc:graphicFrameChg chg="add mod">
            <ac:chgData name="Mahonia Oglesby" userId="dc7413b4-f296-4386-9cc0-9e850d973af1" providerId="ADAL" clId="{0C6A2912-9C31-4F5B-96BB-82D424C44D4C}" dt="2023-12-19T23:06:58.745" v="131" actId="1076"/>
            <ac:graphicFrameMkLst>
              <pc:docMk/>
              <pc:sldMasterMk cId="0" sldId="2147483648"/>
              <pc:sldLayoutMk cId="666548938" sldId="2147483667"/>
              <ac:graphicFrameMk id="539" creationId="{70E15621-AE4D-1596-DB51-AB9BD4083A18}"/>
            </ac:graphicFrameMkLst>
          </pc:graphicFrameChg>
          <pc:graphicFrameChg chg="del mod">
            <ac:chgData name="Mahonia Oglesby" userId="dc7413b4-f296-4386-9cc0-9e850d973af1" providerId="ADAL" clId="{0C6A2912-9C31-4F5B-96BB-82D424C44D4C}" dt="2023-12-19T23:07:15.318" v="133" actId="478"/>
            <ac:graphicFrameMkLst>
              <pc:docMk/>
              <pc:sldMasterMk cId="0" sldId="2147483648"/>
              <pc:sldLayoutMk cId="666548938" sldId="2147483667"/>
              <ac:graphicFrameMk id="555" creationId="{A1BEB17D-668A-C379-BF70-3E327D11E216}"/>
            </ac:graphicFrameMkLst>
          </pc:graphicFrameChg>
          <pc:graphicFrameChg chg="del mod">
            <ac:chgData name="Mahonia Oglesby" userId="dc7413b4-f296-4386-9cc0-9e850d973af1" providerId="ADAL" clId="{0C6A2912-9C31-4F5B-96BB-82D424C44D4C}" dt="2023-12-19T23:07:15.318" v="133" actId="478"/>
            <ac:graphicFrameMkLst>
              <pc:docMk/>
              <pc:sldMasterMk cId="0" sldId="2147483648"/>
              <pc:sldLayoutMk cId="666548938" sldId="2147483667"/>
              <ac:graphicFrameMk id="588" creationId="{78865D18-EF7E-8AEA-0A4F-0A60960AB53B}"/>
            </ac:graphicFrameMkLst>
          </pc:graphicFrameChg>
          <pc:graphicFrameChg chg="del mod">
            <ac:chgData name="Mahonia Oglesby" userId="dc7413b4-f296-4386-9cc0-9e850d973af1" providerId="ADAL" clId="{0C6A2912-9C31-4F5B-96BB-82D424C44D4C}" dt="2023-12-19T23:07:15.318" v="133" actId="478"/>
            <ac:graphicFrameMkLst>
              <pc:docMk/>
              <pc:sldMasterMk cId="0" sldId="2147483648"/>
              <pc:sldLayoutMk cId="666548938" sldId="2147483667"/>
              <ac:graphicFrameMk id="621" creationId="{584A387E-0DAC-56D8-A32A-C27378E133C5}"/>
            </ac:graphicFrameMkLst>
          </pc:graphicFrame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26" creationId="{56442463-9CF0-D795-5B76-A91EC859FBF9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29" creationId="{3FC219FB-6EBB-2CE9-4C0C-DF5E61AA4EA5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54" creationId="{5390E03B-EEF6-EDFB-A7EA-50F21CDD4C77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55" creationId="{5B6B041B-8F89-DCEF-7345-52B18DAEC272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56" creationId="{B6B4F4F0-C65D-EB3B-6AA1-1748AC7FC297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58" creationId="{293600B3-785B-0236-14E0-9A415EE449F0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59" creationId="{DCB7352A-2F17-A322-3128-A41DFEDEE759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60" creationId="{639E4470-F9BA-AA7E-DDAE-C29BBAC8536E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61" creationId="{8520B624-90AD-8719-9780-238E9C153EE3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192" creationId="{25413C44-0497-3ABA-CE2A-F8143BEFD6F7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193" creationId="{55675741-C19C-147E-6108-7FCAAE31D29F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197" creationId="{913C5A45-194E-CA6F-ADE3-76D6C841CBAB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199" creationId="{D0C4BD94-3FFE-C504-3FDC-D9C7D2293D28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202" creationId="{F2D506AA-CDE6-A2D8-2FA4-70B4B37A01D3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203" creationId="{8FAA9737-177A-7807-2086-83132C6DC049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204" creationId="{AE4C084F-E064-BDEA-ECEB-6C9199DAF72C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205" creationId="{DADBD3F0-1831-3D18-3067-41EEBF5795C2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206" creationId="{3C4F12FE-F326-A992-B6ED-0F840D6A8C38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212" creationId="{7C5C5035-C13B-09A7-1C88-85A354CE0ACC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21" creationId="{0819AE1D-63B7-9CFB-FA54-DA93023C6181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24" creationId="{24CD8B0B-C5C5-BA10-FB3D-26D387D7A17C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25" creationId="{2E23C24E-36E8-1E1C-2EB5-4DBB5550FFCB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26" creationId="{B2B6FC43-3B36-5A06-B984-F07C31F40028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27" creationId="{BC8E343B-33C3-42EC-9604-9CC6F2E0FDE7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29" creationId="{6646BC99-1A45-220C-0CC8-814EF317C0CE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30" creationId="{7A65E247-A4EE-F36D-D229-62C700100E9E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31" creationId="{87202DCA-E241-D1A3-B487-231006F22BB9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32" creationId="{3ADBE42F-8BD1-29E2-519B-9B439318793C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35" creationId="{609641AB-57D6-424E-8792-02F61CF0B7A5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36" creationId="{F27BBDA4-D8FA-FF73-D9A8-0C5BC47AA139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39" creationId="{3E9BD94A-4110-0F66-AF1F-3ABDF5FB5EA7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40" creationId="{4E76AA01-B41F-2A3C-241B-7EF3967B84C2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41" creationId="{D0419E0F-9563-A4A3-27ED-E15F89C1B160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42" creationId="{5E0AB41C-C075-47FC-D512-F310EFE920B5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43" creationId="{103A1650-9BCB-7206-D3A1-924525D82B72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44" creationId="{A0F63EF3-CB1F-0929-30C0-7C33B28E5880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45" creationId="{7D7DE21C-16D3-5D8F-1A03-F32021CB1B4F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46" creationId="{535A8E76-2724-4773-3AF0-7258920FA564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254" creationId="{59C7DAE8-D80B-7093-30AE-3C4145ADBFC9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53" creationId="{2059BD2C-3A91-381E-2A50-164BFBF6B179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54" creationId="{2FD885BB-4C3B-EE97-EC93-2A5B475E75F4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57" creationId="{87ACCCE7-965B-698A-A4E7-7A34546546A6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58" creationId="{2E683C2E-F56C-3812-A85A-39FF9FB6EB49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59" creationId="{42CC71A0-5CF1-1A93-07F4-628D2CFEA7CB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60" creationId="{5A4B097A-9320-484A-A303-1FA4E142D7A8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61" creationId="{DF4143B7-0AA6-DFAE-2FAF-D89FA5591483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62" creationId="{E4E4879C-B45F-875F-3E6C-6D388291E387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63" creationId="{9CDE2AD9-B867-2C62-6E74-DFB48F395569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64" creationId="{2B37CAA0-E5DD-DE44-AA34-751D1118B48C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72" creationId="{4614833E-965E-A754-FBE3-FD91DB72F397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75" creationId="{1D169C37-F9D0-B4B3-DAE9-C643ED63E405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76" creationId="{289CD543-FC0F-B2ED-3A56-899156CEC6CE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77" creationId="{633BCE17-11F8-2D71-6452-0A974BFAF7A9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78" creationId="{7AF89B0F-9874-FFC7-EC99-7D0F99CF305F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80" creationId="{1E44F6ED-1C2D-567D-AA09-1D15950BC37E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81" creationId="{8358245C-7974-60E6-7EBB-D70F0491CEF2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82" creationId="{A147D535-AA29-CD28-EB5B-3AFD186FDB6B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83" creationId="{DDF1E4C3-7CA6-8B1C-EECD-46E961F93E51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86" creationId="{BEE89465-93EC-5639-B128-90048DD3334F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87" creationId="{ABC6DE8C-1551-2850-61FC-B0A6B02BDC25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90" creationId="{15DC8158-9D43-9EF8-3A47-99B412598542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91" creationId="{AC6B7212-249A-A30E-533E-F3C40864E91C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92" creationId="{69525734-A508-B06B-9941-0510DA38FEA6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93" creationId="{FFB5C22C-A949-459D-C484-A458AB88D288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94" creationId="{39842367-1B69-A19A-D754-18C71F6F6CD9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95" creationId="{D9C51ABC-C778-0675-8BE4-38E0D9BD8A3E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96" creationId="{3DE4EC98-C5E6-41DE-1FCD-55E08B1830A6}"/>
            </ac:picMkLst>
          </pc:picChg>
          <pc:picChg chg="mod">
            <ac:chgData name="Mahonia Oglesby" userId="dc7413b4-f296-4386-9cc0-9e850d973af1" providerId="ADAL" clId="{0C6A2912-9C31-4F5B-96BB-82D424C44D4C}" dt="2023-12-19T23:06:24.792" v="127"/>
            <ac:picMkLst>
              <pc:docMk/>
              <pc:sldMasterMk cId="0" sldId="2147483648"/>
              <pc:sldLayoutMk cId="666548938" sldId="2147483667"/>
              <ac:picMk id="497" creationId="{0C4E642F-8C83-350A-CDA2-93DD998D380F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05" creationId="{8CF72BAB-133A-484F-A430-76247D90F6E7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08" creationId="{8CA39154-943B-9A5A-CEC8-8522FDAC7285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09" creationId="{D925E917-15FC-2B75-6C8A-427401D73CB6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10" creationId="{A05765C4-473E-9F06-E845-7684CF055312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11" creationId="{C0F08FFB-1B1C-2E38-D1AA-A737D5DCFB80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13" creationId="{2549E6E9-166E-001A-C27D-C7E7D650B1F7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14" creationId="{A970265D-ABBC-08F3-9539-60351C2A4B5A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15" creationId="{BF9E7842-B3FE-7B6B-07A1-D99787D10A48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16" creationId="{52BFBB5C-429E-2D34-0E62-B9A52EFEA0AF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19" creationId="{9462A53A-26B5-DCBA-6C3A-57E7DF3B32B5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20" creationId="{5DD6C71E-0819-8E2C-A076-1B5652E9FBF3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23" creationId="{2FA6BCF4-7FD3-BB79-CDFB-2C5A73459DBE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24" creationId="{A66ED3CC-1679-84C5-FE6F-CD71362E280D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25" creationId="{B9FF3E61-41E9-9195-52BA-578A567CFE2F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26" creationId="{9E407D7F-515E-E478-E13D-7171C953785F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27" creationId="{845C36A5-C15E-B70B-8CDE-E063900FF962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28" creationId="{5C1E934D-E4FD-DA96-27C3-E40BCBF7390C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29" creationId="{5FEF87F3-2726-BED1-432F-BC5FFACC72E8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30" creationId="{EDD0DE18-6BFE-9767-9474-114EA96FD174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38" creationId="{1327F19C-9DD3-7B7F-B88A-B8906FD6FB25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41" creationId="{A0364453-7B5C-5C0C-790B-C2B64F034A72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42" creationId="{2EA15704-BEE9-19CA-8A94-C53CC6BB035E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43" creationId="{014E958F-6EEF-92A6-FACF-784909E3EA4F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44" creationId="{12A70F71-3EAC-CC5E-5A83-895CD1013F5B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46" creationId="{5E5F2795-3D52-E589-FC00-6B2FE897F12C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47" creationId="{CD89EFBD-0545-5A71-F1ED-184BC0DC506C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48" creationId="{4829A485-9FCA-6995-CF3A-B3486193E8E5}"/>
            </ac:picMkLst>
          </pc:picChg>
          <pc:picChg chg="mod">
            <ac:chgData name="Mahonia Oglesby" userId="dc7413b4-f296-4386-9cc0-9e850d973af1" providerId="ADAL" clId="{0C6A2912-9C31-4F5B-96BB-82D424C44D4C}" dt="2023-12-19T23:06:52.515" v="130" actId="571"/>
            <ac:picMkLst>
              <pc:docMk/>
              <pc:sldMasterMk cId="0" sldId="2147483648"/>
              <pc:sldLayoutMk cId="666548938" sldId="2147483667"/>
              <ac:picMk id="549" creationId="{017D9998-59A8-DDE0-67C4-F9A6C0E07B30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52" creationId="{379D5EEB-E3FD-A16B-3AB9-D7564D297593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53" creationId="{E3000FC4-2494-C607-E1EF-3CF156F0365D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54" creationId="{D21C22F8-66D8-F9B6-16E7-A254997F8679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55" creationId="{FC957824-34B5-11D6-BD7A-168B383D6AA9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57" creationId="{4D5E2CA3-7980-E2BC-D55B-2D13AF493B43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58" creationId="{52043EFA-E373-6545-9A9E-39A6BF9C42F7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59" creationId="{381459FC-794C-C9A7-712D-EE2BEA191183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60" creationId="{68993CEF-EE0D-8C13-DA11-F0476268DE77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63" creationId="{8A033B4B-EED9-CE2B-207C-946E8FF45FDA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64" creationId="{ADFD94B7-B8C6-7335-CDC8-19AB24A19712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67" creationId="{0D06DEB2-BD16-A157-DE7E-6667C7683757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68" creationId="{A70BA2F1-76A6-FB1C-0EA5-52D06732667E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69" creationId="{F8FDC314-39D9-DDE6-CECB-3A71F946A4B2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70" creationId="{7616BE37-24E7-508D-A7B5-D588853AA021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71" creationId="{443DA369-CAF0-B7E8-98CE-B706F76E32D4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72" creationId="{22784AC4-44BA-7E9A-9202-6697F0A267DB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73" creationId="{128519D3-EA96-4370-B28D-BFD2A34A5BDC}"/>
            </ac:picMkLst>
          </pc:picChg>
          <pc:picChg chg="mod">
            <ac:chgData name="Mahonia Oglesby" userId="dc7413b4-f296-4386-9cc0-9e850d973af1" providerId="ADAL" clId="{0C6A2912-9C31-4F5B-96BB-82D424C44D4C}" dt="2023-12-19T23:07:09.856" v="132" actId="571"/>
            <ac:picMkLst>
              <pc:docMk/>
              <pc:sldMasterMk cId="0" sldId="2147483648"/>
              <pc:sldLayoutMk cId="666548938" sldId="2147483667"/>
              <ac:picMk id="674" creationId="{F28DC941-9C5F-2AC9-96A3-A85F8AE366FE}"/>
            </ac:picMkLst>
          </pc:picChg>
          <pc:cxnChg chg="add mod">
            <ac:chgData name="Mahonia Oglesby" userId="dc7413b4-f296-4386-9cc0-9e850d973af1" providerId="ADAL" clId="{0C6A2912-9C31-4F5B-96BB-82D424C44D4C}" dt="2023-12-19T22:47:36.111" v="125" actId="1076"/>
            <ac:cxnSpMkLst>
              <pc:docMk/>
              <pc:sldMasterMk cId="0" sldId="2147483648"/>
              <pc:sldLayoutMk cId="666548938" sldId="2147483667"/>
              <ac:cxnSpMk id="12" creationId="{F485EBE6-565A-D8E5-B1C8-BE5480309313}"/>
            </ac:cxnSpMkLst>
          </pc:cxnChg>
          <pc:cxnChg chg="add mod">
            <ac:chgData name="Mahonia Oglesby" userId="dc7413b4-f296-4386-9cc0-9e850d973af1" providerId="ADAL" clId="{0C6A2912-9C31-4F5B-96BB-82D424C44D4C}" dt="2023-12-19T22:47:18.878" v="123" actId="164"/>
            <ac:cxnSpMkLst>
              <pc:docMk/>
              <pc:sldMasterMk cId="0" sldId="2147483648"/>
              <pc:sldLayoutMk cId="666548938" sldId="2147483667"/>
              <ac:cxnSpMk id="14" creationId="{D0D87BE8-5044-E834-777C-4F6D8721013D}"/>
            </ac:cxnSpMkLst>
          </pc:cxnChg>
          <pc:cxnChg chg="add mod">
            <ac:chgData name="Mahonia Oglesby" userId="dc7413b4-f296-4386-9cc0-9e850d973af1" providerId="ADAL" clId="{0C6A2912-9C31-4F5B-96BB-82D424C44D4C}" dt="2023-12-19T22:47:18.878" v="123" actId="164"/>
            <ac:cxnSpMkLst>
              <pc:docMk/>
              <pc:sldMasterMk cId="0" sldId="2147483648"/>
              <pc:sldLayoutMk cId="666548938" sldId="2147483667"/>
              <ac:cxnSpMk id="15" creationId="{D1E8E16F-2EE5-0B76-460D-F60CEC13CEDF}"/>
            </ac:cxnSpMkLst>
          </pc:cxnChg>
          <pc:cxnChg chg="add mod">
            <ac:chgData name="Mahonia Oglesby" userId="dc7413b4-f296-4386-9cc0-9e850d973af1" providerId="ADAL" clId="{0C6A2912-9C31-4F5B-96BB-82D424C44D4C}" dt="2023-12-19T22:47:18.878" v="123" actId="164"/>
            <ac:cxnSpMkLst>
              <pc:docMk/>
              <pc:sldMasterMk cId="0" sldId="2147483648"/>
              <pc:sldLayoutMk cId="666548938" sldId="2147483667"/>
              <ac:cxnSpMk id="16" creationId="{D3EF1FC4-82BD-A9AA-8C7A-FF04A7C9A09C}"/>
            </ac:cxnSpMkLst>
          </pc:cxnChg>
          <pc:cxnChg chg="add mod">
            <ac:chgData name="Mahonia Oglesby" userId="dc7413b4-f296-4386-9cc0-9e850d973af1" providerId="ADAL" clId="{0C6A2912-9C31-4F5B-96BB-82D424C44D4C}" dt="2023-12-19T22:44:19.737" v="100" actId="571"/>
            <ac:cxnSpMkLst>
              <pc:docMk/>
              <pc:sldMasterMk cId="0" sldId="2147483648"/>
              <pc:sldLayoutMk cId="666548938" sldId="2147483667"/>
              <ac:cxnSpMk id="17" creationId="{2A23129D-3FF0-A487-500F-3EDEAE37602C}"/>
            </ac:cxnSpMkLst>
          </pc:cxnChg>
          <pc:cxnChg chg="add mod">
            <ac:chgData name="Mahonia Oglesby" userId="dc7413b4-f296-4386-9cc0-9e850d973af1" providerId="ADAL" clId="{0C6A2912-9C31-4F5B-96BB-82D424C44D4C}" dt="2023-12-19T22:44:19.737" v="100" actId="571"/>
            <ac:cxnSpMkLst>
              <pc:docMk/>
              <pc:sldMasterMk cId="0" sldId="2147483648"/>
              <pc:sldLayoutMk cId="666548938" sldId="2147483667"/>
              <ac:cxnSpMk id="18" creationId="{3600497B-C737-DEF7-2B6A-C63E73C701F8}"/>
            </ac:cxnSpMkLst>
          </pc:cxnChg>
          <pc:cxnChg chg="add mod">
            <ac:chgData name="Mahonia Oglesby" userId="dc7413b4-f296-4386-9cc0-9e850d973af1" providerId="ADAL" clId="{0C6A2912-9C31-4F5B-96BB-82D424C44D4C}" dt="2023-12-19T22:47:18.878" v="123" actId="164"/>
            <ac:cxnSpMkLst>
              <pc:docMk/>
              <pc:sldMasterMk cId="0" sldId="2147483648"/>
              <pc:sldLayoutMk cId="666548938" sldId="2147483667"/>
              <ac:cxnSpMk id="19" creationId="{E942348F-04A7-7F33-B552-EDDF2E606C45}"/>
            </ac:cxnSpMkLst>
          </pc:cxnChg>
          <pc:cxnChg chg="add mod">
            <ac:chgData name="Mahonia Oglesby" userId="dc7413b4-f296-4386-9cc0-9e850d973af1" providerId="ADAL" clId="{0C6A2912-9C31-4F5B-96BB-82D424C44D4C}" dt="2023-12-19T22:47:36.111" v="125" actId="1076"/>
            <ac:cxnSpMkLst>
              <pc:docMk/>
              <pc:sldMasterMk cId="0" sldId="2147483648"/>
              <pc:sldLayoutMk cId="666548938" sldId="2147483667"/>
              <ac:cxnSpMk id="20" creationId="{9C6DC239-5A0F-DD29-2493-6592D0E76937}"/>
            </ac:cxnSpMkLst>
          </pc:cxnChg>
        </pc:sldLayoutChg>
        <pc:sldLayoutChg chg="addSp delSp modSp mod">
          <pc:chgData name="Mahonia Oglesby" userId="dc7413b4-f296-4386-9cc0-9e850d973af1" providerId="ADAL" clId="{0C6A2912-9C31-4F5B-96BB-82D424C44D4C}" dt="2023-12-21T22:59:17.329" v="323" actId="6014"/>
          <pc:sldLayoutMkLst>
            <pc:docMk/>
            <pc:sldMasterMk cId="0" sldId="2147483648"/>
            <pc:sldLayoutMk cId="727384593" sldId="2147483668"/>
          </pc:sldLayoutMkLst>
          <pc:spChg chg="add mod">
            <ac:chgData name="Mahonia Oglesby" userId="dc7413b4-f296-4386-9cc0-9e850d973af1" providerId="ADAL" clId="{0C6A2912-9C31-4F5B-96BB-82D424C44D4C}" dt="2023-12-19T23:08:12.434" v="140"/>
            <ac:spMkLst>
              <pc:docMk/>
              <pc:sldMasterMk cId="0" sldId="2147483648"/>
              <pc:sldLayoutMk cId="727384593" sldId="2147483668"/>
              <ac:spMk id="3" creationId="{8D4546B4-F62A-3B92-439C-E27A4F2EE579}"/>
            </ac:spMkLst>
          </pc:spChg>
          <pc:spChg chg="add mod">
            <ac:chgData name="Mahonia Oglesby" userId="dc7413b4-f296-4386-9cc0-9e850d973af1" providerId="ADAL" clId="{0C6A2912-9C31-4F5B-96BB-82D424C44D4C}" dt="2023-12-19T23:08:12.434" v="140"/>
            <ac:spMkLst>
              <pc:docMk/>
              <pc:sldMasterMk cId="0" sldId="2147483648"/>
              <pc:sldLayoutMk cId="727384593" sldId="2147483668"/>
              <ac:spMk id="4" creationId="{6D649B36-D432-2B33-E103-E2F584DE4D26}"/>
            </ac:spMkLst>
          </pc:spChg>
          <pc:spChg chg="add mod">
            <ac:chgData name="Mahonia Oglesby" userId="dc7413b4-f296-4386-9cc0-9e850d973af1" providerId="ADAL" clId="{0C6A2912-9C31-4F5B-96BB-82D424C44D4C}" dt="2023-12-19T23:08:12.434" v="140"/>
            <ac:spMkLst>
              <pc:docMk/>
              <pc:sldMasterMk cId="0" sldId="2147483648"/>
              <pc:sldLayoutMk cId="727384593" sldId="2147483668"/>
              <ac:spMk id="5" creationId="{E1BC2915-DA2A-F59B-2DD2-12AFEE23145F}"/>
            </ac:spMkLst>
          </pc:spChg>
          <pc:spChg chg="add mod">
            <ac:chgData name="Mahonia Oglesby" userId="dc7413b4-f296-4386-9cc0-9e850d973af1" providerId="ADAL" clId="{0C6A2912-9C31-4F5B-96BB-82D424C44D4C}" dt="2023-12-19T23:08:12.434" v="140"/>
            <ac:spMkLst>
              <pc:docMk/>
              <pc:sldMasterMk cId="0" sldId="2147483648"/>
              <pc:sldLayoutMk cId="727384593" sldId="2147483668"/>
              <ac:spMk id="6" creationId="{B9C145E8-EB06-5EB4-FAE8-81D847BDAF04}"/>
            </ac:spMkLst>
          </pc:spChg>
          <pc:spChg chg="add mod">
            <ac:chgData name="Mahonia Oglesby" userId="dc7413b4-f296-4386-9cc0-9e850d973af1" providerId="ADAL" clId="{0C6A2912-9C31-4F5B-96BB-82D424C44D4C}" dt="2023-12-19T23:13:52.190" v="213" actId="1076"/>
            <ac:spMkLst>
              <pc:docMk/>
              <pc:sldMasterMk cId="0" sldId="2147483648"/>
              <pc:sldLayoutMk cId="727384593" sldId="2147483668"/>
              <ac:spMk id="7" creationId="{909FA7B1-4FC0-574A-A8A9-17521EBDC1FA}"/>
            </ac:spMkLst>
          </pc:spChg>
          <pc:spChg chg="add mod">
            <ac:chgData name="Mahonia Oglesby" userId="dc7413b4-f296-4386-9cc0-9e850d973af1" providerId="ADAL" clId="{0C6A2912-9C31-4F5B-96BB-82D424C44D4C}" dt="2023-12-19T23:13:52.190" v="213" actId="1076"/>
            <ac:spMkLst>
              <pc:docMk/>
              <pc:sldMasterMk cId="0" sldId="2147483648"/>
              <pc:sldLayoutMk cId="727384593" sldId="2147483668"/>
              <ac:spMk id="8" creationId="{441DDB49-991D-BCE1-CF03-622FBB990C44}"/>
            </ac:spMkLst>
          </pc:spChg>
          <pc:spChg chg="add mod">
            <ac:chgData name="Mahonia Oglesby" userId="dc7413b4-f296-4386-9cc0-9e850d973af1" providerId="ADAL" clId="{0C6A2912-9C31-4F5B-96BB-82D424C44D4C}" dt="2023-12-19T23:08:12.434" v="140"/>
            <ac:spMkLst>
              <pc:docMk/>
              <pc:sldMasterMk cId="0" sldId="2147483648"/>
              <pc:sldLayoutMk cId="727384593" sldId="2147483668"/>
              <ac:spMk id="9" creationId="{7C5EFAE1-1D13-0E91-1324-6E164CE72D55}"/>
            </ac:spMkLst>
          </pc:spChg>
          <pc:spChg chg="mod">
            <ac:chgData name="Mahonia Oglesby" userId="dc7413b4-f296-4386-9cc0-9e850d973af1" providerId="ADAL" clId="{0C6A2912-9C31-4F5B-96BB-82D424C44D4C}" dt="2023-12-19T23:08:34.914" v="141"/>
            <ac:spMkLst>
              <pc:docMk/>
              <pc:sldMasterMk cId="0" sldId="2147483648"/>
              <pc:sldLayoutMk cId="727384593" sldId="2147483668"/>
              <ac:spMk id="11" creationId="{3D5693A6-CAD2-7CF8-306F-92EA33F679F3}"/>
            </ac:spMkLst>
          </pc:spChg>
          <pc:spChg chg="mod">
            <ac:chgData name="Mahonia Oglesby" userId="dc7413b4-f296-4386-9cc0-9e850d973af1" providerId="ADAL" clId="{0C6A2912-9C31-4F5B-96BB-82D424C44D4C}" dt="2023-12-19T23:08:34.914" v="141"/>
            <ac:spMkLst>
              <pc:docMk/>
              <pc:sldMasterMk cId="0" sldId="2147483648"/>
              <pc:sldLayoutMk cId="727384593" sldId="2147483668"/>
              <ac:spMk id="13" creationId="{DCB38380-8E76-51F6-80C6-CF1D22344C8D}"/>
            </ac:spMkLst>
          </pc:spChg>
          <pc:spChg chg="add mod">
            <ac:chgData name="Mahonia Oglesby" userId="dc7413b4-f296-4386-9cc0-9e850d973af1" providerId="ADAL" clId="{0C6A2912-9C31-4F5B-96BB-82D424C44D4C}" dt="2023-12-19T23:11:06.652" v="162" actId="164"/>
            <ac:spMkLst>
              <pc:docMk/>
              <pc:sldMasterMk cId="0" sldId="2147483648"/>
              <pc:sldLayoutMk cId="727384593" sldId="2147483668"/>
              <ac:spMk id="14" creationId="{11407EEA-46CA-2D6A-4CBB-67259A802848}"/>
            </ac:spMkLst>
          </pc:spChg>
          <pc:spChg chg="add mod">
            <ac:chgData name="Mahonia Oglesby" userId="dc7413b4-f296-4386-9cc0-9e850d973af1" providerId="ADAL" clId="{0C6A2912-9C31-4F5B-96BB-82D424C44D4C}" dt="2023-12-19T23:11:14.038" v="165" actId="164"/>
            <ac:spMkLst>
              <pc:docMk/>
              <pc:sldMasterMk cId="0" sldId="2147483648"/>
              <pc:sldLayoutMk cId="727384593" sldId="2147483668"/>
              <ac:spMk id="16" creationId="{33D211E6-C985-2786-C99B-15B4C73FE2C7}"/>
            </ac:spMkLst>
          </pc:spChg>
          <pc:spChg chg="add mod">
            <ac:chgData name="Mahonia Oglesby" userId="dc7413b4-f296-4386-9cc0-9e850d973af1" providerId="ADAL" clId="{0C6A2912-9C31-4F5B-96BB-82D424C44D4C}" dt="2023-12-19T23:11:03.725" v="161" actId="164"/>
            <ac:spMkLst>
              <pc:docMk/>
              <pc:sldMasterMk cId="0" sldId="2147483648"/>
              <pc:sldLayoutMk cId="727384593" sldId="2147483668"/>
              <ac:spMk id="17" creationId="{DA18BC9A-03C9-460F-8C70-C43DEA1C5978}"/>
            </ac:spMkLst>
          </pc:spChg>
          <pc:spChg chg="add mod">
            <ac:chgData name="Mahonia Oglesby" userId="dc7413b4-f296-4386-9cc0-9e850d973af1" providerId="ADAL" clId="{0C6A2912-9C31-4F5B-96BB-82D424C44D4C}" dt="2023-12-19T23:11:03.725" v="161" actId="164"/>
            <ac:spMkLst>
              <pc:docMk/>
              <pc:sldMasterMk cId="0" sldId="2147483648"/>
              <pc:sldLayoutMk cId="727384593" sldId="2147483668"/>
              <ac:spMk id="18" creationId="{DFAE24DB-B7DF-C743-39C6-A3FC40C37542}"/>
            </ac:spMkLst>
          </pc:spChg>
          <pc:spChg chg="add mod">
            <ac:chgData name="Mahonia Oglesby" userId="dc7413b4-f296-4386-9cc0-9e850d973af1" providerId="ADAL" clId="{0C6A2912-9C31-4F5B-96BB-82D424C44D4C}" dt="2023-12-19T23:11:03.725" v="161" actId="164"/>
            <ac:spMkLst>
              <pc:docMk/>
              <pc:sldMasterMk cId="0" sldId="2147483648"/>
              <pc:sldLayoutMk cId="727384593" sldId="2147483668"/>
              <ac:spMk id="19" creationId="{116E83A9-4531-872E-4592-941735249518}"/>
            </ac:spMkLst>
          </pc:spChg>
          <pc:spChg chg="add mod">
            <ac:chgData name="Mahonia Oglesby" userId="dc7413b4-f296-4386-9cc0-9e850d973af1" providerId="ADAL" clId="{0C6A2912-9C31-4F5B-96BB-82D424C44D4C}" dt="2023-12-19T23:11:03.725" v="161" actId="164"/>
            <ac:spMkLst>
              <pc:docMk/>
              <pc:sldMasterMk cId="0" sldId="2147483648"/>
              <pc:sldLayoutMk cId="727384593" sldId="2147483668"/>
              <ac:spMk id="20" creationId="{018286BA-56FC-0E30-282D-C79038D9C01A}"/>
            </ac:spMkLst>
          </pc:spChg>
          <pc:spChg chg="add mod">
            <ac:chgData name="Mahonia Oglesby" userId="dc7413b4-f296-4386-9cc0-9e850d973af1" providerId="ADAL" clId="{0C6A2912-9C31-4F5B-96BB-82D424C44D4C}" dt="2023-12-19T23:11:03.725" v="161" actId="164"/>
            <ac:spMkLst>
              <pc:docMk/>
              <pc:sldMasterMk cId="0" sldId="2147483648"/>
              <pc:sldLayoutMk cId="727384593" sldId="2147483668"/>
              <ac:spMk id="21" creationId="{56FBF317-54C3-6849-74B7-485D27F8C1B6}"/>
            </ac:spMkLst>
          </pc:spChg>
          <pc:spChg chg="add mod">
            <ac:chgData name="Mahonia Oglesby" userId="dc7413b4-f296-4386-9cc0-9e850d973af1" providerId="ADAL" clId="{0C6A2912-9C31-4F5B-96BB-82D424C44D4C}" dt="2023-12-19T23:11:03.725" v="161" actId="164"/>
            <ac:spMkLst>
              <pc:docMk/>
              <pc:sldMasterMk cId="0" sldId="2147483648"/>
              <pc:sldLayoutMk cId="727384593" sldId="2147483668"/>
              <ac:spMk id="22" creationId="{1A3FBD72-F8E7-DC09-64D7-EB71D8442C9D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23" creationId="{D4A98D99-E52D-1155-7DE4-3C9ECCF4CBA6}"/>
            </ac:spMkLst>
          </pc:spChg>
          <pc:spChg chg="add mod">
            <ac:chgData name="Mahonia Oglesby" userId="dc7413b4-f296-4386-9cc0-9e850d973af1" providerId="ADAL" clId="{0C6A2912-9C31-4F5B-96BB-82D424C44D4C}" dt="2023-12-19T23:11:03.725" v="161" actId="164"/>
            <ac:spMkLst>
              <pc:docMk/>
              <pc:sldMasterMk cId="0" sldId="2147483648"/>
              <pc:sldLayoutMk cId="727384593" sldId="2147483668"/>
              <ac:spMk id="24" creationId="{6D08BF55-98CD-6E3E-E4B3-CB4A0154D411}"/>
            </ac:spMkLst>
          </pc:spChg>
          <pc:spChg chg="add del mod">
            <ac:chgData name="Mahonia Oglesby" userId="dc7413b4-f296-4386-9cc0-9e850d973af1" providerId="ADAL" clId="{0C6A2912-9C31-4F5B-96BB-82D424C44D4C}" dt="2023-12-19T23:23:45.293" v="256" actId="478"/>
            <ac:spMkLst>
              <pc:docMk/>
              <pc:sldMasterMk cId="0" sldId="2147483648"/>
              <pc:sldLayoutMk cId="727384593" sldId="2147483668"/>
              <ac:spMk id="31" creationId="{E02120B2-14A9-EE22-F76D-FB7793F226BD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33" creationId="{572FF581-12E0-E85A-F9E4-E1A97F6D46F1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34" creationId="{4D2E437E-6A56-1501-2407-1F7C8BB17FB6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35" creationId="{D903C312-C3A4-A622-BBD0-6462EF2D9725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36" creationId="{A1BA6EDA-B83F-0730-77F2-E2EF90ED6127}"/>
            </ac:spMkLst>
          </pc:spChg>
          <pc:spChg chg="mod">
            <ac:chgData name="Mahonia Oglesby" userId="dc7413b4-f296-4386-9cc0-9e850d973af1" providerId="ADAL" clId="{0C6A2912-9C31-4F5B-96BB-82D424C44D4C}" dt="2023-12-19T23:14:00.823" v="214" actId="1076"/>
            <ac:spMkLst>
              <pc:docMk/>
              <pc:sldMasterMk cId="0" sldId="2147483648"/>
              <pc:sldLayoutMk cId="727384593" sldId="2147483668"/>
              <ac:spMk id="58" creationId="{9F0D1F53-03E1-8468-F75E-BDD7A2560B6C}"/>
            </ac:spMkLst>
          </pc:spChg>
          <pc:spChg chg="del mod">
            <ac:chgData name="Mahonia Oglesby" userId="dc7413b4-f296-4386-9cc0-9e850d973af1" providerId="ADAL" clId="{0C6A2912-9C31-4F5B-96BB-82D424C44D4C}" dt="2023-12-19T23:09:36.331" v="146" actId="478"/>
            <ac:spMkLst>
              <pc:docMk/>
              <pc:sldMasterMk cId="0" sldId="2147483648"/>
              <pc:sldLayoutMk cId="727384593" sldId="2147483668"/>
              <ac:spMk id="59" creationId="{F1B7A1AB-AC93-E328-E798-0C8B42B833DA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61" creationId="{84E6166F-174E-BD51-7ABD-4F9C9B23711E}"/>
            </ac:spMkLst>
          </pc:spChg>
          <pc:spChg chg="mod">
            <ac:chgData name="Mahonia Oglesby" userId="dc7413b4-f296-4386-9cc0-9e850d973af1" providerId="ADAL" clId="{0C6A2912-9C31-4F5B-96BB-82D424C44D4C}" dt="2023-12-19T23:14:00.823" v="214" actId="1076"/>
            <ac:spMkLst>
              <pc:docMk/>
              <pc:sldMasterMk cId="0" sldId="2147483648"/>
              <pc:sldLayoutMk cId="727384593" sldId="2147483668"/>
              <ac:spMk id="63" creationId="{CF2FE14C-3B1B-04E7-17C2-F7E73D645B6B}"/>
            </ac:spMkLst>
          </pc:spChg>
          <pc:spChg chg="mod">
            <ac:chgData name="Mahonia Oglesby" userId="dc7413b4-f296-4386-9cc0-9e850d973af1" providerId="ADAL" clId="{0C6A2912-9C31-4F5B-96BB-82D424C44D4C}" dt="2023-12-19T23:14:00.823" v="214" actId="1076"/>
            <ac:spMkLst>
              <pc:docMk/>
              <pc:sldMasterMk cId="0" sldId="2147483648"/>
              <pc:sldLayoutMk cId="727384593" sldId="2147483668"/>
              <ac:spMk id="65" creationId="{9881890B-F6C7-86BE-9F4F-79FF6D8DF214}"/>
            </ac:spMkLst>
          </pc:spChg>
          <pc:spChg chg="mod">
            <ac:chgData name="Mahonia Oglesby" userId="dc7413b4-f296-4386-9cc0-9e850d973af1" providerId="ADAL" clId="{0C6A2912-9C31-4F5B-96BB-82D424C44D4C}" dt="2023-12-19T23:14:00.823" v="214" actId="1076"/>
            <ac:spMkLst>
              <pc:docMk/>
              <pc:sldMasterMk cId="0" sldId="2147483648"/>
              <pc:sldLayoutMk cId="727384593" sldId="2147483668"/>
              <ac:spMk id="66" creationId="{E85E96C9-071D-1929-0EEA-CA1C9E5FA4BC}"/>
            </ac:spMkLst>
          </pc:spChg>
          <pc:spChg chg="mod">
            <ac:chgData name="Mahonia Oglesby" userId="dc7413b4-f296-4386-9cc0-9e850d973af1" providerId="ADAL" clId="{0C6A2912-9C31-4F5B-96BB-82D424C44D4C}" dt="2023-12-19T23:14:00.823" v="214" actId="1076"/>
            <ac:spMkLst>
              <pc:docMk/>
              <pc:sldMasterMk cId="0" sldId="2147483648"/>
              <pc:sldLayoutMk cId="727384593" sldId="2147483668"/>
              <ac:spMk id="67" creationId="{E0895150-CBE4-1820-ED5E-05DE9AE12601}"/>
            </ac:spMkLst>
          </pc:spChg>
          <pc:spChg chg="mod">
            <ac:chgData name="Mahonia Oglesby" userId="dc7413b4-f296-4386-9cc0-9e850d973af1" providerId="ADAL" clId="{0C6A2912-9C31-4F5B-96BB-82D424C44D4C}" dt="2023-12-19T23:14:00.823" v="214" actId="1076"/>
            <ac:spMkLst>
              <pc:docMk/>
              <pc:sldMasterMk cId="0" sldId="2147483648"/>
              <pc:sldLayoutMk cId="727384593" sldId="2147483668"/>
              <ac:spMk id="68" creationId="{DB4D9B61-68F2-EC1C-EA67-3CBFF022E7BC}"/>
            </ac:spMkLst>
          </pc:spChg>
          <pc:spChg chg="mod">
            <ac:chgData name="Mahonia Oglesby" userId="dc7413b4-f296-4386-9cc0-9e850d973af1" providerId="ADAL" clId="{0C6A2912-9C31-4F5B-96BB-82D424C44D4C}" dt="2023-12-19T23:14:00.823" v="214" actId="1076"/>
            <ac:spMkLst>
              <pc:docMk/>
              <pc:sldMasterMk cId="0" sldId="2147483648"/>
              <pc:sldLayoutMk cId="727384593" sldId="2147483668"/>
              <ac:spMk id="69" creationId="{33E65C27-C956-C45B-CE75-DF557321E13E}"/>
            </ac:spMkLst>
          </pc:spChg>
          <pc:spChg chg="mod">
            <ac:chgData name="Mahonia Oglesby" userId="dc7413b4-f296-4386-9cc0-9e850d973af1" providerId="ADAL" clId="{0C6A2912-9C31-4F5B-96BB-82D424C44D4C}" dt="2023-12-19T23:14:00.823" v="214" actId="1076"/>
            <ac:spMkLst>
              <pc:docMk/>
              <pc:sldMasterMk cId="0" sldId="2147483648"/>
              <pc:sldLayoutMk cId="727384593" sldId="2147483668"/>
              <ac:spMk id="70" creationId="{130BD208-8ADF-AA35-0CD8-069394F65789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71" creationId="{6791F488-FAE7-3078-408F-47E2E3503BA1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77" creationId="{48495986-39FA-71B6-807F-606D6E1BDF7B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78" creationId="{FB3DB32E-12BF-3EB0-893B-447DBBADECC3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86" creationId="{D8EF0BA7-658A-3669-F8A8-2321EBEEF8C4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87" creationId="{62394CF2-267B-8D51-3FD8-CE1CE1615D39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88" creationId="{E58D2DA5-93F0-A74B-475A-3BE90013FE16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89" creationId="{93EFE792-FE3D-BF53-D407-1663AE5B6439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90" creationId="{BAD0CA4E-F94E-001B-3DD1-5FAA05C8D7C0}"/>
            </ac:spMkLst>
          </pc:spChg>
          <pc:spChg chg="del">
            <ac:chgData name="Mahonia Oglesby" userId="dc7413b4-f296-4386-9cc0-9e850d973af1" providerId="ADAL" clId="{0C6A2912-9C31-4F5B-96BB-82D424C44D4C}" dt="2023-12-19T23:07:55.200" v="138" actId="478"/>
            <ac:spMkLst>
              <pc:docMk/>
              <pc:sldMasterMk cId="0" sldId="2147483648"/>
              <pc:sldLayoutMk cId="727384593" sldId="2147483668"/>
              <ac:spMk id="91" creationId="{2D42B44B-D324-14AB-1084-8448C97DCDAD}"/>
            </ac:spMkLst>
          </pc:spChg>
          <pc:grpChg chg="add mod">
            <ac:chgData name="Mahonia Oglesby" userId="dc7413b4-f296-4386-9cc0-9e850d973af1" providerId="ADAL" clId="{0C6A2912-9C31-4F5B-96BB-82D424C44D4C}" dt="2023-12-19T23:14:00.823" v="214" actId="1076"/>
            <ac:grpSpMkLst>
              <pc:docMk/>
              <pc:sldMasterMk cId="0" sldId="2147483648"/>
              <pc:sldLayoutMk cId="727384593" sldId="2147483668"/>
              <ac:grpSpMk id="10" creationId="{9AACD815-B6E2-8936-2D56-F63A2137E757}"/>
            </ac:grpSpMkLst>
          </pc:grpChg>
          <pc:grpChg chg="add mod">
            <ac:chgData name="Mahonia Oglesby" userId="dc7413b4-f296-4386-9cc0-9e850d973af1" providerId="ADAL" clId="{0C6A2912-9C31-4F5B-96BB-82D424C44D4C}" dt="2023-12-19T23:11:06.652" v="162" actId="164"/>
            <ac:grpSpMkLst>
              <pc:docMk/>
              <pc:sldMasterMk cId="0" sldId="2147483648"/>
              <pc:sldLayoutMk cId="727384593" sldId="2147483668"/>
              <ac:grpSpMk id="25" creationId="{E8F2F66E-373B-20FF-B0B7-E5923ED587A2}"/>
            </ac:grpSpMkLst>
          </pc:grpChg>
          <pc:grpChg chg="add mod">
            <ac:chgData name="Mahonia Oglesby" userId="dc7413b4-f296-4386-9cc0-9e850d973af1" providerId="ADAL" clId="{0C6A2912-9C31-4F5B-96BB-82D424C44D4C}" dt="2023-12-19T23:11:14.038" v="165" actId="164"/>
            <ac:grpSpMkLst>
              <pc:docMk/>
              <pc:sldMasterMk cId="0" sldId="2147483648"/>
              <pc:sldLayoutMk cId="727384593" sldId="2147483668"/>
              <ac:grpSpMk id="26" creationId="{4971761C-37DC-39D7-CCF6-6B7D32CB7F95}"/>
            </ac:grpSpMkLst>
          </pc:grpChg>
          <pc:grpChg chg="add mod">
            <ac:chgData name="Mahonia Oglesby" userId="dc7413b4-f296-4386-9cc0-9e850d973af1" providerId="ADAL" clId="{0C6A2912-9C31-4F5B-96BB-82D424C44D4C}" dt="2023-12-19T23:14:00.823" v="214" actId="1076"/>
            <ac:grpSpMkLst>
              <pc:docMk/>
              <pc:sldMasterMk cId="0" sldId="2147483648"/>
              <pc:sldLayoutMk cId="727384593" sldId="2147483668"/>
              <ac:grpSpMk id="27" creationId="{BCE043E9-0830-C72C-A199-957E6C44A61B}"/>
            </ac:grpSpMkLst>
          </pc:grpChg>
          <pc:grpChg chg="del">
            <ac:chgData name="Mahonia Oglesby" userId="dc7413b4-f296-4386-9cc0-9e850d973af1" providerId="ADAL" clId="{0C6A2912-9C31-4F5B-96BB-82D424C44D4C}" dt="2023-12-19T23:07:55.200" v="138" actId="478"/>
            <ac:grpSpMkLst>
              <pc:docMk/>
              <pc:sldMasterMk cId="0" sldId="2147483648"/>
              <pc:sldLayoutMk cId="727384593" sldId="2147483668"/>
              <ac:grpSpMk id="85" creationId="{C21C34B5-1ACA-2F96-2201-43F6CFED1B7F}"/>
            </ac:grpSpMkLst>
          </pc:grpChg>
          <pc:picChg chg="add mod">
            <ac:chgData name="Mahonia Oglesby" userId="dc7413b4-f296-4386-9cc0-9e850d973af1" providerId="ADAL" clId="{0C6A2912-9C31-4F5B-96BB-82D424C44D4C}" dt="2023-12-19T23:09:42.831" v="147" actId="1076"/>
            <ac:picMkLst>
              <pc:docMk/>
              <pc:sldMasterMk cId="0" sldId="2147483648"/>
              <pc:sldLayoutMk cId="727384593" sldId="2147483668"/>
              <ac:picMk id="2" creationId="{F75F4A4E-DAFC-92EC-2B90-C94FF22509C5}"/>
            </ac:picMkLst>
          </pc:picChg>
          <pc:picChg chg="del">
            <ac:chgData name="Mahonia Oglesby" userId="dc7413b4-f296-4386-9cc0-9e850d973af1" providerId="ADAL" clId="{0C6A2912-9C31-4F5B-96BB-82D424C44D4C}" dt="2023-12-19T23:07:55.200" v="138" actId="478"/>
            <ac:picMkLst>
              <pc:docMk/>
              <pc:sldMasterMk cId="0" sldId="2147483648"/>
              <pc:sldLayoutMk cId="727384593" sldId="2147483668"/>
              <ac:picMk id="106" creationId="{D973862D-15B9-3F04-13E2-E556751C658A}"/>
            </ac:picMkLst>
          </pc:picChg>
          <pc:cxnChg chg="mod">
            <ac:chgData name="Mahonia Oglesby" userId="dc7413b4-f296-4386-9cc0-9e850d973af1" providerId="ADAL" clId="{0C6A2912-9C31-4F5B-96BB-82D424C44D4C}" dt="2023-12-19T23:08:34.914" v="141"/>
            <ac:cxnSpMkLst>
              <pc:docMk/>
              <pc:sldMasterMk cId="0" sldId="2147483648"/>
              <pc:sldLayoutMk cId="727384593" sldId="2147483668"/>
              <ac:cxnSpMk id="12" creationId="{5BD28A1D-C659-089F-2B4B-6EC63E78FD84}"/>
            </ac:cxnSpMkLst>
          </pc:cxnChg>
          <pc:cxnChg chg="add mod">
            <ac:chgData name="Mahonia Oglesby" userId="dc7413b4-f296-4386-9cc0-9e850d973af1" providerId="ADAL" clId="{0C6A2912-9C31-4F5B-96BB-82D424C44D4C}" dt="2023-12-19T23:11:03.725" v="161" actId="164"/>
            <ac:cxnSpMkLst>
              <pc:docMk/>
              <pc:sldMasterMk cId="0" sldId="2147483648"/>
              <pc:sldLayoutMk cId="727384593" sldId="2147483668"/>
              <ac:cxnSpMk id="15" creationId="{93CEC648-4E04-4EF5-A0AE-BA312717D63B}"/>
            </ac:cxnSpMkLst>
          </pc:cxnChg>
          <pc:cxnChg chg="add mod">
            <ac:chgData name="Mahonia Oglesby" userId="dc7413b4-f296-4386-9cc0-9e850d973af1" providerId="ADAL" clId="{0C6A2912-9C31-4F5B-96BB-82D424C44D4C}" dt="2023-12-19T23:14:46.567" v="217" actId="208"/>
            <ac:cxnSpMkLst>
              <pc:docMk/>
              <pc:sldMasterMk cId="0" sldId="2147483648"/>
              <pc:sldLayoutMk cId="727384593" sldId="2147483668"/>
              <ac:cxnSpMk id="29" creationId="{D3C48360-7A4D-0CAB-90A4-B9692C13102F}"/>
            </ac:cxnSpMkLst>
          </pc:cxnChg>
          <pc:cxnChg chg="mod">
            <ac:chgData name="Mahonia Oglesby" userId="dc7413b4-f296-4386-9cc0-9e850d973af1" providerId="ADAL" clId="{0C6A2912-9C31-4F5B-96BB-82D424C44D4C}" dt="2023-12-19T23:07:55.200" v="138" actId="478"/>
            <ac:cxnSpMkLst>
              <pc:docMk/>
              <pc:sldMasterMk cId="0" sldId="2147483648"/>
              <pc:sldLayoutMk cId="727384593" sldId="2147483668"/>
              <ac:cxnSpMk id="83" creationId="{0A5AE49F-3D25-94AB-166A-25186D07D475}"/>
            </ac:cxnSpMkLst>
          </pc:cxnChg>
          <pc:cxnChg chg="del">
            <ac:chgData name="Mahonia Oglesby" userId="dc7413b4-f296-4386-9cc0-9e850d973af1" providerId="ADAL" clId="{0C6A2912-9C31-4F5B-96BB-82D424C44D4C}" dt="2023-12-19T23:07:55.200" v="138" actId="478"/>
            <ac:cxnSpMkLst>
              <pc:docMk/>
              <pc:sldMasterMk cId="0" sldId="2147483648"/>
              <pc:sldLayoutMk cId="727384593" sldId="2147483668"/>
              <ac:cxnSpMk id="93" creationId="{32E30989-87C9-F4DF-4C00-169C9E007B16}"/>
            </ac:cxnSpMkLst>
          </pc:cxnChg>
          <pc:cxnChg chg="del mod">
            <ac:chgData name="Mahonia Oglesby" userId="dc7413b4-f296-4386-9cc0-9e850d973af1" providerId="ADAL" clId="{0C6A2912-9C31-4F5B-96BB-82D424C44D4C}" dt="2023-12-19T23:07:31.763" v="134" actId="478"/>
            <ac:cxnSpMkLst>
              <pc:docMk/>
              <pc:sldMasterMk cId="0" sldId="2147483648"/>
              <pc:sldLayoutMk cId="727384593" sldId="2147483668"/>
              <ac:cxnSpMk id="104" creationId="{0EF572F7-6D4B-FC09-12F2-7E82DB6B1FAF}"/>
            </ac:cxnSpMkLst>
          </pc:cxnChg>
        </pc:sldLayoutChg>
        <pc:sldLayoutChg chg="del">
          <pc:chgData name="Mahonia Oglesby" userId="dc7413b4-f296-4386-9cc0-9e850d973af1" providerId="ADAL" clId="{0C6A2912-9C31-4F5B-96BB-82D424C44D4C}" dt="2023-12-19T23:18:21.975" v="228" actId="2696"/>
          <pc:sldLayoutMkLst>
            <pc:docMk/>
            <pc:sldMasterMk cId="0" sldId="2147483648"/>
            <pc:sldLayoutMk cId="1122956591" sldId="2147483669"/>
          </pc:sldLayoutMkLst>
        </pc:sldLayoutChg>
        <pc:sldLayoutChg chg="addSp delSp modSp add mod modTransition">
          <pc:chgData name="Mahonia Oglesby" userId="dc7413b4-f296-4386-9cc0-9e850d973af1" providerId="ADAL" clId="{0C6A2912-9C31-4F5B-96BB-82D424C44D4C}" dt="2023-12-21T22:59:23.413" v="324" actId="6014"/>
          <pc:sldLayoutMkLst>
            <pc:docMk/>
            <pc:sldMasterMk cId="0" sldId="2147483648"/>
            <pc:sldLayoutMk cId="2012913363" sldId="2147483669"/>
          </pc:sldLayoutMkLst>
          <pc:spChg chg="del">
            <ac:chgData name="Mahonia Oglesby" userId="dc7413b4-f296-4386-9cc0-9e850d973af1" providerId="ADAL" clId="{0C6A2912-9C31-4F5B-96BB-82D424C44D4C}" dt="2023-12-19T23:21:12.112" v="237" actId="478"/>
            <ac:spMkLst>
              <pc:docMk/>
              <pc:sldMasterMk cId="0" sldId="2147483648"/>
              <pc:sldLayoutMk cId="2012913363" sldId="2147483669"/>
              <ac:spMk id="3" creationId="{8D4546B4-F62A-3B92-439C-E27A4F2EE579}"/>
            </ac:spMkLst>
          </pc:spChg>
          <pc:spChg chg="del">
            <ac:chgData name="Mahonia Oglesby" userId="dc7413b4-f296-4386-9cc0-9e850d973af1" providerId="ADAL" clId="{0C6A2912-9C31-4F5B-96BB-82D424C44D4C}" dt="2023-12-19T23:21:12.112" v="237" actId="478"/>
            <ac:spMkLst>
              <pc:docMk/>
              <pc:sldMasterMk cId="0" sldId="2147483648"/>
              <pc:sldLayoutMk cId="2012913363" sldId="2147483669"/>
              <ac:spMk id="4" creationId="{6D649B36-D432-2B33-E103-E2F584DE4D26}"/>
            </ac:spMkLst>
          </pc:spChg>
          <pc:spChg chg="del">
            <ac:chgData name="Mahonia Oglesby" userId="dc7413b4-f296-4386-9cc0-9e850d973af1" providerId="ADAL" clId="{0C6A2912-9C31-4F5B-96BB-82D424C44D4C}" dt="2023-12-19T23:21:12.112" v="237" actId="478"/>
            <ac:spMkLst>
              <pc:docMk/>
              <pc:sldMasterMk cId="0" sldId="2147483648"/>
              <pc:sldLayoutMk cId="2012913363" sldId="2147483669"/>
              <ac:spMk id="5" creationId="{E1BC2915-DA2A-F59B-2DD2-12AFEE23145F}"/>
            </ac:spMkLst>
          </pc:spChg>
          <pc:spChg chg="del">
            <ac:chgData name="Mahonia Oglesby" userId="dc7413b4-f296-4386-9cc0-9e850d973af1" providerId="ADAL" clId="{0C6A2912-9C31-4F5B-96BB-82D424C44D4C}" dt="2023-12-19T23:21:12.112" v="237" actId="478"/>
            <ac:spMkLst>
              <pc:docMk/>
              <pc:sldMasterMk cId="0" sldId="2147483648"/>
              <pc:sldLayoutMk cId="2012913363" sldId="2147483669"/>
              <ac:spMk id="6" creationId="{B9C145E8-EB06-5EB4-FAE8-81D847BDAF04}"/>
            </ac:spMkLst>
          </pc:spChg>
          <pc:spChg chg="del">
            <ac:chgData name="Mahonia Oglesby" userId="dc7413b4-f296-4386-9cc0-9e850d973af1" providerId="ADAL" clId="{0C6A2912-9C31-4F5B-96BB-82D424C44D4C}" dt="2023-12-19T23:21:12.112" v="237" actId="478"/>
            <ac:spMkLst>
              <pc:docMk/>
              <pc:sldMasterMk cId="0" sldId="2147483648"/>
              <pc:sldLayoutMk cId="2012913363" sldId="2147483669"/>
              <ac:spMk id="7" creationId="{909FA7B1-4FC0-574A-A8A9-17521EBDC1FA}"/>
            </ac:spMkLst>
          </pc:spChg>
          <pc:spChg chg="del">
            <ac:chgData name="Mahonia Oglesby" userId="dc7413b4-f296-4386-9cc0-9e850d973af1" providerId="ADAL" clId="{0C6A2912-9C31-4F5B-96BB-82D424C44D4C}" dt="2023-12-19T23:21:12.112" v="237" actId="478"/>
            <ac:spMkLst>
              <pc:docMk/>
              <pc:sldMasterMk cId="0" sldId="2147483648"/>
              <pc:sldLayoutMk cId="2012913363" sldId="2147483669"/>
              <ac:spMk id="8" creationId="{441DDB49-991D-BCE1-CF03-622FBB990C44}"/>
            </ac:spMkLst>
          </pc:spChg>
          <pc:spChg chg="del">
            <ac:chgData name="Mahonia Oglesby" userId="dc7413b4-f296-4386-9cc0-9e850d973af1" providerId="ADAL" clId="{0C6A2912-9C31-4F5B-96BB-82D424C44D4C}" dt="2023-12-19T23:21:12.112" v="237" actId="478"/>
            <ac:spMkLst>
              <pc:docMk/>
              <pc:sldMasterMk cId="0" sldId="2147483648"/>
              <pc:sldLayoutMk cId="2012913363" sldId="2147483669"/>
              <ac:spMk id="9" creationId="{7C5EFAE1-1D13-0E91-1324-6E164CE72D55}"/>
            </ac:spMkLst>
          </pc:spChg>
          <pc:spChg chg="add mod">
            <ac:chgData name="Mahonia Oglesby" userId="dc7413b4-f296-4386-9cc0-9e850d973af1" providerId="ADAL" clId="{0C6A2912-9C31-4F5B-96BB-82D424C44D4C}" dt="2023-12-19T23:23:30.774" v="254" actId="1076"/>
            <ac:spMkLst>
              <pc:docMk/>
              <pc:sldMasterMk cId="0" sldId="2147483648"/>
              <pc:sldLayoutMk cId="2012913363" sldId="2147483669"/>
              <ac:spMk id="30" creationId="{E4FDF94D-57F2-8B01-0F03-A75C72CA9947}"/>
            </ac:spMkLst>
          </pc:spChg>
          <pc:spChg chg="add mod">
            <ac:chgData name="Mahonia Oglesby" userId="dc7413b4-f296-4386-9cc0-9e850d973af1" providerId="ADAL" clId="{0C6A2912-9C31-4F5B-96BB-82D424C44D4C}" dt="2023-12-19T23:23:30.774" v="254" actId="1076"/>
            <ac:spMkLst>
              <pc:docMk/>
              <pc:sldMasterMk cId="0" sldId="2147483648"/>
              <pc:sldLayoutMk cId="2012913363" sldId="2147483669"/>
              <ac:spMk id="31" creationId="{C77B4FC4-0AE1-B4C0-4693-B5BE6EE9F478}"/>
            </ac:spMkLst>
          </pc:spChg>
          <pc:spChg chg="add mod">
            <ac:chgData name="Mahonia Oglesby" userId="dc7413b4-f296-4386-9cc0-9e850d973af1" providerId="ADAL" clId="{0C6A2912-9C31-4F5B-96BB-82D424C44D4C}" dt="2023-12-19T23:23:30.774" v="254" actId="1076"/>
            <ac:spMkLst>
              <pc:docMk/>
              <pc:sldMasterMk cId="0" sldId="2147483648"/>
              <pc:sldLayoutMk cId="2012913363" sldId="2147483669"/>
              <ac:spMk id="32" creationId="{D8A98D28-C8C1-0A5F-B1D9-1F452831EF12}"/>
            </ac:spMkLst>
          </pc:spChg>
          <pc:spChg chg="mod">
            <ac:chgData name="Mahonia Oglesby" userId="dc7413b4-f296-4386-9cc0-9e850d973af1" providerId="ADAL" clId="{0C6A2912-9C31-4F5B-96BB-82D424C44D4C}" dt="2023-12-19T23:21:13.263" v="238"/>
            <ac:spMkLst>
              <pc:docMk/>
              <pc:sldMasterMk cId="0" sldId="2147483648"/>
              <pc:sldLayoutMk cId="2012913363" sldId="2147483669"/>
              <ac:spMk id="34" creationId="{CC018C91-FFA7-69A9-F94D-0353E3304BE6}"/>
            </ac:spMkLst>
          </pc:spChg>
          <pc:spChg chg="mod">
            <ac:chgData name="Mahonia Oglesby" userId="dc7413b4-f296-4386-9cc0-9e850d973af1" providerId="ADAL" clId="{0C6A2912-9C31-4F5B-96BB-82D424C44D4C}" dt="2023-12-19T23:21:13.263" v="238"/>
            <ac:spMkLst>
              <pc:docMk/>
              <pc:sldMasterMk cId="0" sldId="2147483648"/>
              <pc:sldLayoutMk cId="2012913363" sldId="2147483669"/>
              <ac:spMk id="35" creationId="{91BC45E9-D827-1F98-8C58-538D306AB8C9}"/>
            </ac:spMkLst>
          </pc:spChg>
          <pc:spChg chg="add mod">
            <ac:chgData name="Mahonia Oglesby" userId="dc7413b4-f296-4386-9cc0-9e850d973af1" providerId="ADAL" clId="{0C6A2912-9C31-4F5B-96BB-82D424C44D4C}" dt="2023-12-19T23:23:30.774" v="254" actId="1076"/>
            <ac:spMkLst>
              <pc:docMk/>
              <pc:sldMasterMk cId="0" sldId="2147483648"/>
              <pc:sldLayoutMk cId="2012913363" sldId="2147483669"/>
              <ac:spMk id="36" creationId="{F0F3CE97-4698-8C12-936C-7BB13791FE7F}"/>
            </ac:spMkLst>
          </pc:spChg>
          <pc:spChg chg="add mod">
            <ac:chgData name="Mahonia Oglesby" userId="dc7413b4-f296-4386-9cc0-9e850d973af1" providerId="ADAL" clId="{0C6A2912-9C31-4F5B-96BB-82D424C44D4C}" dt="2023-12-19T23:23:30.774" v="254" actId="1076"/>
            <ac:spMkLst>
              <pc:docMk/>
              <pc:sldMasterMk cId="0" sldId="2147483648"/>
              <pc:sldLayoutMk cId="2012913363" sldId="2147483669"/>
              <ac:spMk id="37" creationId="{F27C49BA-5118-147B-64CC-483CE2C30BFE}"/>
            </ac:spMkLst>
          </pc:spChg>
          <pc:spChg chg="add del mod">
            <ac:chgData name="Mahonia Oglesby" userId="dc7413b4-f296-4386-9cc0-9e850d973af1" providerId="ADAL" clId="{0C6A2912-9C31-4F5B-96BB-82D424C44D4C}" dt="2023-12-19T23:23:48.751" v="257" actId="478"/>
            <ac:spMkLst>
              <pc:docMk/>
              <pc:sldMasterMk cId="0" sldId="2147483648"/>
              <pc:sldLayoutMk cId="2012913363" sldId="2147483669"/>
              <ac:spMk id="38" creationId="{127C7188-9C27-B9F1-3394-A0561027798E}"/>
            </ac:spMkLst>
          </pc:spChg>
          <pc:grpChg chg="add mod">
            <ac:chgData name="Mahonia Oglesby" userId="dc7413b4-f296-4386-9cc0-9e850d973af1" providerId="ADAL" clId="{0C6A2912-9C31-4F5B-96BB-82D424C44D4C}" dt="2023-12-19T23:23:30.774" v="254" actId="1076"/>
            <ac:grpSpMkLst>
              <pc:docMk/>
              <pc:sldMasterMk cId="0" sldId="2147483648"/>
              <pc:sldLayoutMk cId="2012913363" sldId="2147483669"/>
              <ac:grpSpMk id="33" creationId="{F253D66D-6027-3602-137A-E53BB2EE6A34}"/>
            </ac:grpSpMkLst>
          </pc:grpChg>
          <pc:picChg chg="del">
            <ac:chgData name="Mahonia Oglesby" userId="dc7413b4-f296-4386-9cc0-9e850d973af1" providerId="ADAL" clId="{0C6A2912-9C31-4F5B-96BB-82D424C44D4C}" dt="2023-12-19T23:21:00.967" v="235" actId="478"/>
            <ac:picMkLst>
              <pc:docMk/>
              <pc:sldMasterMk cId="0" sldId="2147483648"/>
              <pc:sldLayoutMk cId="2012913363" sldId="2147483669"/>
              <ac:picMk id="2" creationId="{F75F4A4E-DAFC-92EC-2B90-C94FF22509C5}"/>
            </ac:picMkLst>
          </pc:picChg>
          <pc:picChg chg="add del mod">
            <ac:chgData name="Mahonia Oglesby" userId="dc7413b4-f296-4386-9cc0-9e850d973af1" providerId="ADAL" clId="{0C6A2912-9C31-4F5B-96BB-82D424C44D4C}" dt="2023-12-19T23:20:59.404" v="234" actId="21"/>
            <ac:picMkLst>
              <pc:docMk/>
              <pc:sldMasterMk cId="0" sldId="2147483648"/>
              <pc:sldLayoutMk cId="2012913363" sldId="2147483669"/>
              <ac:picMk id="23" creationId="{F643F991-7A6F-00DF-472A-53402715AE98}"/>
            </ac:picMkLst>
          </pc:picChg>
          <pc:picChg chg="add mod">
            <ac:chgData name="Mahonia Oglesby" userId="dc7413b4-f296-4386-9cc0-9e850d973af1" providerId="ADAL" clId="{0C6A2912-9C31-4F5B-96BB-82D424C44D4C}" dt="2023-12-19T23:21:02.009" v="236"/>
            <ac:picMkLst>
              <pc:docMk/>
              <pc:sldMasterMk cId="0" sldId="2147483648"/>
              <pc:sldLayoutMk cId="2012913363" sldId="2147483669"/>
              <ac:picMk id="28" creationId="{4723ECDB-908C-6A2B-8857-B3AF7BF58CD1}"/>
            </ac:picMkLst>
          </pc:picChg>
        </pc:sldLayoutChg>
        <pc:sldLayoutChg chg="addSp delSp modSp add mod modTransition">
          <pc:chgData name="Mahonia Oglesby" userId="dc7413b4-f296-4386-9cc0-9e850d973af1" providerId="ADAL" clId="{0C6A2912-9C31-4F5B-96BB-82D424C44D4C}" dt="2023-12-21T22:59:39.775" v="325" actId="6014"/>
          <pc:sldLayoutMkLst>
            <pc:docMk/>
            <pc:sldMasterMk cId="0" sldId="2147483648"/>
            <pc:sldLayoutMk cId="217427731" sldId="2147483670"/>
          </pc:sldLayoutMkLst>
          <pc:spChg chg="add mod">
            <ac:chgData name="Mahonia Oglesby" userId="dc7413b4-f296-4386-9cc0-9e850d973af1" providerId="ADAL" clId="{0C6A2912-9C31-4F5B-96BB-82D424C44D4C}" dt="2023-12-19T23:23:39.694" v="255" actId="1076"/>
            <ac:spMkLst>
              <pc:docMk/>
              <pc:sldMasterMk cId="0" sldId="2147483648"/>
              <pc:sldLayoutMk cId="217427731" sldId="2147483670"/>
              <ac:spMk id="4" creationId="{38193DC3-33BD-9FB4-F592-D8899B39326B}"/>
            </ac:spMkLst>
          </pc:spChg>
          <pc:spChg chg="add mod">
            <ac:chgData name="Mahonia Oglesby" userId="dc7413b4-f296-4386-9cc0-9e850d973af1" providerId="ADAL" clId="{0C6A2912-9C31-4F5B-96BB-82D424C44D4C}" dt="2023-12-19T23:23:39.694" v="255" actId="1076"/>
            <ac:spMkLst>
              <pc:docMk/>
              <pc:sldMasterMk cId="0" sldId="2147483648"/>
              <pc:sldLayoutMk cId="217427731" sldId="2147483670"/>
              <ac:spMk id="5" creationId="{7F9AC82C-1B4F-E26A-BA66-53ADA9BED44C}"/>
            </ac:spMkLst>
          </pc:spChg>
          <pc:spChg chg="add mod">
            <ac:chgData name="Mahonia Oglesby" userId="dc7413b4-f296-4386-9cc0-9e850d973af1" providerId="ADAL" clId="{0C6A2912-9C31-4F5B-96BB-82D424C44D4C}" dt="2023-12-19T23:23:39.694" v="255" actId="1076"/>
            <ac:spMkLst>
              <pc:docMk/>
              <pc:sldMasterMk cId="0" sldId="2147483648"/>
              <pc:sldLayoutMk cId="217427731" sldId="2147483670"/>
              <ac:spMk id="6" creationId="{E5DB3B13-E72B-EF1B-9C44-BA17C2AEF6C3}"/>
            </ac:spMkLst>
          </pc:spChg>
          <pc:spChg chg="add mod">
            <ac:chgData name="Mahonia Oglesby" userId="dc7413b4-f296-4386-9cc0-9e850d973af1" providerId="ADAL" clId="{0C6A2912-9C31-4F5B-96BB-82D424C44D4C}" dt="2023-12-19T23:23:39.694" v="255" actId="1076"/>
            <ac:spMkLst>
              <pc:docMk/>
              <pc:sldMasterMk cId="0" sldId="2147483648"/>
              <pc:sldLayoutMk cId="217427731" sldId="2147483670"/>
              <ac:spMk id="7" creationId="{804F04DA-2E9F-6454-7E04-B20B5D8BD562}"/>
            </ac:spMkLst>
          </pc:spChg>
          <pc:spChg chg="add mod">
            <ac:chgData name="Mahonia Oglesby" userId="dc7413b4-f296-4386-9cc0-9e850d973af1" providerId="ADAL" clId="{0C6A2912-9C31-4F5B-96BB-82D424C44D4C}" dt="2023-12-19T23:23:39.694" v="255" actId="1076"/>
            <ac:spMkLst>
              <pc:docMk/>
              <pc:sldMasterMk cId="0" sldId="2147483648"/>
              <pc:sldLayoutMk cId="217427731" sldId="2147483670"/>
              <ac:spMk id="8" creationId="{64B25A13-17BA-F522-E2F7-9EE045E9E33C}"/>
            </ac:spMkLst>
          </pc:spChg>
          <pc:spChg chg="add mod">
            <ac:chgData name="Mahonia Oglesby" userId="dc7413b4-f296-4386-9cc0-9e850d973af1" providerId="ADAL" clId="{0C6A2912-9C31-4F5B-96BB-82D424C44D4C}" dt="2023-12-19T23:23:39.694" v="255" actId="1076"/>
            <ac:spMkLst>
              <pc:docMk/>
              <pc:sldMasterMk cId="0" sldId="2147483648"/>
              <pc:sldLayoutMk cId="217427731" sldId="2147483670"/>
              <ac:spMk id="9" creationId="{454562BE-16F8-DC63-4490-56204D4D7749}"/>
            </ac:spMkLst>
          </pc:spChg>
          <pc:spChg chg="add mod">
            <ac:chgData name="Mahonia Oglesby" userId="dc7413b4-f296-4386-9cc0-9e850d973af1" providerId="ADAL" clId="{0C6A2912-9C31-4F5B-96BB-82D424C44D4C}" dt="2023-12-19T23:23:39.694" v="255" actId="1076"/>
            <ac:spMkLst>
              <pc:docMk/>
              <pc:sldMasterMk cId="0" sldId="2147483648"/>
              <pc:sldLayoutMk cId="217427731" sldId="2147483670"/>
              <ac:spMk id="23" creationId="{CCA99C83-5E3E-814D-F89B-A18823FFFADF}"/>
            </ac:spMkLst>
          </pc:spChg>
          <pc:spChg chg="del">
            <ac:chgData name="Mahonia Oglesby" userId="dc7413b4-f296-4386-9cc0-9e850d973af1" providerId="ADAL" clId="{0C6A2912-9C31-4F5B-96BB-82D424C44D4C}" dt="2023-12-19T23:22:19.242" v="246" actId="478"/>
            <ac:spMkLst>
              <pc:docMk/>
              <pc:sldMasterMk cId="0" sldId="2147483648"/>
              <pc:sldLayoutMk cId="217427731" sldId="2147483670"/>
              <ac:spMk id="30" creationId="{E4FDF94D-57F2-8B01-0F03-A75C72CA9947}"/>
            </ac:spMkLst>
          </pc:spChg>
          <pc:spChg chg="del">
            <ac:chgData name="Mahonia Oglesby" userId="dc7413b4-f296-4386-9cc0-9e850d973af1" providerId="ADAL" clId="{0C6A2912-9C31-4F5B-96BB-82D424C44D4C}" dt="2023-12-19T23:22:19.242" v="246" actId="478"/>
            <ac:spMkLst>
              <pc:docMk/>
              <pc:sldMasterMk cId="0" sldId="2147483648"/>
              <pc:sldLayoutMk cId="217427731" sldId="2147483670"/>
              <ac:spMk id="31" creationId="{C77B4FC4-0AE1-B4C0-4693-B5BE6EE9F478}"/>
            </ac:spMkLst>
          </pc:spChg>
          <pc:spChg chg="del">
            <ac:chgData name="Mahonia Oglesby" userId="dc7413b4-f296-4386-9cc0-9e850d973af1" providerId="ADAL" clId="{0C6A2912-9C31-4F5B-96BB-82D424C44D4C}" dt="2023-12-19T23:22:19.242" v="246" actId="478"/>
            <ac:spMkLst>
              <pc:docMk/>
              <pc:sldMasterMk cId="0" sldId="2147483648"/>
              <pc:sldLayoutMk cId="217427731" sldId="2147483670"/>
              <ac:spMk id="32" creationId="{D8A98D28-C8C1-0A5F-B1D9-1F452831EF12}"/>
            </ac:spMkLst>
          </pc:spChg>
          <pc:spChg chg="del">
            <ac:chgData name="Mahonia Oglesby" userId="dc7413b4-f296-4386-9cc0-9e850d973af1" providerId="ADAL" clId="{0C6A2912-9C31-4F5B-96BB-82D424C44D4C}" dt="2023-12-19T23:22:19.242" v="246" actId="478"/>
            <ac:spMkLst>
              <pc:docMk/>
              <pc:sldMasterMk cId="0" sldId="2147483648"/>
              <pc:sldLayoutMk cId="217427731" sldId="2147483670"/>
              <ac:spMk id="36" creationId="{F0F3CE97-4698-8C12-936C-7BB13791FE7F}"/>
            </ac:spMkLst>
          </pc:spChg>
          <pc:spChg chg="del">
            <ac:chgData name="Mahonia Oglesby" userId="dc7413b4-f296-4386-9cc0-9e850d973af1" providerId="ADAL" clId="{0C6A2912-9C31-4F5B-96BB-82D424C44D4C}" dt="2023-12-19T23:22:19.242" v="246" actId="478"/>
            <ac:spMkLst>
              <pc:docMk/>
              <pc:sldMasterMk cId="0" sldId="2147483648"/>
              <pc:sldLayoutMk cId="217427731" sldId="2147483670"/>
              <ac:spMk id="37" creationId="{F27C49BA-5118-147B-64CC-483CE2C30BFE}"/>
            </ac:spMkLst>
          </pc:spChg>
          <pc:spChg chg="add del mod">
            <ac:chgData name="Mahonia Oglesby" userId="dc7413b4-f296-4386-9cc0-9e850d973af1" providerId="ADAL" clId="{0C6A2912-9C31-4F5B-96BB-82D424C44D4C}" dt="2023-12-19T23:24:08.967" v="259" actId="478"/>
            <ac:spMkLst>
              <pc:docMk/>
              <pc:sldMasterMk cId="0" sldId="2147483648"/>
              <pc:sldLayoutMk cId="217427731" sldId="2147483670"/>
              <ac:spMk id="38" creationId="{6112AB94-7E45-64D1-B708-5035A4D030ED}"/>
            </ac:spMkLst>
          </pc:spChg>
          <pc:grpChg chg="del">
            <ac:chgData name="Mahonia Oglesby" userId="dc7413b4-f296-4386-9cc0-9e850d973af1" providerId="ADAL" clId="{0C6A2912-9C31-4F5B-96BB-82D424C44D4C}" dt="2023-12-19T23:22:19.242" v="246" actId="478"/>
            <ac:grpSpMkLst>
              <pc:docMk/>
              <pc:sldMasterMk cId="0" sldId="2147483648"/>
              <pc:sldLayoutMk cId="217427731" sldId="2147483670"/>
              <ac:grpSpMk id="33" creationId="{F253D66D-6027-3602-137A-E53BB2EE6A34}"/>
            </ac:grpSpMkLst>
          </pc:grpChg>
          <pc:picChg chg="add del mod">
            <ac:chgData name="Mahonia Oglesby" userId="dc7413b4-f296-4386-9cc0-9e850d973af1" providerId="ADAL" clId="{0C6A2912-9C31-4F5B-96BB-82D424C44D4C}" dt="2023-12-19T23:22:05.816" v="243" actId="21"/>
            <ac:picMkLst>
              <pc:docMk/>
              <pc:sldMasterMk cId="0" sldId="2147483648"/>
              <pc:sldLayoutMk cId="217427731" sldId="2147483670"/>
              <ac:picMk id="2" creationId="{5054AFB5-E8A6-4002-7171-EC60B6546663}"/>
            </ac:picMkLst>
          </pc:picChg>
          <pc:picChg chg="add mod">
            <ac:chgData name="Mahonia Oglesby" userId="dc7413b4-f296-4386-9cc0-9e850d973af1" providerId="ADAL" clId="{0C6A2912-9C31-4F5B-96BB-82D424C44D4C}" dt="2023-12-19T23:22:08.874" v="245"/>
            <ac:picMkLst>
              <pc:docMk/>
              <pc:sldMasterMk cId="0" sldId="2147483648"/>
              <pc:sldLayoutMk cId="217427731" sldId="2147483670"/>
              <ac:picMk id="3" creationId="{81BA5568-5BEC-F1C1-B359-9120D956FA5C}"/>
            </ac:picMkLst>
          </pc:picChg>
          <pc:picChg chg="del">
            <ac:chgData name="Mahonia Oglesby" userId="dc7413b4-f296-4386-9cc0-9e850d973af1" providerId="ADAL" clId="{0C6A2912-9C31-4F5B-96BB-82D424C44D4C}" dt="2023-12-19T23:22:07.471" v="244" actId="478"/>
            <ac:picMkLst>
              <pc:docMk/>
              <pc:sldMasterMk cId="0" sldId="2147483648"/>
              <pc:sldLayoutMk cId="217427731" sldId="2147483670"/>
              <ac:picMk id="28" creationId="{4723ECDB-908C-6A2B-8857-B3AF7BF58CD1}"/>
            </ac:picMkLst>
          </pc:picChg>
        </pc:sldLayoutChg>
        <pc:sldLayoutChg chg="addSp delSp modSp add mod modTransition">
          <pc:chgData name="Mahonia Oglesby" userId="dc7413b4-f296-4386-9cc0-9e850d973af1" providerId="ADAL" clId="{0C6A2912-9C31-4F5B-96BB-82D424C44D4C}" dt="2023-12-21T22:59:52.845" v="326" actId="6014"/>
          <pc:sldLayoutMkLst>
            <pc:docMk/>
            <pc:sldMasterMk cId="0" sldId="2147483648"/>
            <pc:sldLayoutMk cId="1418404627" sldId="2147483671"/>
          </pc:sldLayoutMkLst>
          <pc:spChg chg="add mod">
            <ac:chgData name="Mahonia Oglesby" userId="dc7413b4-f296-4386-9cc0-9e850d973af1" providerId="ADAL" clId="{0C6A2912-9C31-4F5B-96BB-82D424C44D4C}" dt="2023-12-19T23:24:44.596" v="262" actId="1076"/>
            <ac:spMkLst>
              <pc:docMk/>
              <pc:sldMasterMk cId="0" sldId="2147483648"/>
              <pc:sldLayoutMk cId="1418404627" sldId="2147483671"/>
              <ac:spMk id="2" creationId="{E0CE5023-A8D2-730F-AAAC-34C23671DF10}"/>
            </ac:spMkLst>
          </pc:spChg>
          <pc:spChg chg="del">
            <ac:chgData name="Mahonia Oglesby" userId="dc7413b4-f296-4386-9cc0-9e850d973af1" providerId="ADAL" clId="{0C6A2912-9C31-4F5B-96BB-82D424C44D4C}" dt="2023-12-19T23:24:17.235" v="260" actId="478"/>
            <ac:spMkLst>
              <pc:docMk/>
              <pc:sldMasterMk cId="0" sldId="2147483648"/>
              <pc:sldLayoutMk cId="1418404627" sldId="2147483671"/>
              <ac:spMk id="4" creationId="{38193DC3-33BD-9FB4-F592-D8899B39326B}"/>
            </ac:spMkLst>
          </pc:spChg>
          <pc:spChg chg="del">
            <ac:chgData name="Mahonia Oglesby" userId="dc7413b4-f296-4386-9cc0-9e850d973af1" providerId="ADAL" clId="{0C6A2912-9C31-4F5B-96BB-82D424C44D4C}" dt="2023-12-19T23:24:17.235" v="260" actId="478"/>
            <ac:spMkLst>
              <pc:docMk/>
              <pc:sldMasterMk cId="0" sldId="2147483648"/>
              <pc:sldLayoutMk cId="1418404627" sldId="2147483671"/>
              <ac:spMk id="5" creationId="{7F9AC82C-1B4F-E26A-BA66-53ADA9BED44C}"/>
            </ac:spMkLst>
          </pc:spChg>
          <pc:spChg chg="del">
            <ac:chgData name="Mahonia Oglesby" userId="dc7413b4-f296-4386-9cc0-9e850d973af1" providerId="ADAL" clId="{0C6A2912-9C31-4F5B-96BB-82D424C44D4C}" dt="2023-12-19T23:24:17.235" v="260" actId="478"/>
            <ac:spMkLst>
              <pc:docMk/>
              <pc:sldMasterMk cId="0" sldId="2147483648"/>
              <pc:sldLayoutMk cId="1418404627" sldId="2147483671"/>
              <ac:spMk id="6" creationId="{E5DB3B13-E72B-EF1B-9C44-BA17C2AEF6C3}"/>
            </ac:spMkLst>
          </pc:spChg>
          <pc:spChg chg="del">
            <ac:chgData name="Mahonia Oglesby" userId="dc7413b4-f296-4386-9cc0-9e850d973af1" providerId="ADAL" clId="{0C6A2912-9C31-4F5B-96BB-82D424C44D4C}" dt="2023-12-19T23:24:17.235" v="260" actId="478"/>
            <ac:spMkLst>
              <pc:docMk/>
              <pc:sldMasterMk cId="0" sldId="2147483648"/>
              <pc:sldLayoutMk cId="1418404627" sldId="2147483671"/>
              <ac:spMk id="7" creationId="{804F04DA-2E9F-6454-7E04-B20B5D8BD562}"/>
            </ac:spMkLst>
          </pc:spChg>
          <pc:spChg chg="del">
            <ac:chgData name="Mahonia Oglesby" userId="dc7413b4-f296-4386-9cc0-9e850d973af1" providerId="ADAL" clId="{0C6A2912-9C31-4F5B-96BB-82D424C44D4C}" dt="2023-12-19T23:24:17.235" v="260" actId="478"/>
            <ac:spMkLst>
              <pc:docMk/>
              <pc:sldMasterMk cId="0" sldId="2147483648"/>
              <pc:sldLayoutMk cId="1418404627" sldId="2147483671"/>
              <ac:spMk id="8" creationId="{64B25A13-17BA-F522-E2F7-9EE045E9E33C}"/>
            </ac:spMkLst>
          </pc:spChg>
          <pc:spChg chg="del">
            <ac:chgData name="Mahonia Oglesby" userId="dc7413b4-f296-4386-9cc0-9e850d973af1" providerId="ADAL" clId="{0C6A2912-9C31-4F5B-96BB-82D424C44D4C}" dt="2023-12-19T23:24:17.235" v="260" actId="478"/>
            <ac:spMkLst>
              <pc:docMk/>
              <pc:sldMasterMk cId="0" sldId="2147483648"/>
              <pc:sldLayoutMk cId="1418404627" sldId="2147483671"/>
              <ac:spMk id="9" creationId="{454562BE-16F8-DC63-4490-56204D4D7749}"/>
            </ac:spMkLst>
          </pc:spChg>
          <pc:spChg chg="del">
            <ac:chgData name="Mahonia Oglesby" userId="dc7413b4-f296-4386-9cc0-9e850d973af1" providerId="ADAL" clId="{0C6A2912-9C31-4F5B-96BB-82D424C44D4C}" dt="2023-12-19T23:24:17.235" v="260" actId="478"/>
            <ac:spMkLst>
              <pc:docMk/>
              <pc:sldMasterMk cId="0" sldId="2147483648"/>
              <pc:sldLayoutMk cId="1418404627" sldId="2147483671"/>
              <ac:spMk id="23" creationId="{CCA99C83-5E3E-814D-F89B-A18823FFFADF}"/>
            </ac:spMkLst>
          </pc:spChg>
          <pc:spChg chg="add mod">
            <ac:chgData name="Mahonia Oglesby" userId="dc7413b4-f296-4386-9cc0-9e850d973af1" providerId="ADAL" clId="{0C6A2912-9C31-4F5B-96BB-82D424C44D4C}" dt="2023-12-19T23:24:44.596" v="262" actId="1076"/>
            <ac:spMkLst>
              <pc:docMk/>
              <pc:sldMasterMk cId="0" sldId="2147483648"/>
              <pc:sldLayoutMk cId="1418404627" sldId="2147483671"/>
              <ac:spMk id="28" creationId="{3290D6C4-1C50-4641-0528-2E6F21C81EEF}"/>
            </ac:spMkLst>
          </pc:spChg>
          <pc:spChg chg="add mod">
            <ac:chgData name="Mahonia Oglesby" userId="dc7413b4-f296-4386-9cc0-9e850d973af1" providerId="ADAL" clId="{0C6A2912-9C31-4F5B-96BB-82D424C44D4C}" dt="2023-12-19T23:24:44.596" v="262" actId="1076"/>
            <ac:spMkLst>
              <pc:docMk/>
              <pc:sldMasterMk cId="0" sldId="2147483648"/>
              <pc:sldLayoutMk cId="1418404627" sldId="2147483671"/>
              <ac:spMk id="30" creationId="{ED796AD7-496B-8CE5-1193-021C7C991B7E}"/>
            </ac:spMkLst>
          </pc:spChg>
          <pc:spChg chg="add mod">
            <ac:chgData name="Mahonia Oglesby" userId="dc7413b4-f296-4386-9cc0-9e850d973af1" providerId="ADAL" clId="{0C6A2912-9C31-4F5B-96BB-82D424C44D4C}" dt="2023-12-19T23:24:44.596" v="262" actId="1076"/>
            <ac:spMkLst>
              <pc:docMk/>
              <pc:sldMasterMk cId="0" sldId="2147483648"/>
              <pc:sldLayoutMk cId="1418404627" sldId="2147483671"/>
              <ac:spMk id="31" creationId="{F05E2953-AFA1-2C40-BE8D-B1C17F93347C}"/>
            </ac:spMkLst>
          </pc:spChg>
          <pc:spChg chg="del">
            <ac:chgData name="Mahonia Oglesby" userId="dc7413b4-f296-4386-9cc0-9e850d973af1" providerId="ADAL" clId="{0C6A2912-9C31-4F5B-96BB-82D424C44D4C}" dt="2023-12-19T23:24:47.432" v="263" actId="478"/>
            <ac:spMkLst>
              <pc:docMk/>
              <pc:sldMasterMk cId="0" sldId="2147483648"/>
              <pc:sldLayoutMk cId="1418404627" sldId="2147483671"/>
              <ac:spMk id="38" creationId="{6112AB94-7E45-64D1-B708-5035A4D030ED}"/>
            </ac:spMkLst>
          </pc:spChg>
          <pc:picChg chg="del">
            <ac:chgData name="Mahonia Oglesby" userId="dc7413b4-f296-4386-9cc0-9e850d973af1" providerId="ADAL" clId="{0C6A2912-9C31-4F5B-96BB-82D424C44D4C}" dt="2023-12-19T23:32:00.331" v="292" actId="478"/>
            <ac:picMkLst>
              <pc:docMk/>
              <pc:sldMasterMk cId="0" sldId="2147483648"/>
              <pc:sldLayoutMk cId="1418404627" sldId="2147483671"/>
              <ac:picMk id="3" creationId="{81BA5568-5BEC-F1C1-B359-9120D956FA5C}"/>
            </ac:picMkLst>
          </pc:picChg>
          <pc:picChg chg="add del mod">
            <ac:chgData name="Mahonia Oglesby" userId="dc7413b4-f296-4386-9cc0-9e850d973af1" providerId="ADAL" clId="{0C6A2912-9C31-4F5B-96BB-82D424C44D4C}" dt="2023-12-19T23:31:58.498" v="291" actId="21"/>
            <ac:picMkLst>
              <pc:docMk/>
              <pc:sldMasterMk cId="0" sldId="2147483648"/>
              <pc:sldLayoutMk cId="1418404627" sldId="2147483671"/>
              <ac:picMk id="32" creationId="{4C9AC4AB-80A3-006D-2E47-5F2D7055BB30}"/>
            </ac:picMkLst>
          </pc:picChg>
          <pc:picChg chg="add mod">
            <ac:chgData name="Mahonia Oglesby" userId="dc7413b4-f296-4386-9cc0-9e850d973af1" providerId="ADAL" clId="{0C6A2912-9C31-4F5B-96BB-82D424C44D4C}" dt="2023-12-19T23:32:01.426" v="293"/>
            <ac:picMkLst>
              <pc:docMk/>
              <pc:sldMasterMk cId="0" sldId="2147483648"/>
              <pc:sldLayoutMk cId="1418404627" sldId="2147483671"/>
              <ac:picMk id="33" creationId="{72BA1B52-0ABC-8DAD-BB82-CD5C071902CC}"/>
            </ac:picMkLst>
          </pc:picChg>
        </pc:sldLayoutChg>
        <pc:sldLayoutChg chg="del">
          <pc:chgData name="Mahonia Oglesby" userId="dc7413b4-f296-4386-9cc0-9e850d973af1" providerId="ADAL" clId="{0C6A2912-9C31-4F5B-96BB-82D424C44D4C}" dt="2023-12-19T23:18:22.028" v="229" actId="2696"/>
          <pc:sldLayoutMkLst>
            <pc:docMk/>
            <pc:sldMasterMk cId="0" sldId="2147483648"/>
            <pc:sldLayoutMk cId="1068238791" sldId="2147483672"/>
          </pc:sldLayoutMkLst>
        </pc:sldLayoutChg>
        <pc:sldLayoutChg chg="addSp delSp modSp new mod setBg">
          <pc:chgData name="Mahonia Oglesby" userId="dc7413b4-f296-4386-9cc0-9e850d973af1" providerId="ADAL" clId="{0C6A2912-9C31-4F5B-96BB-82D424C44D4C}" dt="2023-12-21T23:15:12.421" v="334" actId="1076"/>
          <pc:sldLayoutMkLst>
            <pc:docMk/>
            <pc:sldMasterMk cId="0" sldId="2147483648"/>
            <pc:sldLayoutMk cId="3073784847" sldId="2147483672"/>
          </pc:sldLayoutMkLst>
          <pc:spChg chg="del">
            <ac:chgData name="Mahonia Oglesby" userId="dc7413b4-f296-4386-9cc0-9e850d973af1" providerId="ADAL" clId="{0C6A2912-9C31-4F5B-96BB-82D424C44D4C}" dt="2023-12-21T18:42:06.787" v="298" actId="478"/>
            <ac:spMkLst>
              <pc:docMk/>
              <pc:sldMasterMk cId="0" sldId="2147483648"/>
              <pc:sldLayoutMk cId="3073784847" sldId="2147483672"/>
              <ac:spMk id="2" creationId="{CDC6B1E2-6B87-C56B-BE93-3B5CC041CD9B}"/>
            </ac:spMkLst>
          </pc:spChg>
          <pc:spChg chg="del">
            <ac:chgData name="Mahonia Oglesby" userId="dc7413b4-f296-4386-9cc0-9e850d973af1" providerId="ADAL" clId="{0C6A2912-9C31-4F5B-96BB-82D424C44D4C}" dt="2023-12-21T18:42:06.787" v="298" actId="478"/>
            <ac:spMkLst>
              <pc:docMk/>
              <pc:sldMasterMk cId="0" sldId="2147483648"/>
              <pc:sldLayoutMk cId="3073784847" sldId="2147483672"/>
              <ac:spMk id="3" creationId="{69A6A957-57AA-9F8B-60B1-D68991ACAB10}"/>
            </ac:spMkLst>
          </pc:spChg>
          <pc:spChg chg="del">
            <ac:chgData name="Mahonia Oglesby" userId="dc7413b4-f296-4386-9cc0-9e850d973af1" providerId="ADAL" clId="{0C6A2912-9C31-4F5B-96BB-82D424C44D4C}" dt="2023-12-21T18:42:06.787" v="298" actId="478"/>
            <ac:spMkLst>
              <pc:docMk/>
              <pc:sldMasterMk cId="0" sldId="2147483648"/>
              <pc:sldLayoutMk cId="3073784847" sldId="2147483672"/>
              <ac:spMk id="4" creationId="{B802BB16-8BDB-760A-BE8B-A7A9CC4A3F2D}"/>
            </ac:spMkLst>
          </pc:spChg>
          <pc:spChg chg="del">
            <ac:chgData name="Mahonia Oglesby" userId="dc7413b4-f296-4386-9cc0-9e850d973af1" providerId="ADAL" clId="{0C6A2912-9C31-4F5B-96BB-82D424C44D4C}" dt="2023-12-21T18:42:06.787" v="298" actId="478"/>
            <ac:spMkLst>
              <pc:docMk/>
              <pc:sldMasterMk cId="0" sldId="2147483648"/>
              <pc:sldLayoutMk cId="3073784847" sldId="2147483672"/>
              <ac:spMk id="5" creationId="{0C119211-93A1-3EA9-58B4-37F67BC2D56D}"/>
            </ac:spMkLst>
          </pc:spChg>
          <pc:spChg chg="add del mod">
            <ac:chgData name="Mahonia Oglesby" userId="dc7413b4-f296-4386-9cc0-9e850d973af1" providerId="ADAL" clId="{0C6A2912-9C31-4F5B-96BB-82D424C44D4C}" dt="2023-12-21T18:48:43.726" v="318"/>
            <ac:spMkLst>
              <pc:docMk/>
              <pc:sldMasterMk cId="0" sldId="2147483648"/>
              <pc:sldLayoutMk cId="3073784847" sldId="2147483672"/>
              <ac:spMk id="8" creationId="{E5CD8F74-98A5-85DE-1908-FAACCFB238A9}"/>
            </ac:spMkLst>
          </pc:spChg>
          <pc:picChg chg="add mod">
            <ac:chgData name="Mahonia Oglesby" userId="dc7413b4-f296-4386-9cc0-9e850d973af1" providerId="ADAL" clId="{0C6A2912-9C31-4F5B-96BB-82D424C44D4C}" dt="2023-12-21T23:15:12.421" v="334" actId="1076"/>
            <ac:picMkLst>
              <pc:docMk/>
              <pc:sldMasterMk cId="0" sldId="2147483648"/>
              <pc:sldLayoutMk cId="3073784847" sldId="2147483672"/>
              <ac:picMk id="2" creationId="{C4F3E860-A49F-2375-41DD-2DB0690BA79C}"/>
            </ac:picMkLst>
          </pc:picChg>
          <pc:picChg chg="add del mod">
            <ac:chgData name="Mahonia Oglesby" userId="dc7413b4-f296-4386-9cc0-9e850d973af1" providerId="ADAL" clId="{0C6A2912-9C31-4F5B-96BB-82D424C44D4C}" dt="2023-12-21T23:14:37.282" v="330" actId="478"/>
            <ac:picMkLst>
              <pc:docMk/>
              <pc:sldMasterMk cId="0" sldId="2147483648"/>
              <pc:sldLayoutMk cId="3073784847" sldId="2147483672"/>
              <ac:picMk id="7" creationId="{22E120BF-8257-02F4-E187-205EF7E0775B}"/>
            </ac:picMkLst>
          </pc:picChg>
        </pc:sldLayoutChg>
        <pc:sldLayoutChg chg="del">
          <pc:chgData name="Mahonia Oglesby" userId="dc7413b4-f296-4386-9cc0-9e850d973af1" providerId="ADAL" clId="{0C6A2912-9C31-4F5B-96BB-82D424C44D4C}" dt="2023-12-19T23:18:22.083" v="230" actId="2696"/>
          <pc:sldLayoutMkLst>
            <pc:docMk/>
            <pc:sldMasterMk cId="0" sldId="2147483648"/>
            <pc:sldLayoutMk cId="8542010" sldId="2147483673"/>
          </pc:sldLayoutMkLst>
        </pc:sldLayoutChg>
        <pc:sldLayoutChg chg="addSp delSp modSp add mod modTransition">
          <pc:chgData name="Mahonia Oglesby" userId="dc7413b4-f296-4386-9cc0-9e850d973af1" providerId="ADAL" clId="{0C6A2912-9C31-4F5B-96BB-82D424C44D4C}" dt="2023-12-21T23:15:29.558" v="338" actId="14100"/>
          <pc:sldLayoutMkLst>
            <pc:docMk/>
            <pc:sldMasterMk cId="0" sldId="2147483648"/>
            <pc:sldLayoutMk cId="793690059" sldId="2147483673"/>
          </pc:sldLayoutMkLst>
          <pc:picChg chg="add mod">
            <ac:chgData name="Mahonia Oglesby" userId="dc7413b4-f296-4386-9cc0-9e850d973af1" providerId="ADAL" clId="{0C6A2912-9C31-4F5B-96BB-82D424C44D4C}" dt="2023-12-21T23:15:29.558" v="338" actId="14100"/>
            <ac:picMkLst>
              <pc:docMk/>
              <pc:sldMasterMk cId="0" sldId="2147483648"/>
              <pc:sldLayoutMk cId="793690059" sldId="2147483673"/>
              <ac:picMk id="2" creationId="{C02C520F-F343-B751-1B87-83807538A6DB}"/>
            </ac:picMkLst>
          </pc:picChg>
          <pc:picChg chg="del">
            <ac:chgData name="Mahonia Oglesby" userId="dc7413b4-f296-4386-9cc0-9e850d973af1" providerId="ADAL" clId="{0C6A2912-9C31-4F5B-96BB-82D424C44D4C}" dt="2023-12-21T23:15:15.405" v="335" actId="478"/>
            <ac:picMkLst>
              <pc:docMk/>
              <pc:sldMasterMk cId="0" sldId="2147483648"/>
              <pc:sldLayoutMk cId="793690059" sldId="2147483673"/>
              <ac:picMk id="7" creationId="{22E120BF-8257-02F4-E187-205EF7E0775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64C1-CAB9-43BA-819E-97D79220AA85}" type="datetimeFigureOut">
              <a:rPr lang="es-MX" smtClean="0"/>
              <a:t>21/12/2023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250" y="1414463"/>
            <a:ext cx="2641600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348A8-3442-4E23-A71B-F13D4B69C16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8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1pPr>
    <a:lvl2pPr marL="243928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2pPr>
    <a:lvl3pPr marL="487856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3pPr>
    <a:lvl4pPr marL="731783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4pPr>
    <a:lvl5pPr marL="975711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5pPr>
    <a:lvl6pPr marL="1219639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6pPr>
    <a:lvl7pPr marL="1463567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7pPr>
    <a:lvl8pPr marL="1707493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8pPr>
    <a:lvl9pPr marL="1951421" algn="l" defTabSz="487856" rtl="0" eaLnBrk="1" latinLnBrk="0" hangingPunct="1">
      <a:defRPr sz="6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rgbClr val="859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3">
            <a:extLst>
              <a:ext uri="{FF2B5EF4-FFF2-40B4-BE49-F238E27FC236}">
                <a16:creationId xmlns:a16="http://schemas.microsoft.com/office/drawing/2014/main" id="{CC3E0043-211C-82BA-1F37-D3D040F1F8E0}"/>
              </a:ext>
            </a:extLst>
          </p:cNvPr>
          <p:cNvSpPr txBox="1"/>
          <p:nvPr userDrawn="1"/>
        </p:nvSpPr>
        <p:spPr>
          <a:xfrm>
            <a:off x="3947886" y="9440150"/>
            <a:ext cx="256619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699" algn="r">
              <a:lnSpc>
                <a:spcPct val="100000"/>
              </a:lnSpc>
              <a:spcBef>
                <a:spcPts val="89"/>
              </a:spcBef>
            </a:pPr>
            <a:r>
              <a:rPr sz="1100" b="0" spc="20" baseline="0" dirty="0">
                <a:solidFill>
                  <a:schemeClr val="accent4"/>
                </a:solidFill>
                <a:latin typeface="Roc Grotesk Wide" panose="00000505000000000000" pitchFamily="50" charset="0"/>
                <a:cs typeface="Roc Grotesk Thin"/>
              </a:rPr>
              <a:t>Confidential information</a:t>
            </a:r>
            <a:endParaRPr sz="1100" spc="20" baseline="0" dirty="0">
              <a:solidFill>
                <a:schemeClr val="accent4"/>
              </a:solidFill>
              <a:latin typeface="Roc Grotesk Wide" panose="00000505000000000000" pitchFamily="50" charset="0"/>
              <a:cs typeface="Roc Grotesk Thin"/>
            </a:endParaRPr>
          </a:p>
        </p:txBody>
      </p:sp>
      <p:sp>
        <p:nvSpPr>
          <p:cNvPr id="29" name="Holder 5">
            <a:extLst>
              <a:ext uri="{FF2B5EF4-FFF2-40B4-BE49-F238E27FC236}">
                <a16:creationId xmlns:a16="http://schemas.microsoft.com/office/drawing/2014/main" id="{646C19D9-BA1F-9022-6A39-FA3A0D864B1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253227" y="403598"/>
            <a:ext cx="821001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r">
              <a:defRPr lang="en-US" sz="1200" smtClean="0">
                <a:solidFill>
                  <a:srgbClr val="F8F8F8"/>
                </a:solidFill>
                <a:latin typeface="Roc Grotesk Thin" panose="00000300000000000000" pitchFamily="50" charset="0"/>
              </a:defRPr>
            </a:lvl1pPr>
          </a:lstStyle>
          <a:p>
            <a:pPr marL="12699">
              <a:spcBef>
                <a:spcPts val="110"/>
              </a:spcBef>
            </a:pPr>
            <a:endParaRPr lang="es-MX" dirty="0"/>
          </a:p>
        </p:txBody>
      </p:sp>
      <p:sp>
        <p:nvSpPr>
          <p:cNvPr id="33" name="Title 29">
            <a:extLst>
              <a:ext uri="{FF2B5EF4-FFF2-40B4-BE49-F238E27FC236}">
                <a16:creationId xmlns:a16="http://schemas.microsoft.com/office/drawing/2014/main" id="{BC289662-34AC-451B-AF83-B1369C958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26" y="5077558"/>
            <a:ext cx="4044729" cy="738664"/>
          </a:xfrm>
        </p:spPr>
        <p:txBody>
          <a:bodyPr/>
          <a:lstStyle>
            <a:lvl1pPr>
              <a:defRPr lang="es-MX" sz="4800" b="1" dirty="0">
                <a:solidFill>
                  <a:schemeClr val="accent4"/>
                </a:solidFill>
                <a:latin typeface="Roc Grotesk ExtraBold"/>
                <a:cs typeface="Roc Grotesk ExtraBold"/>
              </a:defRPr>
            </a:lvl1pPr>
          </a:lstStyle>
          <a:p>
            <a:r>
              <a:rPr lang="en-US" dirty="0"/>
              <a:t>Title</a:t>
            </a:r>
            <a:endParaRPr lang="es-MX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CF22C778-56CA-59EE-9AF3-D0F65FD2FE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424" y="3885278"/>
            <a:ext cx="4044729" cy="1277880"/>
          </a:xfrm>
        </p:spPr>
        <p:txBody>
          <a:bodyPr anchor="b" anchorCtr="0"/>
          <a:lstStyle>
            <a:lvl1pPr marL="12699">
              <a:lnSpc>
                <a:spcPts val="10119"/>
              </a:lnSpc>
              <a:spcBef>
                <a:spcPts val="110"/>
              </a:spcBef>
              <a:defRPr lang="en-US" sz="4400" b="0" dirty="0" smtClean="0">
                <a:solidFill>
                  <a:srgbClr val="F8F8F8"/>
                </a:solidFill>
                <a:latin typeface="Roc Grotesk Thin"/>
                <a:cs typeface="Roc Grotesk Thin"/>
              </a:defRPr>
            </a:lvl1pPr>
            <a:lvl2pPr marL="12699">
              <a:lnSpc>
                <a:spcPts val="10119"/>
              </a:lnSpc>
              <a:spcBef>
                <a:spcPts val="110"/>
              </a:spcBef>
              <a:defRPr lang="en-US" sz="9100" b="0" dirty="0" smtClean="0">
                <a:solidFill>
                  <a:srgbClr val="F8F8F8"/>
                </a:solidFill>
                <a:latin typeface="Roc Grotesk Thin"/>
                <a:cs typeface="Roc Grotesk Thin"/>
              </a:defRPr>
            </a:lvl2pPr>
            <a:lvl3pPr marL="12699">
              <a:lnSpc>
                <a:spcPts val="10119"/>
              </a:lnSpc>
              <a:spcBef>
                <a:spcPts val="110"/>
              </a:spcBef>
              <a:defRPr lang="en-US" sz="9100" b="0" dirty="0" smtClean="0">
                <a:solidFill>
                  <a:srgbClr val="F8F8F8"/>
                </a:solidFill>
                <a:latin typeface="Roc Grotesk Thin"/>
                <a:cs typeface="Roc Grotesk Thin"/>
              </a:defRPr>
            </a:lvl3pPr>
            <a:lvl4pPr marL="12699">
              <a:lnSpc>
                <a:spcPts val="10119"/>
              </a:lnSpc>
              <a:spcBef>
                <a:spcPts val="110"/>
              </a:spcBef>
              <a:defRPr lang="en-US" sz="9100" b="0" dirty="0" smtClean="0">
                <a:solidFill>
                  <a:srgbClr val="F8F8F8"/>
                </a:solidFill>
                <a:latin typeface="Roc Grotesk Thin"/>
                <a:cs typeface="Roc Grotesk Thin"/>
              </a:defRPr>
            </a:lvl4pPr>
            <a:lvl5pPr marL="12699">
              <a:lnSpc>
                <a:spcPts val="10119"/>
              </a:lnSpc>
              <a:spcBef>
                <a:spcPts val="110"/>
              </a:spcBef>
              <a:defRPr lang="es-MX" sz="9100" b="0" dirty="0">
                <a:solidFill>
                  <a:srgbClr val="F8F8F8"/>
                </a:solidFill>
                <a:latin typeface="Roc Grotesk Thin"/>
                <a:cs typeface="Roc Grotesk Thin"/>
              </a:defRPr>
            </a:lvl5pPr>
          </a:lstStyle>
          <a:p>
            <a:pPr lvl="0"/>
            <a:r>
              <a:rPr lang="en-US" dirty="0"/>
              <a:t>Project name</a:t>
            </a:r>
            <a:endParaRPr lang="es-MX" dirty="0"/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8D2DBFE8-7BB2-3FE4-3682-E7358B1A5D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5310" y="437050"/>
            <a:ext cx="1168775" cy="198772"/>
          </a:xfrm>
        </p:spPr>
        <p:txBody>
          <a:bodyPr vert="horz" wrap="square" lIns="0" tIns="13970" rIns="0" bIns="0" rtlCol="0" anchor="ctr">
            <a:spAutoFit/>
          </a:bodyPr>
          <a:lstStyle>
            <a:lvl1pPr algn="ctr">
              <a:defRPr lang="es-MX" sz="1200" spc="-10" dirty="0">
                <a:solidFill>
                  <a:srgbClr val="F8F8F8"/>
                </a:solidFill>
                <a:cs typeface="Roc Grotesk Light"/>
              </a:defRPr>
            </a:lvl1pPr>
          </a:lstStyle>
          <a:p>
            <a:pPr marL="12699" lvl="0" algn="ctr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Version</a:t>
            </a:r>
            <a:endParaRPr lang="es-MX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B636981-AB8E-48C2-9DF9-CE0552F0262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93283"/>
            <a:ext cx="13218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07E3CA-755A-D35D-67C2-E2A1D2875931}"/>
              </a:ext>
            </a:extLst>
          </p:cNvPr>
          <p:cNvGrpSpPr/>
          <p:nvPr userDrawn="1"/>
        </p:nvGrpSpPr>
        <p:grpSpPr>
          <a:xfrm>
            <a:off x="5345310" y="375440"/>
            <a:ext cx="1168775" cy="303871"/>
            <a:chOff x="8240459" y="375440"/>
            <a:chExt cx="1168775" cy="303871"/>
          </a:xfrm>
        </p:grpSpPr>
        <p:sp>
          <p:nvSpPr>
            <p:cNvPr id="2" name="object 17">
              <a:extLst>
                <a:ext uri="{FF2B5EF4-FFF2-40B4-BE49-F238E27FC236}">
                  <a16:creationId xmlns:a16="http://schemas.microsoft.com/office/drawing/2014/main" id="{B64F2CC1-FEF0-1DA1-D85E-BF827DBAAE73}"/>
                </a:ext>
              </a:extLst>
            </p:cNvPr>
            <p:cNvSpPr/>
            <p:nvPr userDrawn="1"/>
          </p:nvSpPr>
          <p:spPr>
            <a:xfrm>
              <a:off x="8240459" y="375440"/>
              <a:ext cx="50062" cy="6161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101075"/>
                  </a:moveTo>
                  <a:lnTo>
                    <a:pt x="0" y="0"/>
                  </a:lnTo>
                  <a:lnTo>
                    <a:pt x="101075" y="0"/>
                  </a:lnTo>
                </a:path>
              </a:pathLst>
            </a:custGeom>
            <a:ln w="15706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18">
              <a:extLst>
                <a:ext uri="{FF2B5EF4-FFF2-40B4-BE49-F238E27FC236}">
                  <a16:creationId xmlns:a16="http://schemas.microsoft.com/office/drawing/2014/main" id="{29A4E575-A893-05A7-C0A4-2CF8AC763AAE}"/>
                </a:ext>
              </a:extLst>
            </p:cNvPr>
            <p:cNvSpPr/>
            <p:nvPr userDrawn="1"/>
          </p:nvSpPr>
          <p:spPr>
            <a:xfrm>
              <a:off x="9359172" y="375440"/>
              <a:ext cx="50062" cy="6161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101075" y="101075"/>
                  </a:moveTo>
                  <a:lnTo>
                    <a:pt x="101075" y="0"/>
                  </a:lnTo>
                  <a:lnTo>
                    <a:pt x="0" y="0"/>
                  </a:lnTo>
                </a:path>
              </a:pathLst>
            </a:custGeom>
            <a:ln w="15706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9">
              <a:extLst>
                <a:ext uri="{FF2B5EF4-FFF2-40B4-BE49-F238E27FC236}">
                  <a16:creationId xmlns:a16="http://schemas.microsoft.com/office/drawing/2014/main" id="{2FC336DA-1F75-C755-3B14-7B374BC98980}"/>
                </a:ext>
              </a:extLst>
            </p:cNvPr>
            <p:cNvSpPr/>
            <p:nvPr userDrawn="1"/>
          </p:nvSpPr>
          <p:spPr>
            <a:xfrm>
              <a:off x="8240459" y="617701"/>
              <a:ext cx="50062" cy="6161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0" y="0"/>
                  </a:moveTo>
                  <a:lnTo>
                    <a:pt x="0" y="101075"/>
                  </a:lnTo>
                  <a:lnTo>
                    <a:pt x="101075" y="101075"/>
                  </a:lnTo>
                </a:path>
              </a:pathLst>
            </a:custGeom>
            <a:ln w="15706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0">
              <a:extLst>
                <a:ext uri="{FF2B5EF4-FFF2-40B4-BE49-F238E27FC236}">
                  <a16:creationId xmlns:a16="http://schemas.microsoft.com/office/drawing/2014/main" id="{2A720115-34E5-3A41-BA37-E31A0F9744E4}"/>
                </a:ext>
              </a:extLst>
            </p:cNvPr>
            <p:cNvSpPr/>
            <p:nvPr userDrawn="1"/>
          </p:nvSpPr>
          <p:spPr>
            <a:xfrm>
              <a:off x="9359172" y="617701"/>
              <a:ext cx="50062" cy="6161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101075" y="0"/>
                  </a:moveTo>
                  <a:lnTo>
                    <a:pt x="101075" y="101075"/>
                  </a:lnTo>
                  <a:lnTo>
                    <a:pt x="0" y="101075"/>
                  </a:lnTo>
                </a:path>
              </a:pathLst>
            </a:custGeom>
            <a:ln w="15706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CD5F2D-CF77-53F7-F7B1-97F539179FB3}"/>
              </a:ext>
            </a:extLst>
          </p:cNvPr>
          <p:cNvGrpSpPr/>
          <p:nvPr userDrawn="1"/>
        </p:nvGrpSpPr>
        <p:grpSpPr>
          <a:xfrm>
            <a:off x="2063726" y="3353216"/>
            <a:ext cx="1633846" cy="451152"/>
            <a:chOff x="2082499" y="2187449"/>
            <a:chExt cx="1633846" cy="451152"/>
          </a:xfrm>
        </p:grpSpPr>
        <p:grpSp>
          <p:nvGrpSpPr>
            <p:cNvPr id="25" name="object 4">
              <a:extLst>
                <a:ext uri="{FF2B5EF4-FFF2-40B4-BE49-F238E27FC236}">
                  <a16:creationId xmlns:a16="http://schemas.microsoft.com/office/drawing/2014/main" id="{4104E6E9-3C3E-0DF7-3B4E-8318B2CDBE8A}"/>
                </a:ext>
              </a:extLst>
            </p:cNvPr>
            <p:cNvGrpSpPr/>
            <p:nvPr userDrawn="1"/>
          </p:nvGrpSpPr>
          <p:grpSpPr>
            <a:xfrm>
              <a:off x="2334112" y="2343071"/>
              <a:ext cx="794733" cy="180980"/>
              <a:chOff x="4737048" y="4382045"/>
              <a:chExt cx="1612900" cy="298450"/>
            </a:xfrm>
          </p:grpSpPr>
          <p:pic>
            <p:nvPicPr>
              <p:cNvPr id="35" name="object 5">
                <a:extLst>
                  <a:ext uri="{FF2B5EF4-FFF2-40B4-BE49-F238E27FC236}">
                    <a16:creationId xmlns:a16="http://schemas.microsoft.com/office/drawing/2014/main" id="{FDBE8F06-B0A4-4282-D60F-10459A89E7D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737048" y="4391795"/>
                <a:ext cx="238537" cy="221637"/>
              </a:xfrm>
              <a:prstGeom prst="rect">
                <a:avLst/>
              </a:prstGeom>
            </p:spPr>
          </p:pic>
          <p:pic>
            <p:nvPicPr>
              <p:cNvPr id="38" name="object 6">
                <a:extLst>
                  <a:ext uri="{FF2B5EF4-FFF2-40B4-BE49-F238E27FC236}">
                    <a16:creationId xmlns:a16="http://schemas.microsoft.com/office/drawing/2014/main" id="{1F5BC3A2-6F9E-D96E-B8F2-24DF894C84B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97703" y="4412602"/>
                <a:ext cx="159890" cy="197910"/>
              </a:xfrm>
              <a:prstGeom prst="rect">
                <a:avLst/>
              </a:prstGeom>
            </p:spPr>
          </p:pic>
          <p:pic>
            <p:nvPicPr>
              <p:cNvPr id="40" name="object 7">
                <a:extLst>
                  <a:ext uri="{FF2B5EF4-FFF2-40B4-BE49-F238E27FC236}">
                    <a16:creationId xmlns:a16="http://schemas.microsoft.com/office/drawing/2014/main" id="{424A05A8-9F70-75EB-D033-2D9D4005BBB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82633" y="4445743"/>
                <a:ext cx="213836" cy="167042"/>
              </a:xfrm>
              <a:prstGeom prst="rect">
                <a:avLst/>
              </a:prstGeom>
            </p:spPr>
          </p:pic>
          <p:pic>
            <p:nvPicPr>
              <p:cNvPr id="41" name="object 8">
                <a:extLst>
                  <a:ext uri="{FF2B5EF4-FFF2-40B4-BE49-F238E27FC236}">
                    <a16:creationId xmlns:a16="http://schemas.microsoft.com/office/drawing/2014/main" id="{6C4D1ABF-DE73-F940-8E63-7372FC0DE88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35499" y="4445740"/>
                <a:ext cx="416965" cy="234648"/>
              </a:xfrm>
              <a:prstGeom prst="rect">
                <a:avLst/>
              </a:prstGeom>
            </p:spPr>
          </p:pic>
          <p:pic>
            <p:nvPicPr>
              <p:cNvPr id="42" name="object 9">
                <a:extLst>
                  <a:ext uri="{FF2B5EF4-FFF2-40B4-BE49-F238E27FC236}">
                    <a16:creationId xmlns:a16="http://schemas.microsoft.com/office/drawing/2014/main" id="{4B6F9102-AEED-0816-D649-25C1A820FF8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84337" y="4382045"/>
                <a:ext cx="217082" cy="230746"/>
              </a:xfrm>
              <a:prstGeom prst="rect">
                <a:avLst/>
              </a:prstGeom>
            </p:spPr>
          </p:pic>
          <p:pic>
            <p:nvPicPr>
              <p:cNvPr id="43" name="object 10">
                <a:extLst>
                  <a:ext uri="{FF2B5EF4-FFF2-40B4-BE49-F238E27FC236}">
                    <a16:creationId xmlns:a16="http://schemas.microsoft.com/office/drawing/2014/main" id="{064CFF01-4AA4-FD04-71A4-3079EE46789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135888" y="4445743"/>
                <a:ext cx="213836" cy="167042"/>
              </a:xfrm>
              <a:prstGeom prst="rect">
                <a:avLst/>
              </a:prstGeom>
            </p:spPr>
          </p:pic>
        </p:grpSp>
        <p:grpSp>
          <p:nvGrpSpPr>
            <p:cNvPr id="27" name="object 11">
              <a:extLst>
                <a:ext uri="{FF2B5EF4-FFF2-40B4-BE49-F238E27FC236}">
                  <a16:creationId xmlns:a16="http://schemas.microsoft.com/office/drawing/2014/main" id="{958A3E46-2B41-999B-E097-90E463E605A8}"/>
                </a:ext>
              </a:extLst>
            </p:cNvPr>
            <p:cNvGrpSpPr/>
            <p:nvPr userDrawn="1"/>
          </p:nvGrpSpPr>
          <p:grpSpPr>
            <a:xfrm>
              <a:off x="3142403" y="2343066"/>
              <a:ext cx="330648" cy="139918"/>
              <a:chOff x="6377457" y="4382048"/>
              <a:chExt cx="671045" cy="230736"/>
            </a:xfrm>
          </p:grpSpPr>
          <p:pic>
            <p:nvPicPr>
              <p:cNvPr id="30" name="object 12">
                <a:extLst>
                  <a:ext uri="{FF2B5EF4-FFF2-40B4-BE49-F238E27FC236}">
                    <a16:creationId xmlns:a16="http://schemas.microsoft.com/office/drawing/2014/main" id="{6D690A33-FDB7-72F0-2CB3-43874A9044A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14960" y="4445740"/>
                <a:ext cx="181983" cy="163796"/>
              </a:xfrm>
              <a:prstGeom prst="rect">
                <a:avLst/>
              </a:prstGeom>
            </p:spPr>
          </p:pic>
          <p:pic>
            <p:nvPicPr>
              <p:cNvPr id="31" name="object 13">
                <a:extLst>
                  <a:ext uri="{FF2B5EF4-FFF2-40B4-BE49-F238E27FC236}">
                    <a16:creationId xmlns:a16="http://schemas.microsoft.com/office/drawing/2014/main" id="{6E568769-47FF-1270-2974-CBB674E8F70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77457" y="4445741"/>
                <a:ext cx="196859" cy="166717"/>
              </a:xfrm>
              <a:prstGeom prst="rect">
                <a:avLst/>
              </a:prstGeom>
            </p:spPr>
          </p:pic>
          <p:pic>
            <p:nvPicPr>
              <p:cNvPr id="32" name="object 14">
                <a:extLst>
                  <a:ext uri="{FF2B5EF4-FFF2-40B4-BE49-F238E27FC236}">
                    <a16:creationId xmlns:a16="http://schemas.microsoft.com/office/drawing/2014/main" id="{67B24287-AC00-A91B-4283-6D34EA38DAFC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31420" y="4382048"/>
                <a:ext cx="217082" cy="230736"/>
              </a:xfrm>
              <a:prstGeom prst="rect">
                <a:avLst/>
              </a:prstGeom>
            </p:spPr>
          </p:pic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CDD9CE-3009-3622-6D3F-18B6DB86E92E}"/>
                </a:ext>
              </a:extLst>
            </p:cNvPr>
            <p:cNvSpPr/>
            <p:nvPr userDrawn="1"/>
          </p:nvSpPr>
          <p:spPr>
            <a:xfrm>
              <a:off x="2082499" y="2187449"/>
              <a:ext cx="1633846" cy="451152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A69114-0B20-C1E5-5858-4C88CF6746F1}"/>
              </a:ext>
            </a:extLst>
          </p:cNvPr>
          <p:cNvCxnSpPr>
            <a:cxnSpLocks/>
          </p:cNvCxnSpPr>
          <p:nvPr userDrawn="1"/>
        </p:nvCxnSpPr>
        <p:spPr>
          <a:xfrm>
            <a:off x="1321878" y="-59719"/>
            <a:ext cx="0" cy="99657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FE3125-5902-D2FA-BCB3-286112DB2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1321878" y="9032610"/>
            <a:ext cx="55361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51EEB25C-8F32-AA0B-3D6D-81F98AEE8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478" y="4108727"/>
            <a:ext cx="2032482" cy="18466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2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Name </a:t>
            </a:r>
            <a:r>
              <a:rPr lang="en-US" dirty="0" err="1"/>
              <a:t>Lastname</a:t>
            </a:r>
            <a:endParaRPr lang="es-MX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E63A165-F0E0-9AEE-7CEB-D5F1E45EF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478" y="4682976"/>
            <a:ext cx="2032482" cy="18466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2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12/31/2023</a:t>
            </a:r>
            <a:endParaRPr lang="es-MX" dirty="0"/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3EA4B588-1C87-6A4F-C244-7851D0B866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478" y="5266682"/>
            <a:ext cx="2032482" cy="18466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2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04</a:t>
            </a:r>
            <a:endParaRPr lang="es-MX" dirty="0"/>
          </a:p>
        </p:txBody>
      </p:sp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90F28741-D4C0-CFA0-EAD8-6B27BC5F70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9478" y="5850228"/>
            <a:ext cx="2032482" cy="18466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2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30 s</a:t>
            </a:r>
            <a:endParaRPr lang="es-MX" dirty="0"/>
          </a:p>
        </p:txBody>
      </p: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965A5EFE-A7C7-F63E-BEAD-0919786B0E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9478" y="6425848"/>
            <a:ext cx="2032482" cy="18466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2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3D</a:t>
            </a:r>
            <a:endParaRPr lang="es-MX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2A0E95B-5C09-915C-54D1-F7B544F091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122" y="1309532"/>
            <a:ext cx="1292656" cy="1290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5CBC5D-74A0-D3C5-852D-829DD831BB79}"/>
              </a:ext>
            </a:extLst>
          </p:cNvPr>
          <p:cNvSpPr txBox="1"/>
          <p:nvPr userDrawn="1"/>
        </p:nvSpPr>
        <p:spPr>
          <a:xfrm>
            <a:off x="1300535" y="1356323"/>
            <a:ext cx="4997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spc="-20" baseline="0" dirty="0" err="1">
                <a:solidFill>
                  <a:schemeClr val="accent4"/>
                </a:solidFill>
                <a:latin typeface="+mj-lt"/>
              </a:rPr>
              <a:t>Information</a:t>
            </a:r>
            <a:endParaRPr lang="es-MX" sz="5400" spc="-20" baseline="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4" name="object 18">
            <a:extLst>
              <a:ext uri="{FF2B5EF4-FFF2-40B4-BE49-F238E27FC236}">
                <a16:creationId xmlns:a16="http://schemas.microsoft.com/office/drawing/2014/main" id="{CBF17742-6726-5572-E9A7-B66662D3DE75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26347" y="3248288"/>
            <a:ext cx="201910" cy="126927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E5BA3A7F-E4E2-D79E-98E4-C1EED7FFE590}"/>
              </a:ext>
            </a:extLst>
          </p:cNvPr>
          <p:cNvCxnSpPr>
            <a:cxnSpLocks/>
          </p:cNvCxnSpPr>
          <p:nvPr userDrawn="1"/>
        </p:nvCxnSpPr>
        <p:spPr>
          <a:xfrm flipV="1">
            <a:off x="2550261" y="3429425"/>
            <a:ext cx="3777996" cy="3491960"/>
          </a:xfrm>
          <a:prstGeom prst="bentConnector3">
            <a:avLst>
              <a:gd name="adj1" fmla="val -87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38">
            <a:extLst>
              <a:ext uri="{FF2B5EF4-FFF2-40B4-BE49-F238E27FC236}">
                <a16:creationId xmlns:a16="http://schemas.microsoft.com/office/drawing/2014/main" id="{0EE0F7E0-C835-5B02-34DD-26BFDFE6F4EA}"/>
              </a:ext>
            </a:extLst>
          </p:cNvPr>
          <p:cNvSpPr txBox="1"/>
          <p:nvPr userDrawn="1"/>
        </p:nvSpPr>
        <p:spPr>
          <a:xfrm>
            <a:off x="2886310" y="4040898"/>
            <a:ext cx="1525495" cy="31777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sz="1200" b="0" i="0" spc="-10" baseline="0" dirty="0">
                <a:solidFill>
                  <a:srgbClr val="1E2DA8"/>
                </a:solidFill>
                <a:latin typeface="Roc Grotesk Light"/>
                <a:cs typeface="Roc Grotesk Light"/>
              </a:rPr>
              <a:t>Designer</a:t>
            </a:r>
            <a:endParaRPr sz="1200" b="0" i="0" baseline="0" dirty="0">
              <a:latin typeface="Roc Grotesk Light"/>
              <a:cs typeface="Roc Grotesk Light"/>
            </a:endParaRPr>
          </a:p>
          <a:p>
            <a:pPr marL="0" marR="845130" indent="0" algn="l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sz="1200" b="0" i="0" spc="-20" baseline="0" dirty="0">
                <a:solidFill>
                  <a:srgbClr val="1E2DA8"/>
                </a:solidFill>
                <a:latin typeface="Roc Grotesk Light"/>
                <a:cs typeface="Roc Grotesk Light"/>
              </a:rPr>
              <a:t>Date </a:t>
            </a:r>
            <a:endParaRPr lang="es-MX" sz="1200" b="0" i="0" spc="-20" baseline="0" dirty="0">
              <a:solidFill>
                <a:srgbClr val="1E2DA8"/>
              </a:solidFill>
              <a:latin typeface="Roc Grotesk Light"/>
              <a:cs typeface="Roc Grotesk Light"/>
            </a:endParaRPr>
          </a:p>
          <a:p>
            <a:pPr marL="0" marR="845130" indent="0" algn="l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sz="1200" b="0" i="0" spc="-10" baseline="0" dirty="0">
                <a:solidFill>
                  <a:srgbClr val="1E2DA8"/>
                </a:solidFill>
                <a:latin typeface="Roc Grotesk Light"/>
                <a:cs typeface="Roc Grotesk Light"/>
              </a:rPr>
              <a:t>Episode </a:t>
            </a:r>
            <a:endParaRPr lang="es-MX" sz="1200" b="0" i="0" spc="-10" baseline="0" dirty="0">
              <a:solidFill>
                <a:srgbClr val="1E2DA8"/>
              </a:solidFill>
              <a:latin typeface="Roc Grotesk Light"/>
              <a:cs typeface="Roc Grotesk Light"/>
            </a:endParaRPr>
          </a:p>
          <a:p>
            <a:pPr marL="0" marR="845130" indent="0" algn="l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1200" b="0" i="0" baseline="0" dirty="0" err="1">
                <a:solidFill>
                  <a:srgbClr val="1E2DA8"/>
                </a:solidFill>
                <a:latin typeface="Roc Grotesk Light"/>
                <a:cs typeface="Roc Grotesk Light"/>
              </a:rPr>
              <a:t>Duration</a:t>
            </a:r>
            <a:endParaRPr sz="1200" b="0" i="0" baseline="0" dirty="0">
              <a:latin typeface="Roc Grotesk Light"/>
              <a:cs typeface="Roc Grotesk Ligh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sz="1200" b="0" i="0" baseline="0" dirty="0">
                <a:solidFill>
                  <a:srgbClr val="1E2DA8"/>
                </a:solidFill>
                <a:latin typeface="Roc Grotesk Light"/>
                <a:cs typeface="Roc Grotesk Light"/>
              </a:rPr>
              <a:t>Animation </a:t>
            </a:r>
            <a:r>
              <a:rPr sz="1200" b="0" i="0" spc="-10" baseline="0" dirty="0">
                <a:solidFill>
                  <a:srgbClr val="1E2DA8"/>
                </a:solidFill>
                <a:latin typeface="Roc Grotesk Light"/>
                <a:cs typeface="Roc Grotesk Light"/>
              </a:rPr>
              <a:t>style</a:t>
            </a:r>
            <a:endParaRPr lang="es-MX" sz="1200" b="0" i="0" spc="-10" baseline="0" dirty="0">
              <a:solidFill>
                <a:srgbClr val="1E2DA8"/>
              </a:solidFill>
              <a:latin typeface="Roc Grotesk Light"/>
              <a:cs typeface="Roc Grotesk Light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baseline="0" dirty="0">
                <a:solidFill>
                  <a:srgbClr val="EB8D37"/>
                </a:solidFill>
                <a:latin typeface="Roc Grotesk Light"/>
                <a:cs typeface="Roc Grotesk Light"/>
              </a:rPr>
              <a:t>Project</a:t>
            </a:r>
            <a:r>
              <a:rPr lang="es-MX" sz="1200" b="0" i="0" spc="-55" baseline="0" dirty="0">
                <a:solidFill>
                  <a:srgbClr val="EB8D37"/>
                </a:solidFill>
                <a:latin typeface="Roc Grotesk Light"/>
                <a:cs typeface="Roc Grotesk Light"/>
              </a:rPr>
              <a:t> </a:t>
            </a:r>
            <a:r>
              <a:rPr lang="es-MX" sz="1200" b="0" i="0" spc="-10" baseline="0" dirty="0" err="1">
                <a:solidFill>
                  <a:srgbClr val="EB8D37"/>
                </a:solidFill>
                <a:latin typeface="Roc Grotesk Light"/>
                <a:cs typeface="Roc Grotesk Light"/>
              </a:rPr>
              <a:t>description</a:t>
            </a:r>
            <a:endParaRPr lang="es-MX" sz="1200" b="0" i="0" baseline="0" dirty="0">
              <a:latin typeface="Roc Grotesk Light"/>
              <a:cs typeface="Roc Grotesk Ligh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64C40C-2C26-0AA8-07C8-86A2C966A5F5}"/>
              </a:ext>
            </a:extLst>
          </p:cNvPr>
          <p:cNvSpPr/>
          <p:nvPr userDrawn="1"/>
        </p:nvSpPr>
        <p:spPr>
          <a:xfrm>
            <a:off x="2432151" y="4075931"/>
            <a:ext cx="236220" cy="23622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2BEC4C-7EBB-BE7F-E848-1B46A50038C2}"/>
              </a:ext>
            </a:extLst>
          </p:cNvPr>
          <p:cNvSpPr/>
          <p:nvPr userDrawn="1"/>
        </p:nvSpPr>
        <p:spPr>
          <a:xfrm>
            <a:off x="2432151" y="4639811"/>
            <a:ext cx="236220" cy="23622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1C71E6-B4AD-3E97-04EF-1D4DCCC0698D}"/>
              </a:ext>
            </a:extLst>
          </p:cNvPr>
          <p:cNvSpPr/>
          <p:nvPr userDrawn="1"/>
        </p:nvSpPr>
        <p:spPr>
          <a:xfrm>
            <a:off x="2432151" y="5218931"/>
            <a:ext cx="236220" cy="23622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C370E8-7BFC-BCAD-1CE5-BC2FEADE0C9A}"/>
              </a:ext>
            </a:extLst>
          </p:cNvPr>
          <p:cNvSpPr/>
          <p:nvPr userDrawn="1"/>
        </p:nvSpPr>
        <p:spPr>
          <a:xfrm>
            <a:off x="2432151" y="5798051"/>
            <a:ext cx="236220" cy="23622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5A4590-02FD-D602-64C9-CE2AEA42BCDD}"/>
              </a:ext>
            </a:extLst>
          </p:cNvPr>
          <p:cNvSpPr/>
          <p:nvPr userDrawn="1"/>
        </p:nvSpPr>
        <p:spPr>
          <a:xfrm>
            <a:off x="2432151" y="6361931"/>
            <a:ext cx="236220" cy="23622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23636C-3B50-CAB7-5207-D7D3736E09EA}"/>
              </a:ext>
            </a:extLst>
          </p:cNvPr>
          <p:cNvSpPr/>
          <p:nvPr userDrawn="1"/>
        </p:nvSpPr>
        <p:spPr>
          <a:xfrm>
            <a:off x="2432151" y="6948671"/>
            <a:ext cx="236220" cy="23622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object 38">
            <a:extLst>
              <a:ext uri="{FF2B5EF4-FFF2-40B4-BE49-F238E27FC236}">
                <a16:creationId xmlns:a16="http://schemas.microsoft.com/office/drawing/2014/main" id="{AB70EE4C-DFDF-9E7F-F096-9BA66D3DAC80}"/>
              </a:ext>
            </a:extLst>
          </p:cNvPr>
          <p:cNvSpPr txBox="1"/>
          <p:nvPr userDrawn="1"/>
        </p:nvSpPr>
        <p:spPr>
          <a:xfrm>
            <a:off x="2454361" y="4040898"/>
            <a:ext cx="191800" cy="317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1200" b="0" spc="-10" dirty="0">
                <a:solidFill>
                  <a:srgbClr val="1E2DA8"/>
                </a:solidFill>
                <a:latin typeface="Roc Grotesk Light"/>
                <a:cs typeface="Roc Grotesk Light"/>
              </a:rPr>
              <a:t>1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1200" b="0" spc="-20" dirty="0">
                <a:solidFill>
                  <a:srgbClr val="1E2DA8"/>
                </a:solidFill>
                <a:latin typeface="Roc Grotesk Light"/>
                <a:cs typeface="Roc Grotesk Light"/>
              </a:rPr>
              <a:t>2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1200" b="0" spc="-10" dirty="0">
                <a:solidFill>
                  <a:srgbClr val="1E2DA8"/>
                </a:solidFill>
                <a:latin typeface="Roc Grotesk Light"/>
                <a:cs typeface="Roc Grotesk Light"/>
              </a:rPr>
              <a:t>3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1200" b="0" dirty="0">
                <a:solidFill>
                  <a:srgbClr val="1E2DA8"/>
                </a:solidFill>
                <a:latin typeface="Roc Grotesk Light"/>
                <a:cs typeface="Roc Grotesk Light"/>
              </a:rPr>
              <a:t>4</a:t>
            </a:r>
            <a:endParaRPr sz="1200" dirty="0">
              <a:latin typeface="Roc Grotesk Light"/>
              <a:cs typeface="Roc Grotesk Ligh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s-MX" sz="1200" b="0" dirty="0">
                <a:solidFill>
                  <a:srgbClr val="1E2DA8"/>
                </a:solidFill>
                <a:latin typeface="Roc Grotesk Light"/>
                <a:cs typeface="Roc Grotesk Light"/>
              </a:rPr>
              <a:t>5</a:t>
            </a:r>
            <a:endParaRPr lang="es-MX" sz="1200" b="0" spc="-10" dirty="0">
              <a:solidFill>
                <a:srgbClr val="1E2DA8"/>
              </a:solidFill>
              <a:latin typeface="Roc Grotesk Light"/>
              <a:cs typeface="Roc Grotesk Ligh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>
                <a:solidFill>
                  <a:srgbClr val="EB8D37"/>
                </a:solidFill>
                <a:latin typeface="Roc Grotesk Light"/>
                <a:cs typeface="Roc Grotesk Light"/>
              </a:rPr>
              <a:t>6</a:t>
            </a:r>
            <a:endParaRPr lang="es-MX" sz="1200" dirty="0">
              <a:latin typeface="Roc Grotesk Light"/>
              <a:cs typeface="Roc Grotesk Light"/>
            </a:endParaRPr>
          </a:p>
        </p:txBody>
      </p:sp>
      <p:sp>
        <p:nvSpPr>
          <p:cNvPr id="14" name="Text Placeholder 53">
            <a:extLst>
              <a:ext uri="{FF2B5EF4-FFF2-40B4-BE49-F238E27FC236}">
                <a16:creationId xmlns:a16="http://schemas.microsoft.com/office/drawing/2014/main" id="{B39768FD-BABC-D38D-83CC-AE6FACDE1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6310" y="7360990"/>
            <a:ext cx="3495650" cy="184666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s-MX" sz="1200" b="0" spc="-10" dirty="0">
                <a:solidFill>
                  <a:schemeClr val="accent1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Introduction or video summary.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79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yboard">
    <p:bg>
      <p:bgPr>
        <a:solidFill>
          <a:srgbClr val="EA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 Placeholder 53">
            <a:extLst>
              <a:ext uri="{FF2B5EF4-FFF2-40B4-BE49-F238E27FC236}">
                <a16:creationId xmlns:a16="http://schemas.microsoft.com/office/drawing/2014/main" id="{FE097278-E6BF-0396-0341-3B0504C418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6209" y="920857"/>
            <a:ext cx="982518" cy="169277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Wide</a:t>
            </a:r>
            <a:endParaRPr lang="es-MX" dirty="0"/>
          </a:p>
        </p:txBody>
      </p:sp>
      <p:sp>
        <p:nvSpPr>
          <p:cNvPr id="200" name="Text Placeholder 53">
            <a:extLst>
              <a:ext uri="{FF2B5EF4-FFF2-40B4-BE49-F238E27FC236}">
                <a16:creationId xmlns:a16="http://schemas.microsoft.com/office/drawing/2014/main" id="{8262AB24-C5D7-629D-5336-4360EF5B9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7151" y="670835"/>
            <a:ext cx="1109421" cy="42776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s-MX" sz="1100" b="0" spc="-10" dirty="0">
                <a:solidFill>
                  <a:schemeClr val="accent1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Name </a:t>
            </a:r>
            <a:r>
              <a:rPr lang="en-US" dirty="0" err="1"/>
              <a:t>Lastname</a:t>
            </a:r>
            <a:endParaRPr lang="es-MX" dirty="0"/>
          </a:p>
        </p:txBody>
      </p:sp>
      <p:sp>
        <p:nvSpPr>
          <p:cNvPr id="207" name="Footer Placeholder 204">
            <a:extLst>
              <a:ext uri="{FF2B5EF4-FFF2-40B4-BE49-F238E27FC236}">
                <a16:creationId xmlns:a16="http://schemas.microsoft.com/office/drawing/2014/main" id="{71CE51A6-2A74-A3FB-AFF7-66E73F9F76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6767" y="421821"/>
            <a:ext cx="1192399" cy="662565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es-MX" sz="1200" b="1">
                <a:cs typeface="Roc Grotesk Thin"/>
              </a:defRPr>
            </a:lvl1pPr>
          </a:lstStyle>
          <a:p>
            <a:r>
              <a:rPr lang="es-MX"/>
              <a:t>Project name</a:t>
            </a:r>
            <a:endParaRPr lang="es-MX" dirty="0"/>
          </a:p>
        </p:txBody>
      </p:sp>
      <p:sp>
        <p:nvSpPr>
          <p:cNvPr id="379" name="Text Placeholder 53">
            <a:extLst>
              <a:ext uri="{FF2B5EF4-FFF2-40B4-BE49-F238E27FC236}">
                <a16:creationId xmlns:a16="http://schemas.microsoft.com/office/drawing/2014/main" id="{EA452208-2C48-0A96-EAD6-FD38D0F15A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32698" y="920857"/>
            <a:ext cx="837405" cy="169277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Wide</a:t>
            </a:r>
            <a:endParaRPr lang="es-MX" dirty="0"/>
          </a:p>
        </p:txBody>
      </p:sp>
      <p:sp>
        <p:nvSpPr>
          <p:cNvPr id="3" name="object 191">
            <a:extLst>
              <a:ext uri="{FF2B5EF4-FFF2-40B4-BE49-F238E27FC236}">
                <a16:creationId xmlns:a16="http://schemas.microsoft.com/office/drawing/2014/main" id="{F4E36814-1E97-4866-4479-ED3217880BA7}"/>
              </a:ext>
            </a:extLst>
          </p:cNvPr>
          <p:cNvSpPr/>
          <p:nvPr userDrawn="1"/>
        </p:nvSpPr>
        <p:spPr>
          <a:xfrm>
            <a:off x="5542085" y="459033"/>
            <a:ext cx="819800" cy="365811"/>
          </a:xfrm>
          <a:custGeom>
            <a:avLst/>
            <a:gdLst/>
            <a:ahLst/>
            <a:cxnLst/>
            <a:rect l="l" t="t" r="r" b="b"/>
            <a:pathLst>
              <a:path w="1339215" h="603250">
                <a:moveTo>
                  <a:pt x="1338846" y="296252"/>
                </a:moveTo>
                <a:lnTo>
                  <a:pt x="805192" y="296252"/>
                </a:lnTo>
                <a:lnTo>
                  <a:pt x="799071" y="258343"/>
                </a:lnTo>
                <a:lnTo>
                  <a:pt x="795578" y="251612"/>
                </a:lnTo>
                <a:lnTo>
                  <a:pt x="795578" y="301485"/>
                </a:lnTo>
                <a:lnTo>
                  <a:pt x="785647" y="350532"/>
                </a:lnTo>
                <a:lnTo>
                  <a:pt x="758583" y="390639"/>
                </a:lnTo>
                <a:lnTo>
                  <a:pt x="718489" y="417703"/>
                </a:lnTo>
                <a:lnTo>
                  <a:pt x="669417" y="427621"/>
                </a:lnTo>
                <a:lnTo>
                  <a:pt x="620369" y="417703"/>
                </a:lnTo>
                <a:lnTo>
                  <a:pt x="580263" y="390639"/>
                </a:lnTo>
                <a:lnTo>
                  <a:pt x="553212" y="350532"/>
                </a:lnTo>
                <a:lnTo>
                  <a:pt x="543280" y="301485"/>
                </a:lnTo>
                <a:lnTo>
                  <a:pt x="553212" y="252425"/>
                </a:lnTo>
                <a:lnTo>
                  <a:pt x="580263" y="212331"/>
                </a:lnTo>
                <a:lnTo>
                  <a:pt x="620369" y="185267"/>
                </a:lnTo>
                <a:lnTo>
                  <a:pt x="669417" y="175336"/>
                </a:lnTo>
                <a:lnTo>
                  <a:pt x="718489" y="185267"/>
                </a:lnTo>
                <a:lnTo>
                  <a:pt x="758583" y="212331"/>
                </a:lnTo>
                <a:lnTo>
                  <a:pt x="785647" y="252425"/>
                </a:lnTo>
                <a:lnTo>
                  <a:pt x="795578" y="301485"/>
                </a:lnTo>
                <a:lnTo>
                  <a:pt x="795578" y="251612"/>
                </a:lnTo>
                <a:lnTo>
                  <a:pt x="779653" y="220853"/>
                </a:lnTo>
                <a:lnTo>
                  <a:pt x="750062" y="191262"/>
                </a:lnTo>
                <a:lnTo>
                  <a:pt x="719302" y="175336"/>
                </a:lnTo>
                <a:lnTo>
                  <a:pt x="712558" y="171843"/>
                </a:lnTo>
                <a:lnTo>
                  <a:pt x="674662" y="165722"/>
                </a:lnTo>
                <a:lnTo>
                  <a:pt x="674662" y="0"/>
                </a:lnTo>
                <a:lnTo>
                  <a:pt x="664184" y="0"/>
                </a:lnTo>
                <a:lnTo>
                  <a:pt x="664184" y="165722"/>
                </a:lnTo>
                <a:lnTo>
                  <a:pt x="626287" y="171843"/>
                </a:lnTo>
                <a:lnTo>
                  <a:pt x="588797" y="191262"/>
                </a:lnTo>
                <a:lnTo>
                  <a:pt x="559206" y="220853"/>
                </a:lnTo>
                <a:lnTo>
                  <a:pt x="539788" y="258343"/>
                </a:lnTo>
                <a:lnTo>
                  <a:pt x="533654" y="296252"/>
                </a:lnTo>
                <a:lnTo>
                  <a:pt x="0" y="296252"/>
                </a:lnTo>
                <a:lnTo>
                  <a:pt x="0" y="306717"/>
                </a:lnTo>
                <a:lnTo>
                  <a:pt x="533654" y="306717"/>
                </a:lnTo>
                <a:lnTo>
                  <a:pt x="539788" y="344614"/>
                </a:lnTo>
                <a:lnTo>
                  <a:pt x="559206" y="382117"/>
                </a:lnTo>
                <a:lnTo>
                  <a:pt x="588797" y="411708"/>
                </a:lnTo>
                <a:lnTo>
                  <a:pt x="626287" y="431114"/>
                </a:lnTo>
                <a:lnTo>
                  <a:pt x="664184" y="437261"/>
                </a:lnTo>
                <a:lnTo>
                  <a:pt x="664184" y="602957"/>
                </a:lnTo>
                <a:lnTo>
                  <a:pt x="674662" y="602957"/>
                </a:lnTo>
                <a:lnTo>
                  <a:pt x="674662" y="437261"/>
                </a:lnTo>
                <a:lnTo>
                  <a:pt x="712558" y="431114"/>
                </a:lnTo>
                <a:lnTo>
                  <a:pt x="719302" y="427621"/>
                </a:lnTo>
                <a:lnTo>
                  <a:pt x="750062" y="411708"/>
                </a:lnTo>
                <a:lnTo>
                  <a:pt x="779653" y="382117"/>
                </a:lnTo>
                <a:lnTo>
                  <a:pt x="799071" y="344614"/>
                </a:lnTo>
                <a:lnTo>
                  <a:pt x="805192" y="306717"/>
                </a:lnTo>
                <a:lnTo>
                  <a:pt x="1338846" y="306717"/>
                </a:lnTo>
                <a:lnTo>
                  <a:pt x="1338846" y="296252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382CC-CF4F-3EA6-2DE6-443EE5059801}"/>
              </a:ext>
            </a:extLst>
          </p:cNvPr>
          <p:cNvSpPr txBox="1"/>
          <p:nvPr userDrawn="1"/>
        </p:nvSpPr>
        <p:spPr>
          <a:xfrm>
            <a:off x="1634318" y="377241"/>
            <a:ext cx="1216518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s-MX" sz="1000" dirty="0" err="1">
                <a:solidFill>
                  <a:schemeClr val="accent1"/>
                </a:solidFill>
                <a:latin typeface="Roc Grotesk Thin" panose="00000300000000000000" pitchFamily="50" charset="0"/>
              </a:rPr>
              <a:t>Shot</a:t>
            </a:r>
            <a:r>
              <a:rPr lang="es-MX" sz="1000" dirty="0">
                <a:solidFill>
                  <a:schemeClr val="accent1"/>
                </a:solidFill>
                <a:latin typeface="Roc Grotesk Thin" panose="00000300000000000000" pitchFamily="50" charset="0"/>
              </a:rPr>
              <a:t> </a:t>
            </a:r>
            <a:r>
              <a:rPr lang="es-MX" sz="1000" dirty="0" err="1">
                <a:solidFill>
                  <a:schemeClr val="accent1"/>
                </a:solidFill>
                <a:latin typeface="Roc Grotesk Thin" panose="00000300000000000000" pitchFamily="50" charset="0"/>
              </a:rPr>
              <a:t>types</a:t>
            </a:r>
            <a:endParaRPr lang="es-MX" sz="1000" dirty="0">
              <a:solidFill>
                <a:schemeClr val="accent1"/>
              </a:solidFill>
              <a:latin typeface="Roc Grotesk Thin" panose="000003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A2977-0DFE-0C17-CBD4-3E4A12733748}"/>
              </a:ext>
            </a:extLst>
          </p:cNvPr>
          <p:cNvSpPr txBox="1"/>
          <p:nvPr userDrawn="1"/>
        </p:nvSpPr>
        <p:spPr>
          <a:xfrm>
            <a:off x="3029772" y="340380"/>
            <a:ext cx="838703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s-MX" sz="1000" dirty="0">
                <a:solidFill>
                  <a:schemeClr val="accent1"/>
                </a:solidFill>
                <a:latin typeface="Roc Grotesk Thin" panose="00000300000000000000" pitchFamily="50" charset="0"/>
              </a:rPr>
              <a:t>FX Notes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FC0B5-BB67-1031-E02F-2358C8D7A1F0}"/>
              </a:ext>
            </a:extLst>
          </p:cNvPr>
          <p:cNvSpPr txBox="1"/>
          <p:nvPr userDrawn="1"/>
        </p:nvSpPr>
        <p:spPr>
          <a:xfrm>
            <a:off x="4175276" y="335107"/>
            <a:ext cx="1216518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s-MX" sz="1000" b="1" dirty="0" err="1">
                <a:solidFill>
                  <a:schemeClr val="accent1"/>
                </a:solidFill>
                <a:latin typeface="+mn-lt"/>
              </a:rPr>
              <a:t>Illustrator</a:t>
            </a:r>
            <a:endParaRPr lang="es-MX" sz="10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85EBE6-565A-D8E5-B1C8-BE5480309313}"/>
              </a:ext>
            </a:extLst>
          </p:cNvPr>
          <p:cNvCxnSpPr/>
          <p:nvPr userDrawn="1"/>
        </p:nvCxnSpPr>
        <p:spPr>
          <a:xfrm>
            <a:off x="242745" y="1210581"/>
            <a:ext cx="621801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D68EF4-4C58-BE9F-F7D6-22B92D10FE89}"/>
              </a:ext>
            </a:extLst>
          </p:cNvPr>
          <p:cNvGrpSpPr/>
          <p:nvPr userDrawn="1"/>
        </p:nvGrpSpPr>
        <p:grpSpPr>
          <a:xfrm>
            <a:off x="1546790" y="335107"/>
            <a:ext cx="3806734" cy="875644"/>
            <a:chOff x="1546790" y="335398"/>
            <a:chExt cx="3806734" cy="112499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D87BE8-5044-E834-777C-4F6D8721013D}"/>
                </a:ext>
              </a:extLst>
            </p:cNvPr>
            <p:cNvCxnSpPr/>
            <p:nvPr userDrawn="1"/>
          </p:nvCxnSpPr>
          <p:spPr>
            <a:xfrm>
              <a:off x="1546790" y="335398"/>
              <a:ext cx="0" cy="112499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E8E16F-2EE5-0B76-460D-F60CEC13CEDF}"/>
                </a:ext>
              </a:extLst>
            </p:cNvPr>
            <p:cNvCxnSpPr/>
            <p:nvPr userDrawn="1"/>
          </p:nvCxnSpPr>
          <p:spPr>
            <a:xfrm>
              <a:off x="2912443" y="335398"/>
              <a:ext cx="0" cy="112499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EF1FC4-82BD-A9AA-8C7A-FF04A7C9A09C}"/>
                </a:ext>
              </a:extLst>
            </p:cNvPr>
            <p:cNvCxnSpPr/>
            <p:nvPr userDrawn="1"/>
          </p:nvCxnSpPr>
          <p:spPr>
            <a:xfrm>
              <a:off x="4045501" y="335398"/>
              <a:ext cx="0" cy="112499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42348F-04A7-7F33-B552-EDDF2E606C45}"/>
                </a:ext>
              </a:extLst>
            </p:cNvPr>
            <p:cNvCxnSpPr/>
            <p:nvPr userDrawn="1"/>
          </p:nvCxnSpPr>
          <p:spPr>
            <a:xfrm>
              <a:off x="5353524" y="335398"/>
              <a:ext cx="0" cy="112499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6DC239-5A0F-DD29-2493-6592D0E76937}"/>
              </a:ext>
            </a:extLst>
          </p:cNvPr>
          <p:cNvCxnSpPr>
            <a:cxnSpLocks/>
          </p:cNvCxnSpPr>
          <p:nvPr userDrawn="1"/>
        </p:nvCxnSpPr>
        <p:spPr>
          <a:xfrm>
            <a:off x="1540048" y="600981"/>
            <a:ext cx="382932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object 3">
            <a:extLst>
              <a:ext uri="{FF2B5EF4-FFF2-40B4-BE49-F238E27FC236}">
                <a16:creationId xmlns:a16="http://schemas.microsoft.com/office/drawing/2014/main" id="{488FE24F-7B1B-FD90-2BD1-9AACDF8CB9E3}"/>
              </a:ext>
            </a:extLst>
          </p:cNvPr>
          <p:cNvGrpSpPr/>
          <p:nvPr userDrawn="1"/>
        </p:nvGrpSpPr>
        <p:grpSpPr>
          <a:xfrm>
            <a:off x="639689" y="1635087"/>
            <a:ext cx="2661103" cy="420105"/>
            <a:chOff x="1696576" y="2409821"/>
            <a:chExt cx="5400675" cy="692785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99AD4FE1-0EAB-C9CD-1E4B-8F3CC822EF70}"/>
                </a:ext>
              </a:extLst>
            </p:cNvPr>
            <p:cNvSpPr/>
            <p:nvPr/>
          </p:nvSpPr>
          <p:spPr>
            <a:xfrm>
              <a:off x="1696576" y="2409821"/>
              <a:ext cx="5400675" cy="692785"/>
            </a:xfrm>
            <a:custGeom>
              <a:avLst/>
              <a:gdLst/>
              <a:ahLst/>
              <a:cxnLst/>
              <a:rect l="l" t="t" r="r" b="b"/>
              <a:pathLst>
                <a:path w="5400675" h="692785">
                  <a:moveTo>
                    <a:pt x="5400599" y="0"/>
                  </a:moveTo>
                  <a:lnTo>
                    <a:pt x="0" y="0"/>
                  </a:lnTo>
                  <a:lnTo>
                    <a:pt x="0" y="692701"/>
                  </a:lnTo>
                  <a:lnTo>
                    <a:pt x="5400599" y="692701"/>
                  </a:lnTo>
                  <a:lnTo>
                    <a:pt x="54005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id="{56442463-9CF0-D795-5B76-A91EC859FBF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432" y="2520893"/>
              <a:ext cx="95033" cy="122729"/>
            </a:xfrm>
            <a:prstGeom prst="rect">
              <a:avLst/>
            </a:prstGeom>
          </p:spPr>
        </p:pic>
      </p:grpSp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0783D509-86E4-EC23-EBA8-DD9D3EF0963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2595850"/>
              </p:ext>
            </p:extLst>
          </p:nvPr>
        </p:nvGraphicFramePr>
        <p:xfrm>
          <a:off x="637764" y="1632682"/>
          <a:ext cx="2660477" cy="247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7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  <a:solidFill>
                      <a:srgbClr val="E7E2DA">
                        <a:alpha val="63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45">
                <a:tc gridSpan="3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dirty="0">
                          <a:solidFill>
                            <a:srgbClr val="1E2DA8"/>
                          </a:solidFill>
                          <a:latin typeface="Roc Grotesk Light"/>
                          <a:cs typeface="Roc Grotesk Light"/>
                        </a:rPr>
                        <a:t>Time:</a:t>
                      </a:r>
                      <a:endParaRPr sz="800" dirty="0">
                        <a:latin typeface="Roc Grotesk Light"/>
                        <a:cs typeface="Roc Grotesk Light"/>
                      </a:endParaRPr>
                    </a:p>
                  </a:txBody>
                  <a:tcPr marL="0" marR="0" marT="3196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8" name="object 27">
            <a:extLst>
              <a:ext uri="{FF2B5EF4-FFF2-40B4-BE49-F238E27FC236}">
                <a16:creationId xmlns:a16="http://schemas.microsoft.com/office/drawing/2014/main" id="{FB53BAA8-7440-6CAC-34F9-D79539B3FF48}"/>
              </a:ext>
            </a:extLst>
          </p:cNvPr>
          <p:cNvGrpSpPr/>
          <p:nvPr userDrawn="1"/>
        </p:nvGrpSpPr>
        <p:grpSpPr>
          <a:xfrm>
            <a:off x="747407" y="1720662"/>
            <a:ext cx="196806" cy="56219"/>
            <a:chOff x="1915189" y="2550941"/>
            <a:chExt cx="399415" cy="92710"/>
          </a:xfrm>
        </p:grpSpPr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3FC219FB-6EBB-2CE9-4C0C-DF5E61AA4EA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5189" y="2550941"/>
              <a:ext cx="82363" cy="92321"/>
            </a:xfrm>
            <a:prstGeom prst="rect">
              <a:avLst/>
            </a:prstGeom>
          </p:spPr>
        </p:pic>
        <p:pic>
          <p:nvPicPr>
            <p:cNvPr id="54" name="object 29">
              <a:extLst>
                <a:ext uri="{FF2B5EF4-FFF2-40B4-BE49-F238E27FC236}">
                  <a16:creationId xmlns:a16="http://schemas.microsoft.com/office/drawing/2014/main" id="{5390E03B-EEF6-EDFB-A7EA-50F21CDD4C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7641" y="2550942"/>
              <a:ext cx="82908" cy="92321"/>
            </a:xfrm>
            <a:prstGeom prst="rect">
              <a:avLst/>
            </a:prstGeom>
          </p:spPr>
        </p:pic>
        <p:pic>
          <p:nvPicPr>
            <p:cNvPr id="55" name="object 30">
              <a:extLst>
                <a:ext uri="{FF2B5EF4-FFF2-40B4-BE49-F238E27FC236}">
                  <a16:creationId xmlns:a16="http://schemas.microsoft.com/office/drawing/2014/main" id="{5B6B041B-8F89-DCEF-7345-52B18DAEC27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982" y="2550945"/>
              <a:ext cx="87065" cy="90876"/>
            </a:xfrm>
            <a:prstGeom prst="rect">
              <a:avLst/>
            </a:prstGeom>
          </p:spPr>
        </p:pic>
        <p:pic>
          <p:nvPicPr>
            <p:cNvPr id="56" name="object 31">
              <a:extLst>
                <a:ext uri="{FF2B5EF4-FFF2-40B4-BE49-F238E27FC236}">
                  <a16:creationId xmlns:a16="http://schemas.microsoft.com/office/drawing/2014/main" id="{B6B4F4F0-C65D-EB3B-6AA1-1748AC7FC29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414" y="2550942"/>
              <a:ext cx="82908" cy="92321"/>
            </a:xfrm>
            <a:prstGeom prst="rect">
              <a:avLst/>
            </a:prstGeom>
          </p:spPr>
        </p:pic>
      </p:grpSp>
      <p:grpSp>
        <p:nvGrpSpPr>
          <p:cNvPr id="57" name="object 32">
            <a:extLst>
              <a:ext uri="{FF2B5EF4-FFF2-40B4-BE49-F238E27FC236}">
                <a16:creationId xmlns:a16="http://schemas.microsoft.com/office/drawing/2014/main" id="{84E6D2CB-B79C-E0AE-E485-022F234C3796}"/>
              </a:ext>
            </a:extLst>
          </p:cNvPr>
          <p:cNvGrpSpPr/>
          <p:nvPr userDrawn="1"/>
        </p:nvGrpSpPr>
        <p:grpSpPr>
          <a:xfrm>
            <a:off x="1543525" y="1699693"/>
            <a:ext cx="216831" cy="77013"/>
            <a:chOff x="3530898" y="2516363"/>
            <a:chExt cx="440055" cy="127000"/>
          </a:xfrm>
        </p:grpSpPr>
        <p:pic>
          <p:nvPicPr>
            <p:cNvPr id="58" name="object 33">
              <a:extLst>
                <a:ext uri="{FF2B5EF4-FFF2-40B4-BE49-F238E27FC236}">
                  <a16:creationId xmlns:a16="http://schemas.microsoft.com/office/drawing/2014/main" id="{293600B3-785B-0236-14E0-9A415EE449F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0898" y="2522703"/>
              <a:ext cx="89421" cy="119116"/>
            </a:xfrm>
            <a:prstGeom prst="rect">
              <a:avLst/>
            </a:prstGeom>
          </p:spPr>
        </p:pic>
        <p:pic>
          <p:nvPicPr>
            <p:cNvPr id="59" name="object 34">
              <a:extLst>
                <a:ext uri="{FF2B5EF4-FFF2-40B4-BE49-F238E27FC236}">
                  <a16:creationId xmlns:a16="http://schemas.microsoft.com/office/drawing/2014/main" id="{DCB7352A-2F17-A322-3128-A41DFEDEE75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0052" y="2550939"/>
              <a:ext cx="81819" cy="92321"/>
            </a:xfrm>
            <a:prstGeom prst="rect">
              <a:avLst/>
            </a:prstGeom>
          </p:spPr>
        </p:pic>
        <p:pic>
          <p:nvPicPr>
            <p:cNvPr id="60" name="object 35">
              <a:extLst>
                <a:ext uri="{FF2B5EF4-FFF2-40B4-BE49-F238E27FC236}">
                  <a16:creationId xmlns:a16="http://schemas.microsoft.com/office/drawing/2014/main" id="{639E4470-F9BA-AA7E-DDAE-C29BBAC8536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6122" y="2550945"/>
              <a:ext cx="87065" cy="90876"/>
            </a:xfrm>
            <a:prstGeom prst="rect">
              <a:avLst/>
            </a:prstGeom>
          </p:spPr>
        </p:pic>
        <p:pic>
          <p:nvPicPr>
            <p:cNvPr id="61" name="object 36">
              <a:extLst>
                <a:ext uri="{FF2B5EF4-FFF2-40B4-BE49-F238E27FC236}">
                  <a16:creationId xmlns:a16="http://schemas.microsoft.com/office/drawing/2014/main" id="{8520B624-90AD-8719-9780-238E9C153EE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554" y="2550942"/>
              <a:ext cx="82908" cy="92321"/>
            </a:xfrm>
            <a:prstGeom prst="rect">
              <a:avLst/>
            </a:prstGeom>
          </p:spPr>
        </p:pic>
        <p:sp>
          <p:nvSpPr>
            <p:cNvPr id="62" name="object 37">
              <a:extLst>
                <a:ext uri="{FF2B5EF4-FFF2-40B4-BE49-F238E27FC236}">
                  <a16:creationId xmlns:a16="http://schemas.microsoft.com/office/drawing/2014/main" id="{4A8861FA-C956-2144-02DF-2FC8C1701816}"/>
                </a:ext>
              </a:extLst>
            </p:cNvPr>
            <p:cNvSpPr/>
            <p:nvPr/>
          </p:nvSpPr>
          <p:spPr>
            <a:xfrm>
              <a:off x="3960978" y="2516363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30">
                  <a:moveTo>
                    <a:pt x="9779" y="0"/>
                  </a:moveTo>
                  <a:lnTo>
                    <a:pt x="0" y="0"/>
                  </a:lnTo>
                  <a:lnTo>
                    <a:pt x="0" y="125451"/>
                  </a:lnTo>
                  <a:lnTo>
                    <a:pt x="9779" y="125451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63" name="object 38">
            <a:extLst>
              <a:ext uri="{FF2B5EF4-FFF2-40B4-BE49-F238E27FC236}">
                <a16:creationId xmlns:a16="http://schemas.microsoft.com/office/drawing/2014/main" id="{A1AEAB41-C956-6FCD-7080-B4638BDE8048}"/>
              </a:ext>
            </a:extLst>
          </p:cNvPr>
          <p:cNvGrpSpPr/>
          <p:nvPr userDrawn="1"/>
        </p:nvGrpSpPr>
        <p:grpSpPr>
          <a:xfrm>
            <a:off x="1794152" y="1720662"/>
            <a:ext cx="116081" cy="56219"/>
            <a:chOff x="4039542" y="2550941"/>
            <a:chExt cx="235585" cy="92710"/>
          </a:xfrm>
        </p:grpSpPr>
        <p:pic>
          <p:nvPicPr>
            <p:cNvPr id="453" name="object 39">
              <a:extLst>
                <a:ext uri="{FF2B5EF4-FFF2-40B4-BE49-F238E27FC236}">
                  <a16:creationId xmlns:a16="http://schemas.microsoft.com/office/drawing/2014/main" id="{2059BD2C-3A91-381E-2A50-164BFBF6B1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9542" y="2550945"/>
              <a:ext cx="87065" cy="90876"/>
            </a:xfrm>
            <a:prstGeom prst="rect">
              <a:avLst/>
            </a:prstGeom>
          </p:spPr>
        </p:pic>
        <p:pic>
          <p:nvPicPr>
            <p:cNvPr id="454" name="object 40">
              <a:extLst>
                <a:ext uri="{FF2B5EF4-FFF2-40B4-BE49-F238E27FC236}">
                  <a16:creationId xmlns:a16="http://schemas.microsoft.com/office/drawing/2014/main" id="{2FD885BB-4C3B-EE97-EC93-2A5B475E75F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7974" y="2550941"/>
              <a:ext cx="88698" cy="92321"/>
            </a:xfrm>
            <a:prstGeom prst="rect">
              <a:avLst/>
            </a:prstGeom>
          </p:spPr>
        </p:pic>
        <p:sp>
          <p:nvSpPr>
            <p:cNvPr id="455" name="object 41">
              <a:extLst>
                <a:ext uri="{FF2B5EF4-FFF2-40B4-BE49-F238E27FC236}">
                  <a16:creationId xmlns:a16="http://schemas.microsoft.com/office/drawing/2014/main" id="{470CF1D9-9456-ACEC-8999-E57402172792}"/>
                </a:ext>
              </a:extLst>
            </p:cNvPr>
            <p:cNvSpPr/>
            <p:nvPr/>
          </p:nvSpPr>
          <p:spPr>
            <a:xfrm>
              <a:off x="4264362" y="2623710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5" h="18414">
                  <a:moveTo>
                    <a:pt x="10690" y="0"/>
                  </a:moveTo>
                  <a:lnTo>
                    <a:pt x="0" y="0"/>
                  </a:lnTo>
                  <a:lnTo>
                    <a:pt x="0" y="18104"/>
                  </a:lnTo>
                  <a:lnTo>
                    <a:pt x="10690" y="18104"/>
                  </a:lnTo>
                  <a:lnTo>
                    <a:pt x="10690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456" name="object 42">
            <a:extLst>
              <a:ext uri="{FF2B5EF4-FFF2-40B4-BE49-F238E27FC236}">
                <a16:creationId xmlns:a16="http://schemas.microsoft.com/office/drawing/2014/main" id="{DAE683DC-CB6D-0214-7D49-C6CDAB0BD7B8}"/>
              </a:ext>
            </a:extLst>
          </p:cNvPr>
          <p:cNvGrpSpPr/>
          <p:nvPr userDrawn="1"/>
        </p:nvGrpSpPr>
        <p:grpSpPr>
          <a:xfrm>
            <a:off x="2581118" y="1702441"/>
            <a:ext cx="414262" cy="95111"/>
            <a:chOff x="5636681" y="2520893"/>
            <a:chExt cx="840740" cy="156845"/>
          </a:xfrm>
        </p:grpSpPr>
        <p:pic>
          <p:nvPicPr>
            <p:cNvPr id="457" name="object 43">
              <a:extLst>
                <a:ext uri="{FF2B5EF4-FFF2-40B4-BE49-F238E27FC236}">
                  <a16:creationId xmlns:a16="http://schemas.microsoft.com/office/drawing/2014/main" id="{87ACCCE7-965B-698A-A4E7-7A34546546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6681" y="2520893"/>
              <a:ext cx="95033" cy="122729"/>
            </a:xfrm>
            <a:prstGeom prst="rect">
              <a:avLst/>
            </a:prstGeom>
          </p:spPr>
        </p:pic>
        <p:pic>
          <p:nvPicPr>
            <p:cNvPr id="458" name="object 44">
              <a:extLst>
                <a:ext uri="{FF2B5EF4-FFF2-40B4-BE49-F238E27FC236}">
                  <a16:creationId xmlns:a16="http://schemas.microsoft.com/office/drawing/2014/main" id="{2E683C2E-F56C-3812-A85A-39FF9FB6EB4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441" y="2550942"/>
              <a:ext cx="82908" cy="92321"/>
            </a:xfrm>
            <a:prstGeom prst="rect">
              <a:avLst/>
            </a:prstGeom>
          </p:spPr>
        </p:pic>
        <p:pic>
          <p:nvPicPr>
            <p:cNvPr id="459" name="object 45">
              <a:extLst>
                <a:ext uri="{FF2B5EF4-FFF2-40B4-BE49-F238E27FC236}">
                  <a16:creationId xmlns:a16="http://schemas.microsoft.com/office/drawing/2014/main" id="{42CC71A0-5CF1-1A93-07F4-628D2CFEA7C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887" y="2550939"/>
              <a:ext cx="89253" cy="126718"/>
            </a:xfrm>
            <a:prstGeom prst="rect">
              <a:avLst/>
            </a:prstGeom>
          </p:spPr>
        </p:pic>
        <p:pic>
          <p:nvPicPr>
            <p:cNvPr id="460" name="object 46">
              <a:extLst>
                <a:ext uri="{FF2B5EF4-FFF2-40B4-BE49-F238E27FC236}">
                  <a16:creationId xmlns:a16="http://schemas.microsoft.com/office/drawing/2014/main" id="{5A4B097A-9320-484A-A303-1FA4E142D7A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8649" y="2552390"/>
              <a:ext cx="87065" cy="90876"/>
            </a:xfrm>
            <a:prstGeom prst="rect">
              <a:avLst/>
            </a:prstGeom>
          </p:spPr>
        </p:pic>
        <p:pic>
          <p:nvPicPr>
            <p:cNvPr id="461" name="object 47">
              <a:extLst>
                <a:ext uri="{FF2B5EF4-FFF2-40B4-BE49-F238E27FC236}">
                  <a16:creationId xmlns:a16="http://schemas.microsoft.com/office/drawing/2014/main" id="{DF4143B7-0AA6-DFAE-2FAF-D89FA559148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982" y="2550942"/>
              <a:ext cx="82908" cy="92321"/>
            </a:xfrm>
            <a:prstGeom prst="rect">
              <a:avLst/>
            </a:prstGeom>
          </p:spPr>
        </p:pic>
        <p:pic>
          <p:nvPicPr>
            <p:cNvPr id="462" name="object 48">
              <a:extLst>
                <a:ext uri="{FF2B5EF4-FFF2-40B4-BE49-F238E27FC236}">
                  <a16:creationId xmlns:a16="http://schemas.microsoft.com/office/drawing/2014/main" id="{E4E4879C-B45F-875F-3E6C-6D388291E38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3323" y="2550945"/>
              <a:ext cx="87065" cy="90876"/>
            </a:xfrm>
            <a:prstGeom prst="rect">
              <a:avLst/>
            </a:prstGeom>
          </p:spPr>
        </p:pic>
        <p:pic>
          <p:nvPicPr>
            <p:cNvPr id="463" name="object 49">
              <a:extLst>
                <a:ext uri="{FF2B5EF4-FFF2-40B4-BE49-F238E27FC236}">
                  <a16:creationId xmlns:a16="http://schemas.microsoft.com/office/drawing/2014/main" id="{9CDE2AD9-B867-2C62-6E74-DFB48F39556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755" y="2550941"/>
              <a:ext cx="82363" cy="92321"/>
            </a:xfrm>
            <a:prstGeom prst="rect">
              <a:avLst/>
            </a:prstGeom>
          </p:spPr>
        </p:pic>
        <p:pic>
          <p:nvPicPr>
            <p:cNvPr id="464" name="object 50">
              <a:extLst>
                <a:ext uri="{FF2B5EF4-FFF2-40B4-BE49-F238E27FC236}">
                  <a16:creationId xmlns:a16="http://schemas.microsoft.com/office/drawing/2014/main" id="{2B37CAA0-E5DD-DE44-AA34-751D1118B4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4205" y="2550942"/>
              <a:ext cx="82908" cy="92321"/>
            </a:xfrm>
            <a:prstGeom prst="rect">
              <a:avLst/>
            </a:prstGeom>
          </p:spPr>
        </p:pic>
      </p:grpSp>
      <p:sp>
        <p:nvSpPr>
          <p:cNvPr id="465" name="Text Placeholder 53">
            <a:extLst>
              <a:ext uri="{FF2B5EF4-FFF2-40B4-BE49-F238E27FC236}">
                <a16:creationId xmlns:a16="http://schemas.microsoft.com/office/drawing/2014/main" id="{4415972D-EC54-C253-0B38-9AF0DC8ACF1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94982" y="1831209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466" name="Text Placeholder 53">
            <a:extLst>
              <a:ext uri="{FF2B5EF4-FFF2-40B4-BE49-F238E27FC236}">
                <a16:creationId xmlns:a16="http://schemas.microsoft.com/office/drawing/2014/main" id="{38326BC1-0E40-DCE2-8322-51BC8FFCF56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538339" y="1831209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467" name="Text Placeholder 53">
            <a:extLst>
              <a:ext uri="{FF2B5EF4-FFF2-40B4-BE49-F238E27FC236}">
                <a16:creationId xmlns:a16="http://schemas.microsoft.com/office/drawing/2014/main" id="{DFE4B3FC-311A-D786-B536-87DB865AD21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572342" y="1831209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468" name="Text Placeholder 53">
            <a:extLst>
              <a:ext uri="{FF2B5EF4-FFF2-40B4-BE49-F238E27FC236}">
                <a16:creationId xmlns:a16="http://schemas.microsoft.com/office/drawing/2014/main" id="{282C4279-0D0E-50DA-E5BE-1FFB86EC201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92051" y="3917189"/>
            <a:ext cx="943172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469" name="Picture Placeholder 212">
            <a:extLst>
              <a:ext uri="{FF2B5EF4-FFF2-40B4-BE49-F238E27FC236}">
                <a16:creationId xmlns:a16="http://schemas.microsoft.com/office/drawing/2014/main" id="{B6943A0D-5319-8432-5759-DC23DA9B7832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642204" y="2054835"/>
            <a:ext cx="2656038" cy="184402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grpSp>
        <p:nvGrpSpPr>
          <p:cNvPr id="470" name="object 3">
            <a:extLst>
              <a:ext uri="{FF2B5EF4-FFF2-40B4-BE49-F238E27FC236}">
                <a16:creationId xmlns:a16="http://schemas.microsoft.com/office/drawing/2014/main" id="{50B00925-FDF8-81DF-DA89-1A031909E654}"/>
              </a:ext>
            </a:extLst>
          </p:cNvPr>
          <p:cNvGrpSpPr/>
          <p:nvPr userDrawn="1"/>
        </p:nvGrpSpPr>
        <p:grpSpPr>
          <a:xfrm>
            <a:off x="3573116" y="1635087"/>
            <a:ext cx="2661103" cy="420105"/>
            <a:chOff x="1696576" y="2409821"/>
            <a:chExt cx="5400675" cy="692785"/>
          </a:xfrm>
        </p:grpSpPr>
        <p:sp>
          <p:nvSpPr>
            <p:cNvPr id="471" name="object 4">
              <a:extLst>
                <a:ext uri="{FF2B5EF4-FFF2-40B4-BE49-F238E27FC236}">
                  <a16:creationId xmlns:a16="http://schemas.microsoft.com/office/drawing/2014/main" id="{689EE217-79AF-1892-B0B3-03DDE5D15E79}"/>
                </a:ext>
              </a:extLst>
            </p:cNvPr>
            <p:cNvSpPr/>
            <p:nvPr/>
          </p:nvSpPr>
          <p:spPr>
            <a:xfrm>
              <a:off x="1696576" y="2409821"/>
              <a:ext cx="5400675" cy="692785"/>
            </a:xfrm>
            <a:custGeom>
              <a:avLst/>
              <a:gdLst/>
              <a:ahLst/>
              <a:cxnLst/>
              <a:rect l="l" t="t" r="r" b="b"/>
              <a:pathLst>
                <a:path w="5400675" h="692785">
                  <a:moveTo>
                    <a:pt x="5400599" y="0"/>
                  </a:moveTo>
                  <a:lnTo>
                    <a:pt x="0" y="0"/>
                  </a:lnTo>
                  <a:lnTo>
                    <a:pt x="0" y="692701"/>
                  </a:lnTo>
                  <a:lnTo>
                    <a:pt x="5400599" y="692701"/>
                  </a:lnTo>
                  <a:lnTo>
                    <a:pt x="54005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pic>
          <p:nvPicPr>
            <p:cNvPr id="472" name="object 5">
              <a:extLst>
                <a:ext uri="{FF2B5EF4-FFF2-40B4-BE49-F238E27FC236}">
                  <a16:creationId xmlns:a16="http://schemas.microsoft.com/office/drawing/2014/main" id="{4614833E-965E-A754-FBE3-FD91DB72F39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432" y="2520893"/>
              <a:ext cx="95033" cy="122729"/>
            </a:xfrm>
            <a:prstGeom prst="rect">
              <a:avLst/>
            </a:prstGeom>
          </p:spPr>
        </p:pic>
      </p:grpSp>
      <p:graphicFrame>
        <p:nvGraphicFramePr>
          <p:cNvPr id="473" name="object 6">
            <a:extLst>
              <a:ext uri="{FF2B5EF4-FFF2-40B4-BE49-F238E27FC236}">
                <a16:creationId xmlns:a16="http://schemas.microsoft.com/office/drawing/2014/main" id="{3BB9D73F-D252-7079-0CC2-1C75A88271E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6655125"/>
              </p:ext>
            </p:extLst>
          </p:nvPr>
        </p:nvGraphicFramePr>
        <p:xfrm>
          <a:off x="3571191" y="1632682"/>
          <a:ext cx="2660477" cy="247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7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  <a:solidFill>
                      <a:srgbClr val="E7E2DA">
                        <a:alpha val="63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45">
                <a:tc gridSpan="3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dirty="0">
                          <a:solidFill>
                            <a:srgbClr val="1E2DA8"/>
                          </a:solidFill>
                          <a:latin typeface="Roc Grotesk Light"/>
                          <a:cs typeface="Roc Grotesk Light"/>
                        </a:rPr>
                        <a:t>Time:</a:t>
                      </a:r>
                      <a:endParaRPr sz="800" dirty="0">
                        <a:latin typeface="Roc Grotesk Light"/>
                        <a:cs typeface="Roc Grotesk Light"/>
                      </a:endParaRPr>
                    </a:p>
                  </a:txBody>
                  <a:tcPr marL="0" marR="0" marT="3196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4" name="object 27">
            <a:extLst>
              <a:ext uri="{FF2B5EF4-FFF2-40B4-BE49-F238E27FC236}">
                <a16:creationId xmlns:a16="http://schemas.microsoft.com/office/drawing/2014/main" id="{FBA23F1C-43FF-AFAF-22E0-C0EB70A6F09A}"/>
              </a:ext>
            </a:extLst>
          </p:cNvPr>
          <p:cNvGrpSpPr/>
          <p:nvPr userDrawn="1"/>
        </p:nvGrpSpPr>
        <p:grpSpPr>
          <a:xfrm>
            <a:off x="3680834" y="1720662"/>
            <a:ext cx="196806" cy="56219"/>
            <a:chOff x="1915189" y="2550941"/>
            <a:chExt cx="399415" cy="92710"/>
          </a:xfrm>
        </p:grpSpPr>
        <p:pic>
          <p:nvPicPr>
            <p:cNvPr id="475" name="object 28">
              <a:extLst>
                <a:ext uri="{FF2B5EF4-FFF2-40B4-BE49-F238E27FC236}">
                  <a16:creationId xmlns:a16="http://schemas.microsoft.com/office/drawing/2014/main" id="{1D169C37-F9D0-B4B3-DAE9-C643ED63E40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5189" y="2550941"/>
              <a:ext cx="82363" cy="92321"/>
            </a:xfrm>
            <a:prstGeom prst="rect">
              <a:avLst/>
            </a:prstGeom>
          </p:spPr>
        </p:pic>
        <p:pic>
          <p:nvPicPr>
            <p:cNvPr id="476" name="object 29">
              <a:extLst>
                <a:ext uri="{FF2B5EF4-FFF2-40B4-BE49-F238E27FC236}">
                  <a16:creationId xmlns:a16="http://schemas.microsoft.com/office/drawing/2014/main" id="{289CD543-FC0F-B2ED-3A56-899156CEC6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7641" y="2550942"/>
              <a:ext cx="82908" cy="92321"/>
            </a:xfrm>
            <a:prstGeom prst="rect">
              <a:avLst/>
            </a:prstGeom>
          </p:spPr>
        </p:pic>
        <p:pic>
          <p:nvPicPr>
            <p:cNvPr id="477" name="object 30">
              <a:extLst>
                <a:ext uri="{FF2B5EF4-FFF2-40B4-BE49-F238E27FC236}">
                  <a16:creationId xmlns:a16="http://schemas.microsoft.com/office/drawing/2014/main" id="{633BCE17-11F8-2D71-6452-0A974BFAF7A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982" y="2550945"/>
              <a:ext cx="87065" cy="90876"/>
            </a:xfrm>
            <a:prstGeom prst="rect">
              <a:avLst/>
            </a:prstGeom>
          </p:spPr>
        </p:pic>
        <p:pic>
          <p:nvPicPr>
            <p:cNvPr id="478" name="object 31">
              <a:extLst>
                <a:ext uri="{FF2B5EF4-FFF2-40B4-BE49-F238E27FC236}">
                  <a16:creationId xmlns:a16="http://schemas.microsoft.com/office/drawing/2014/main" id="{7AF89B0F-9874-FFC7-EC99-7D0F99CF305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414" y="2550942"/>
              <a:ext cx="82908" cy="92321"/>
            </a:xfrm>
            <a:prstGeom prst="rect">
              <a:avLst/>
            </a:prstGeom>
          </p:spPr>
        </p:pic>
      </p:grpSp>
      <p:grpSp>
        <p:nvGrpSpPr>
          <p:cNvPr id="479" name="object 32">
            <a:extLst>
              <a:ext uri="{FF2B5EF4-FFF2-40B4-BE49-F238E27FC236}">
                <a16:creationId xmlns:a16="http://schemas.microsoft.com/office/drawing/2014/main" id="{838B2B47-A5B4-A38E-EF06-C4F9EDAF5FAF}"/>
              </a:ext>
            </a:extLst>
          </p:cNvPr>
          <p:cNvGrpSpPr/>
          <p:nvPr userDrawn="1"/>
        </p:nvGrpSpPr>
        <p:grpSpPr>
          <a:xfrm>
            <a:off x="4476952" y="1699693"/>
            <a:ext cx="216831" cy="77013"/>
            <a:chOff x="3530898" y="2516363"/>
            <a:chExt cx="440055" cy="127000"/>
          </a:xfrm>
        </p:grpSpPr>
        <p:pic>
          <p:nvPicPr>
            <p:cNvPr id="480" name="object 33">
              <a:extLst>
                <a:ext uri="{FF2B5EF4-FFF2-40B4-BE49-F238E27FC236}">
                  <a16:creationId xmlns:a16="http://schemas.microsoft.com/office/drawing/2014/main" id="{1E44F6ED-1C2D-567D-AA09-1D15950BC37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0898" y="2522703"/>
              <a:ext cx="89421" cy="119116"/>
            </a:xfrm>
            <a:prstGeom prst="rect">
              <a:avLst/>
            </a:prstGeom>
          </p:spPr>
        </p:pic>
        <p:pic>
          <p:nvPicPr>
            <p:cNvPr id="481" name="object 34">
              <a:extLst>
                <a:ext uri="{FF2B5EF4-FFF2-40B4-BE49-F238E27FC236}">
                  <a16:creationId xmlns:a16="http://schemas.microsoft.com/office/drawing/2014/main" id="{8358245C-7974-60E6-7EBB-D70F0491CEF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0052" y="2550939"/>
              <a:ext cx="81819" cy="92321"/>
            </a:xfrm>
            <a:prstGeom prst="rect">
              <a:avLst/>
            </a:prstGeom>
          </p:spPr>
        </p:pic>
        <p:pic>
          <p:nvPicPr>
            <p:cNvPr id="482" name="object 35">
              <a:extLst>
                <a:ext uri="{FF2B5EF4-FFF2-40B4-BE49-F238E27FC236}">
                  <a16:creationId xmlns:a16="http://schemas.microsoft.com/office/drawing/2014/main" id="{A147D535-AA29-CD28-EB5B-3AFD186FDB6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6122" y="2550945"/>
              <a:ext cx="87065" cy="90876"/>
            </a:xfrm>
            <a:prstGeom prst="rect">
              <a:avLst/>
            </a:prstGeom>
          </p:spPr>
        </p:pic>
        <p:pic>
          <p:nvPicPr>
            <p:cNvPr id="483" name="object 36">
              <a:extLst>
                <a:ext uri="{FF2B5EF4-FFF2-40B4-BE49-F238E27FC236}">
                  <a16:creationId xmlns:a16="http://schemas.microsoft.com/office/drawing/2014/main" id="{DDF1E4C3-7CA6-8B1C-EECD-46E961F93E5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554" y="2550942"/>
              <a:ext cx="82908" cy="92321"/>
            </a:xfrm>
            <a:prstGeom prst="rect">
              <a:avLst/>
            </a:prstGeom>
          </p:spPr>
        </p:pic>
        <p:sp>
          <p:nvSpPr>
            <p:cNvPr id="484" name="object 37">
              <a:extLst>
                <a:ext uri="{FF2B5EF4-FFF2-40B4-BE49-F238E27FC236}">
                  <a16:creationId xmlns:a16="http://schemas.microsoft.com/office/drawing/2014/main" id="{D20C0916-F4EB-63A3-0987-46936BC4BB77}"/>
                </a:ext>
              </a:extLst>
            </p:cNvPr>
            <p:cNvSpPr/>
            <p:nvPr/>
          </p:nvSpPr>
          <p:spPr>
            <a:xfrm>
              <a:off x="3960978" y="2516363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30">
                  <a:moveTo>
                    <a:pt x="9779" y="0"/>
                  </a:moveTo>
                  <a:lnTo>
                    <a:pt x="0" y="0"/>
                  </a:lnTo>
                  <a:lnTo>
                    <a:pt x="0" y="125451"/>
                  </a:lnTo>
                  <a:lnTo>
                    <a:pt x="9779" y="125451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485" name="object 38">
            <a:extLst>
              <a:ext uri="{FF2B5EF4-FFF2-40B4-BE49-F238E27FC236}">
                <a16:creationId xmlns:a16="http://schemas.microsoft.com/office/drawing/2014/main" id="{91C351DC-93F0-DD37-9963-3471C84E18AA}"/>
              </a:ext>
            </a:extLst>
          </p:cNvPr>
          <p:cNvGrpSpPr/>
          <p:nvPr userDrawn="1"/>
        </p:nvGrpSpPr>
        <p:grpSpPr>
          <a:xfrm>
            <a:off x="4727579" y="1720662"/>
            <a:ext cx="116081" cy="56219"/>
            <a:chOff x="4039542" y="2550941"/>
            <a:chExt cx="235585" cy="92710"/>
          </a:xfrm>
        </p:grpSpPr>
        <p:pic>
          <p:nvPicPr>
            <p:cNvPr id="486" name="object 39">
              <a:extLst>
                <a:ext uri="{FF2B5EF4-FFF2-40B4-BE49-F238E27FC236}">
                  <a16:creationId xmlns:a16="http://schemas.microsoft.com/office/drawing/2014/main" id="{BEE89465-93EC-5639-B128-90048DD3334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9542" y="2550945"/>
              <a:ext cx="87065" cy="90876"/>
            </a:xfrm>
            <a:prstGeom prst="rect">
              <a:avLst/>
            </a:prstGeom>
          </p:spPr>
        </p:pic>
        <p:pic>
          <p:nvPicPr>
            <p:cNvPr id="487" name="object 40">
              <a:extLst>
                <a:ext uri="{FF2B5EF4-FFF2-40B4-BE49-F238E27FC236}">
                  <a16:creationId xmlns:a16="http://schemas.microsoft.com/office/drawing/2014/main" id="{ABC6DE8C-1551-2850-61FC-B0A6B02BDC2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7974" y="2550941"/>
              <a:ext cx="88698" cy="92321"/>
            </a:xfrm>
            <a:prstGeom prst="rect">
              <a:avLst/>
            </a:prstGeom>
          </p:spPr>
        </p:pic>
        <p:sp>
          <p:nvSpPr>
            <p:cNvPr id="488" name="object 41">
              <a:extLst>
                <a:ext uri="{FF2B5EF4-FFF2-40B4-BE49-F238E27FC236}">
                  <a16:creationId xmlns:a16="http://schemas.microsoft.com/office/drawing/2014/main" id="{F7366164-BFFF-908B-159D-209B7E6DD83D}"/>
                </a:ext>
              </a:extLst>
            </p:cNvPr>
            <p:cNvSpPr/>
            <p:nvPr/>
          </p:nvSpPr>
          <p:spPr>
            <a:xfrm>
              <a:off x="4264362" y="2623710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5" h="18414">
                  <a:moveTo>
                    <a:pt x="10690" y="0"/>
                  </a:moveTo>
                  <a:lnTo>
                    <a:pt x="0" y="0"/>
                  </a:lnTo>
                  <a:lnTo>
                    <a:pt x="0" y="18104"/>
                  </a:lnTo>
                  <a:lnTo>
                    <a:pt x="10690" y="18104"/>
                  </a:lnTo>
                  <a:lnTo>
                    <a:pt x="10690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489" name="object 42">
            <a:extLst>
              <a:ext uri="{FF2B5EF4-FFF2-40B4-BE49-F238E27FC236}">
                <a16:creationId xmlns:a16="http://schemas.microsoft.com/office/drawing/2014/main" id="{1098528A-F2D3-FBEF-19AB-D2DD37532D74}"/>
              </a:ext>
            </a:extLst>
          </p:cNvPr>
          <p:cNvGrpSpPr/>
          <p:nvPr userDrawn="1"/>
        </p:nvGrpSpPr>
        <p:grpSpPr>
          <a:xfrm>
            <a:off x="5514545" y="1702441"/>
            <a:ext cx="414262" cy="95111"/>
            <a:chOff x="5636681" y="2520893"/>
            <a:chExt cx="840740" cy="156845"/>
          </a:xfrm>
        </p:grpSpPr>
        <p:pic>
          <p:nvPicPr>
            <p:cNvPr id="490" name="object 43">
              <a:extLst>
                <a:ext uri="{FF2B5EF4-FFF2-40B4-BE49-F238E27FC236}">
                  <a16:creationId xmlns:a16="http://schemas.microsoft.com/office/drawing/2014/main" id="{15DC8158-9D43-9EF8-3A47-99B4125985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6681" y="2520893"/>
              <a:ext cx="95033" cy="122729"/>
            </a:xfrm>
            <a:prstGeom prst="rect">
              <a:avLst/>
            </a:prstGeom>
          </p:spPr>
        </p:pic>
        <p:pic>
          <p:nvPicPr>
            <p:cNvPr id="491" name="object 44">
              <a:extLst>
                <a:ext uri="{FF2B5EF4-FFF2-40B4-BE49-F238E27FC236}">
                  <a16:creationId xmlns:a16="http://schemas.microsoft.com/office/drawing/2014/main" id="{AC6B7212-249A-A30E-533E-F3C40864E9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441" y="2550942"/>
              <a:ext cx="82908" cy="92321"/>
            </a:xfrm>
            <a:prstGeom prst="rect">
              <a:avLst/>
            </a:prstGeom>
          </p:spPr>
        </p:pic>
        <p:pic>
          <p:nvPicPr>
            <p:cNvPr id="492" name="object 45">
              <a:extLst>
                <a:ext uri="{FF2B5EF4-FFF2-40B4-BE49-F238E27FC236}">
                  <a16:creationId xmlns:a16="http://schemas.microsoft.com/office/drawing/2014/main" id="{69525734-A508-B06B-9941-0510DA38FEA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887" y="2550939"/>
              <a:ext cx="89253" cy="126718"/>
            </a:xfrm>
            <a:prstGeom prst="rect">
              <a:avLst/>
            </a:prstGeom>
          </p:spPr>
        </p:pic>
        <p:pic>
          <p:nvPicPr>
            <p:cNvPr id="493" name="object 46">
              <a:extLst>
                <a:ext uri="{FF2B5EF4-FFF2-40B4-BE49-F238E27FC236}">
                  <a16:creationId xmlns:a16="http://schemas.microsoft.com/office/drawing/2014/main" id="{FFB5C22C-A949-459D-C484-A458AB88D28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8649" y="2552390"/>
              <a:ext cx="87065" cy="90876"/>
            </a:xfrm>
            <a:prstGeom prst="rect">
              <a:avLst/>
            </a:prstGeom>
          </p:spPr>
        </p:pic>
        <p:pic>
          <p:nvPicPr>
            <p:cNvPr id="494" name="object 47">
              <a:extLst>
                <a:ext uri="{FF2B5EF4-FFF2-40B4-BE49-F238E27FC236}">
                  <a16:creationId xmlns:a16="http://schemas.microsoft.com/office/drawing/2014/main" id="{39842367-1B69-A19A-D754-18C71F6F6CD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982" y="2550942"/>
              <a:ext cx="82908" cy="92321"/>
            </a:xfrm>
            <a:prstGeom prst="rect">
              <a:avLst/>
            </a:prstGeom>
          </p:spPr>
        </p:pic>
        <p:pic>
          <p:nvPicPr>
            <p:cNvPr id="495" name="object 48">
              <a:extLst>
                <a:ext uri="{FF2B5EF4-FFF2-40B4-BE49-F238E27FC236}">
                  <a16:creationId xmlns:a16="http://schemas.microsoft.com/office/drawing/2014/main" id="{D9C51ABC-C778-0675-8BE4-38E0D9BD8A3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3323" y="2550945"/>
              <a:ext cx="87065" cy="90876"/>
            </a:xfrm>
            <a:prstGeom prst="rect">
              <a:avLst/>
            </a:prstGeom>
          </p:spPr>
        </p:pic>
        <p:pic>
          <p:nvPicPr>
            <p:cNvPr id="496" name="object 49">
              <a:extLst>
                <a:ext uri="{FF2B5EF4-FFF2-40B4-BE49-F238E27FC236}">
                  <a16:creationId xmlns:a16="http://schemas.microsoft.com/office/drawing/2014/main" id="{3DE4EC98-C5E6-41DE-1FCD-55E08B1830A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755" y="2550941"/>
              <a:ext cx="82363" cy="92321"/>
            </a:xfrm>
            <a:prstGeom prst="rect">
              <a:avLst/>
            </a:prstGeom>
          </p:spPr>
        </p:pic>
        <p:pic>
          <p:nvPicPr>
            <p:cNvPr id="497" name="object 50">
              <a:extLst>
                <a:ext uri="{FF2B5EF4-FFF2-40B4-BE49-F238E27FC236}">
                  <a16:creationId xmlns:a16="http://schemas.microsoft.com/office/drawing/2014/main" id="{0C4E642F-8C83-350A-CDA2-93DD998D38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4205" y="2550942"/>
              <a:ext cx="82908" cy="92321"/>
            </a:xfrm>
            <a:prstGeom prst="rect">
              <a:avLst/>
            </a:prstGeom>
          </p:spPr>
        </p:pic>
      </p:grpSp>
      <p:sp>
        <p:nvSpPr>
          <p:cNvPr id="498" name="Text Placeholder 53">
            <a:extLst>
              <a:ext uri="{FF2B5EF4-FFF2-40B4-BE49-F238E27FC236}">
                <a16:creationId xmlns:a16="http://schemas.microsoft.com/office/drawing/2014/main" id="{3B723F05-0AF1-7021-C496-98CE2C60176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628409" y="1831209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499" name="Text Placeholder 53">
            <a:extLst>
              <a:ext uri="{FF2B5EF4-FFF2-40B4-BE49-F238E27FC236}">
                <a16:creationId xmlns:a16="http://schemas.microsoft.com/office/drawing/2014/main" id="{06F2B691-4971-C956-6F75-231BA7810A3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471766" y="1831209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500" name="Text Placeholder 53">
            <a:extLst>
              <a:ext uri="{FF2B5EF4-FFF2-40B4-BE49-F238E27FC236}">
                <a16:creationId xmlns:a16="http://schemas.microsoft.com/office/drawing/2014/main" id="{66A4DA46-0213-971A-27DC-D9D22AAAB1F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505769" y="1831209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501" name="Text Placeholder 53">
            <a:extLst>
              <a:ext uri="{FF2B5EF4-FFF2-40B4-BE49-F238E27FC236}">
                <a16:creationId xmlns:a16="http://schemas.microsoft.com/office/drawing/2014/main" id="{C6186CD2-33BE-351A-144B-4D5A9C4C641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025478" y="3917189"/>
            <a:ext cx="943172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502" name="Picture Placeholder 212">
            <a:extLst>
              <a:ext uri="{FF2B5EF4-FFF2-40B4-BE49-F238E27FC236}">
                <a16:creationId xmlns:a16="http://schemas.microsoft.com/office/drawing/2014/main" id="{1E786785-72FC-3C20-4240-8978848492C9}"/>
              </a:ext>
            </a:extLst>
          </p:cNvPr>
          <p:cNvSpPr>
            <a:spLocks noGrp="1" noChangeAspect="1"/>
          </p:cNvSpPr>
          <p:nvPr>
            <p:ph type="pic" sz="quarter" idx="81"/>
          </p:nvPr>
        </p:nvSpPr>
        <p:spPr>
          <a:xfrm>
            <a:off x="3575631" y="2054835"/>
            <a:ext cx="2656038" cy="184402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grpSp>
        <p:nvGrpSpPr>
          <p:cNvPr id="503" name="object 3">
            <a:extLst>
              <a:ext uri="{FF2B5EF4-FFF2-40B4-BE49-F238E27FC236}">
                <a16:creationId xmlns:a16="http://schemas.microsoft.com/office/drawing/2014/main" id="{7096EE7D-0BF4-2695-703C-870D4E113D46}"/>
              </a:ext>
            </a:extLst>
          </p:cNvPr>
          <p:cNvGrpSpPr/>
          <p:nvPr userDrawn="1"/>
        </p:nvGrpSpPr>
        <p:grpSpPr>
          <a:xfrm>
            <a:off x="639689" y="4303642"/>
            <a:ext cx="2661103" cy="420105"/>
            <a:chOff x="1696576" y="2409821"/>
            <a:chExt cx="5400675" cy="692785"/>
          </a:xfrm>
        </p:grpSpPr>
        <p:sp>
          <p:nvSpPr>
            <p:cNvPr id="504" name="object 4">
              <a:extLst>
                <a:ext uri="{FF2B5EF4-FFF2-40B4-BE49-F238E27FC236}">
                  <a16:creationId xmlns:a16="http://schemas.microsoft.com/office/drawing/2014/main" id="{46D0F48C-856F-D0CE-B888-B67DCCCBF3F9}"/>
                </a:ext>
              </a:extLst>
            </p:cNvPr>
            <p:cNvSpPr/>
            <p:nvPr/>
          </p:nvSpPr>
          <p:spPr>
            <a:xfrm>
              <a:off x="1696576" y="2409821"/>
              <a:ext cx="5400675" cy="692785"/>
            </a:xfrm>
            <a:custGeom>
              <a:avLst/>
              <a:gdLst/>
              <a:ahLst/>
              <a:cxnLst/>
              <a:rect l="l" t="t" r="r" b="b"/>
              <a:pathLst>
                <a:path w="5400675" h="692785">
                  <a:moveTo>
                    <a:pt x="5400599" y="0"/>
                  </a:moveTo>
                  <a:lnTo>
                    <a:pt x="0" y="0"/>
                  </a:lnTo>
                  <a:lnTo>
                    <a:pt x="0" y="692701"/>
                  </a:lnTo>
                  <a:lnTo>
                    <a:pt x="5400599" y="692701"/>
                  </a:lnTo>
                  <a:lnTo>
                    <a:pt x="54005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pic>
          <p:nvPicPr>
            <p:cNvPr id="505" name="object 5">
              <a:extLst>
                <a:ext uri="{FF2B5EF4-FFF2-40B4-BE49-F238E27FC236}">
                  <a16:creationId xmlns:a16="http://schemas.microsoft.com/office/drawing/2014/main" id="{8CF72BAB-133A-484F-A430-76247D90F6E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432" y="2520893"/>
              <a:ext cx="95033" cy="122729"/>
            </a:xfrm>
            <a:prstGeom prst="rect">
              <a:avLst/>
            </a:prstGeom>
          </p:spPr>
        </p:pic>
      </p:grpSp>
      <p:graphicFrame>
        <p:nvGraphicFramePr>
          <p:cNvPr id="506" name="object 6">
            <a:extLst>
              <a:ext uri="{FF2B5EF4-FFF2-40B4-BE49-F238E27FC236}">
                <a16:creationId xmlns:a16="http://schemas.microsoft.com/office/drawing/2014/main" id="{6AF285B7-3A65-DF9D-28ED-5577B871813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71680845"/>
              </p:ext>
            </p:extLst>
          </p:nvPr>
        </p:nvGraphicFramePr>
        <p:xfrm>
          <a:off x="637764" y="4301237"/>
          <a:ext cx="2660477" cy="247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7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  <a:solidFill>
                      <a:srgbClr val="E7E2DA">
                        <a:alpha val="63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45">
                <a:tc gridSpan="3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dirty="0">
                          <a:solidFill>
                            <a:srgbClr val="1E2DA8"/>
                          </a:solidFill>
                          <a:latin typeface="Roc Grotesk Light"/>
                          <a:cs typeface="Roc Grotesk Light"/>
                        </a:rPr>
                        <a:t>Time:</a:t>
                      </a:r>
                      <a:endParaRPr sz="800" dirty="0">
                        <a:latin typeface="Roc Grotesk Light"/>
                        <a:cs typeface="Roc Grotesk Light"/>
                      </a:endParaRPr>
                    </a:p>
                  </a:txBody>
                  <a:tcPr marL="0" marR="0" marT="3196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07" name="object 27">
            <a:extLst>
              <a:ext uri="{FF2B5EF4-FFF2-40B4-BE49-F238E27FC236}">
                <a16:creationId xmlns:a16="http://schemas.microsoft.com/office/drawing/2014/main" id="{B01B8430-A50F-6277-AAD4-B6149E7D4F25}"/>
              </a:ext>
            </a:extLst>
          </p:cNvPr>
          <p:cNvGrpSpPr/>
          <p:nvPr userDrawn="1"/>
        </p:nvGrpSpPr>
        <p:grpSpPr>
          <a:xfrm>
            <a:off x="747407" y="4389217"/>
            <a:ext cx="196806" cy="56219"/>
            <a:chOff x="1915189" y="2550941"/>
            <a:chExt cx="399415" cy="92710"/>
          </a:xfrm>
        </p:grpSpPr>
        <p:pic>
          <p:nvPicPr>
            <p:cNvPr id="508" name="object 28">
              <a:extLst>
                <a:ext uri="{FF2B5EF4-FFF2-40B4-BE49-F238E27FC236}">
                  <a16:creationId xmlns:a16="http://schemas.microsoft.com/office/drawing/2014/main" id="{8CA39154-943B-9A5A-CEC8-8522FDAC72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5189" y="2550941"/>
              <a:ext cx="82363" cy="92321"/>
            </a:xfrm>
            <a:prstGeom prst="rect">
              <a:avLst/>
            </a:prstGeom>
          </p:spPr>
        </p:pic>
        <p:pic>
          <p:nvPicPr>
            <p:cNvPr id="509" name="object 29">
              <a:extLst>
                <a:ext uri="{FF2B5EF4-FFF2-40B4-BE49-F238E27FC236}">
                  <a16:creationId xmlns:a16="http://schemas.microsoft.com/office/drawing/2014/main" id="{D925E917-15FC-2B75-6C8A-427401D73C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7641" y="2550942"/>
              <a:ext cx="82908" cy="92321"/>
            </a:xfrm>
            <a:prstGeom prst="rect">
              <a:avLst/>
            </a:prstGeom>
          </p:spPr>
        </p:pic>
        <p:pic>
          <p:nvPicPr>
            <p:cNvPr id="510" name="object 30">
              <a:extLst>
                <a:ext uri="{FF2B5EF4-FFF2-40B4-BE49-F238E27FC236}">
                  <a16:creationId xmlns:a16="http://schemas.microsoft.com/office/drawing/2014/main" id="{A05765C4-473E-9F06-E845-7684CF05531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982" y="2550945"/>
              <a:ext cx="87065" cy="90876"/>
            </a:xfrm>
            <a:prstGeom prst="rect">
              <a:avLst/>
            </a:prstGeom>
          </p:spPr>
        </p:pic>
        <p:pic>
          <p:nvPicPr>
            <p:cNvPr id="511" name="object 31">
              <a:extLst>
                <a:ext uri="{FF2B5EF4-FFF2-40B4-BE49-F238E27FC236}">
                  <a16:creationId xmlns:a16="http://schemas.microsoft.com/office/drawing/2014/main" id="{C0F08FFB-1B1C-2E38-D1AA-A737D5DCFB8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414" y="2550942"/>
              <a:ext cx="82908" cy="92321"/>
            </a:xfrm>
            <a:prstGeom prst="rect">
              <a:avLst/>
            </a:prstGeom>
          </p:spPr>
        </p:pic>
      </p:grpSp>
      <p:grpSp>
        <p:nvGrpSpPr>
          <p:cNvPr id="512" name="object 32">
            <a:extLst>
              <a:ext uri="{FF2B5EF4-FFF2-40B4-BE49-F238E27FC236}">
                <a16:creationId xmlns:a16="http://schemas.microsoft.com/office/drawing/2014/main" id="{50B62F8E-91B9-8003-2F2D-3A4AA30F0C0B}"/>
              </a:ext>
            </a:extLst>
          </p:cNvPr>
          <p:cNvGrpSpPr/>
          <p:nvPr userDrawn="1"/>
        </p:nvGrpSpPr>
        <p:grpSpPr>
          <a:xfrm>
            <a:off x="1543525" y="4368248"/>
            <a:ext cx="216831" cy="77013"/>
            <a:chOff x="3530898" y="2516363"/>
            <a:chExt cx="440055" cy="127000"/>
          </a:xfrm>
        </p:grpSpPr>
        <p:pic>
          <p:nvPicPr>
            <p:cNvPr id="513" name="object 33">
              <a:extLst>
                <a:ext uri="{FF2B5EF4-FFF2-40B4-BE49-F238E27FC236}">
                  <a16:creationId xmlns:a16="http://schemas.microsoft.com/office/drawing/2014/main" id="{2549E6E9-166E-001A-C27D-C7E7D650B1F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0898" y="2522703"/>
              <a:ext cx="89421" cy="119116"/>
            </a:xfrm>
            <a:prstGeom prst="rect">
              <a:avLst/>
            </a:prstGeom>
          </p:spPr>
        </p:pic>
        <p:pic>
          <p:nvPicPr>
            <p:cNvPr id="514" name="object 34">
              <a:extLst>
                <a:ext uri="{FF2B5EF4-FFF2-40B4-BE49-F238E27FC236}">
                  <a16:creationId xmlns:a16="http://schemas.microsoft.com/office/drawing/2014/main" id="{A970265D-ABBC-08F3-9539-60351C2A4B5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0052" y="2550939"/>
              <a:ext cx="81819" cy="92321"/>
            </a:xfrm>
            <a:prstGeom prst="rect">
              <a:avLst/>
            </a:prstGeom>
          </p:spPr>
        </p:pic>
        <p:pic>
          <p:nvPicPr>
            <p:cNvPr id="515" name="object 35">
              <a:extLst>
                <a:ext uri="{FF2B5EF4-FFF2-40B4-BE49-F238E27FC236}">
                  <a16:creationId xmlns:a16="http://schemas.microsoft.com/office/drawing/2014/main" id="{BF9E7842-B3FE-7B6B-07A1-D99787D10A4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6122" y="2550945"/>
              <a:ext cx="87065" cy="90876"/>
            </a:xfrm>
            <a:prstGeom prst="rect">
              <a:avLst/>
            </a:prstGeom>
          </p:spPr>
        </p:pic>
        <p:pic>
          <p:nvPicPr>
            <p:cNvPr id="516" name="object 36">
              <a:extLst>
                <a:ext uri="{FF2B5EF4-FFF2-40B4-BE49-F238E27FC236}">
                  <a16:creationId xmlns:a16="http://schemas.microsoft.com/office/drawing/2014/main" id="{52BFBB5C-429E-2D34-0E62-B9A52EFEA0A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554" y="2550942"/>
              <a:ext cx="82908" cy="92321"/>
            </a:xfrm>
            <a:prstGeom prst="rect">
              <a:avLst/>
            </a:prstGeom>
          </p:spPr>
        </p:pic>
        <p:sp>
          <p:nvSpPr>
            <p:cNvPr id="517" name="object 37">
              <a:extLst>
                <a:ext uri="{FF2B5EF4-FFF2-40B4-BE49-F238E27FC236}">
                  <a16:creationId xmlns:a16="http://schemas.microsoft.com/office/drawing/2014/main" id="{46F83EF2-DF95-C424-9751-3BBB1F036A60}"/>
                </a:ext>
              </a:extLst>
            </p:cNvPr>
            <p:cNvSpPr/>
            <p:nvPr/>
          </p:nvSpPr>
          <p:spPr>
            <a:xfrm>
              <a:off x="3960978" y="2516363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30">
                  <a:moveTo>
                    <a:pt x="9779" y="0"/>
                  </a:moveTo>
                  <a:lnTo>
                    <a:pt x="0" y="0"/>
                  </a:lnTo>
                  <a:lnTo>
                    <a:pt x="0" y="125451"/>
                  </a:lnTo>
                  <a:lnTo>
                    <a:pt x="9779" y="125451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518" name="object 38">
            <a:extLst>
              <a:ext uri="{FF2B5EF4-FFF2-40B4-BE49-F238E27FC236}">
                <a16:creationId xmlns:a16="http://schemas.microsoft.com/office/drawing/2014/main" id="{B3A1B882-FCF6-71A3-AC77-22D8D20DDC0C}"/>
              </a:ext>
            </a:extLst>
          </p:cNvPr>
          <p:cNvGrpSpPr/>
          <p:nvPr userDrawn="1"/>
        </p:nvGrpSpPr>
        <p:grpSpPr>
          <a:xfrm>
            <a:off x="1794152" y="4389217"/>
            <a:ext cx="116081" cy="56219"/>
            <a:chOff x="4039542" y="2550941"/>
            <a:chExt cx="235585" cy="92710"/>
          </a:xfrm>
        </p:grpSpPr>
        <p:pic>
          <p:nvPicPr>
            <p:cNvPr id="519" name="object 39">
              <a:extLst>
                <a:ext uri="{FF2B5EF4-FFF2-40B4-BE49-F238E27FC236}">
                  <a16:creationId xmlns:a16="http://schemas.microsoft.com/office/drawing/2014/main" id="{9462A53A-26B5-DCBA-6C3A-57E7DF3B32B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9542" y="2550945"/>
              <a:ext cx="87065" cy="90876"/>
            </a:xfrm>
            <a:prstGeom prst="rect">
              <a:avLst/>
            </a:prstGeom>
          </p:spPr>
        </p:pic>
        <p:pic>
          <p:nvPicPr>
            <p:cNvPr id="520" name="object 40">
              <a:extLst>
                <a:ext uri="{FF2B5EF4-FFF2-40B4-BE49-F238E27FC236}">
                  <a16:creationId xmlns:a16="http://schemas.microsoft.com/office/drawing/2014/main" id="{5DD6C71E-0819-8E2C-A076-1B5652E9FBF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7974" y="2550941"/>
              <a:ext cx="88698" cy="92321"/>
            </a:xfrm>
            <a:prstGeom prst="rect">
              <a:avLst/>
            </a:prstGeom>
          </p:spPr>
        </p:pic>
        <p:sp>
          <p:nvSpPr>
            <p:cNvPr id="521" name="object 41">
              <a:extLst>
                <a:ext uri="{FF2B5EF4-FFF2-40B4-BE49-F238E27FC236}">
                  <a16:creationId xmlns:a16="http://schemas.microsoft.com/office/drawing/2014/main" id="{33F4B157-2D4B-D935-73B4-33459C5B45F2}"/>
                </a:ext>
              </a:extLst>
            </p:cNvPr>
            <p:cNvSpPr/>
            <p:nvPr/>
          </p:nvSpPr>
          <p:spPr>
            <a:xfrm>
              <a:off x="4264362" y="2623710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5" h="18414">
                  <a:moveTo>
                    <a:pt x="10690" y="0"/>
                  </a:moveTo>
                  <a:lnTo>
                    <a:pt x="0" y="0"/>
                  </a:lnTo>
                  <a:lnTo>
                    <a:pt x="0" y="18104"/>
                  </a:lnTo>
                  <a:lnTo>
                    <a:pt x="10690" y="18104"/>
                  </a:lnTo>
                  <a:lnTo>
                    <a:pt x="10690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522" name="object 42">
            <a:extLst>
              <a:ext uri="{FF2B5EF4-FFF2-40B4-BE49-F238E27FC236}">
                <a16:creationId xmlns:a16="http://schemas.microsoft.com/office/drawing/2014/main" id="{BCA094D0-3154-5D19-DDC6-E6D643B16B14}"/>
              </a:ext>
            </a:extLst>
          </p:cNvPr>
          <p:cNvGrpSpPr/>
          <p:nvPr userDrawn="1"/>
        </p:nvGrpSpPr>
        <p:grpSpPr>
          <a:xfrm>
            <a:off x="2581118" y="4370996"/>
            <a:ext cx="414262" cy="95111"/>
            <a:chOff x="5636681" y="2520893"/>
            <a:chExt cx="840740" cy="156845"/>
          </a:xfrm>
        </p:grpSpPr>
        <p:pic>
          <p:nvPicPr>
            <p:cNvPr id="523" name="object 43">
              <a:extLst>
                <a:ext uri="{FF2B5EF4-FFF2-40B4-BE49-F238E27FC236}">
                  <a16:creationId xmlns:a16="http://schemas.microsoft.com/office/drawing/2014/main" id="{2FA6BCF4-7FD3-BB79-CDFB-2C5A73459DB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6681" y="2520893"/>
              <a:ext cx="95033" cy="122729"/>
            </a:xfrm>
            <a:prstGeom prst="rect">
              <a:avLst/>
            </a:prstGeom>
          </p:spPr>
        </p:pic>
        <p:pic>
          <p:nvPicPr>
            <p:cNvPr id="524" name="object 44">
              <a:extLst>
                <a:ext uri="{FF2B5EF4-FFF2-40B4-BE49-F238E27FC236}">
                  <a16:creationId xmlns:a16="http://schemas.microsoft.com/office/drawing/2014/main" id="{A66ED3CC-1679-84C5-FE6F-CD71362E280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441" y="2550942"/>
              <a:ext cx="82908" cy="92321"/>
            </a:xfrm>
            <a:prstGeom prst="rect">
              <a:avLst/>
            </a:prstGeom>
          </p:spPr>
        </p:pic>
        <p:pic>
          <p:nvPicPr>
            <p:cNvPr id="525" name="object 45">
              <a:extLst>
                <a:ext uri="{FF2B5EF4-FFF2-40B4-BE49-F238E27FC236}">
                  <a16:creationId xmlns:a16="http://schemas.microsoft.com/office/drawing/2014/main" id="{B9FF3E61-41E9-9195-52BA-578A567CFE2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887" y="2550939"/>
              <a:ext cx="89253" cy="126718"/>
            </a:xfrm>
            <a:prstGeom prst="rect">
              <a:avLst/>
            </a:prstGeom>
          </p:spPr>
        </p:pic>
        <p:pic>
          <p:nvPicPr>
            <p:cNvPr id="526" name="object 46">
              <a:extLst>
                <a:ext uri="{FF2B5EF4-FFF2-40B4-BE49-F238E27FC236}">
                  <a16:creationId xmlns:a16="http://schemas.microsoft.com/office/drawing/2014/main" id="{9E407D7F-515E-E478-E13D-7171C953785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8649" y="2552390"/>
              <a:ext cx="87065" cy="90876"/>
            </a:xfrm>
            <a:prstGeom prst="rect">
              <a:avLst/>
            </a:prstGeom>
          </p:spPr>
        </p:pic>
        <p:pic>
          <p:nvPicPr>
            <p:cNvPr id="527" name="object 47">
              <a:extLst>
                <a:ext uri="{FF2B5EF4-FFF2-40B4-BE49-F238E27FC236}">
                  <a16:creationId xmlns:a16="http://schemas.microsoft.com/office/drawing/2014/main" id="{845C36A5-C15E-B70B-8CDE-E063900FF96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982" y="2550942"/>
              <a:ext cx="82908" cy="92321"/>
            </a:xfrm>
            <a:prstGeom prst="rect">
              <a:avLst/>
            </a:prstGeom>
          </p:spPr>
        </p:pic>
        <p:pic>
          <p:nvPicPr>
            <p:cNvPr id="528" name="object 48">
              <a:extLst>
                <a:ext uri="{FF2B5EF4-FFF2-40B4-BE49-F238E27FC236}">
                  <a16:creationId xmlns:a16="http://schemas.microsoft.com/office/drawing/2014/main" id="{5C1E934D-E4FD-DA96-27C3-E40BCBF7390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3323" y="2550945"/>
              <a:ext cx="87065" cy="90876"/>
            </a:xfrm>
            <a:prstGeom prst="rect">
              <a:avLst/>
            </a:prstGeom>
          </p:spPr>
        </p:pic>
        <p:pic>
          <p:nvPicPr>
            <p:cNvPr id="529" name="object 49">
              <a:extLst>
                <a:ext uri="{FF2B5EF4-FFF2-40B4-BE49-F238E27FC236}">
                  <a16:creationId xmlns:a16="http://schemas.microsoft.com/office/drawing/2014/main" id="{5FEF87F3-2726-BED1-432F-BC5FFACC72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755" y="2550941"/>
              <a:ext cx="82363" cy="92321"/>
            </a:xfrm>
            <a:prstGeom prst="rect">
              <a:avLst/>
            </a:prstGeom>
          </p:spPr>
        </p:pic>
        <p:pic>
          <p:nvPicPr>
            <p:cNvPr id="530" name="object 50">
              <a:extLst>
                <a:ext uri="{FF2B5EF4-FFF2-40B4-BE49-F238E27FC236}">
                  <a16:creationId xmlns:a16="http://schemas.microsoft.com/office/drawing/2014/main" id="{EDD0DE18-6BFE-9767-9474-114EA96FD17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4205" y="2550942"/>
              <a:ext cx="82908" cy="92321"/>
            </a:xfrm>
            <a:prstGeom prst="rect">
              <a:avLst/>
            </a:prstGeom>
          </p:spPr>
        </p:pic>
      </p:grpSp>
      <p:sp>
        <p:nvSpPr>
          <p:cNvPr id="531" name="Text Placeholder 53">
            <a:extLst>
              <a:ext uri="{FF2B5EF4-FFF2-40B4-BE49-F238E27FC236}">
                <a16:creationId xmlns:a16="http://schemas.microsoft.com/office/drawing/2014/main" id="{B42446F8-BD34-E8E6-9992-C618CF182E5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94982" y="4499764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532" name="Text Placeholder 53">
            <a:extLst>
              <a:ext uri="{FF2B5EF4-FFF2-40B4-BE49-F238E27FC236}">
                <a16:creationId xmlns:a16="http://schemas.microsoft.com/office/drawing/2014/main" id="{7559F3F3-ED9E-623F-B546-B124F6A4683B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538339" y="4499764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533" name="Text Placeholder 53">
            <a:extLst>
              <a:ext uri="{FF2B5EF4-FFF2-40B4-BE49-F238E27FC236}">
                <a16:creationId xmlns:a16="http://schemas.microsoft.com/office/drawing/2014/main" id="{02E4FA44-2CDD-3B39-3813-177A140A52D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572342" y="4499764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534" name="Text Placeholder 53">
            <a:extLst>
              <a:ext uri="{FF2B5EF4-FFF2-40B4-BE49-F238E27FC236}">
                <a16:creationId xmlns:a16="http://schemas.microsoft.com/office/drawing/2014/main" id="{10FE8613-3E9F-1137-6CA8-08AB8173669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092051" y="6585744"/>
            <a:ext cx="943172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535" name="Picture Placeholder 212">
            <a:extLst>
              <a:ext uri="{FF2B5EF4-FFF2-40B4-BE49-F238E27FC236}">
                <a16:creationId xmlns:a16="http://schemas.microsoft.com/office/drawing/2014/main" id="{7E2A1479-CD6F-93E6-CDCC-438864A390B7}"/>
              </a:ext>
            </a:extLst>
          </p:cNvPr>
          <p:cNvSpPr>
            <a:spLocks noGrp="1" noChangeAspect="1"/>
          </p:cNvSpPr>
          <p:nvPr>
            <p:ph type="pic" sz="quarter" idx="86"/>
          </p:nvPr>
        </p:nvSpPr>
        <p:spPr>
          <a:xfrm>
            <a:off x="642204" y="4723390"/>
            <a:ext cx="2656038" cy="184402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grpSp>
        <p:nvGrpSpPr>
          <p:cNvPr id="536" name="object 3">
            <a:extLst>
              <a:ext uri="{FF2B5EF4-FFF2-40B4-BE49-F238E27FC236}">
                <a16:creationId xmlns:a16="http://schemas.microsoft.com/office/drawing/2014/main" id="{98B8F3DC-CCB9-D4A4-32D5-7C2C55F67FCD}"/>
              </a:ext>
            </a:extLst>
          </p:cNvPr>
          <p:cNvGrpSpPr/>
          <p:nvPr userDrawn="1"/>
        </p:nvGrpSpPr>
        <p:grpSpPr>
          <a:xfrm>
            <a:off x="3573116" y="4303642"/>
            <a:ext cx="2661103" cy="420105"/>
            <a:chOff x="1696576" y="2409821"/>
            <a:chExt cx="5400675" cy="692785"/>
          </a:xfrm>
        </p:grpSpPr>
        <p:sp>
          <p:nvSpPr>
            <p:cNvPr id="537" name="object 4">
              <a:extLst>
                <a:ext uri="{FF2B5EF4-FFF2-40B4-BE49-F238E27FC236}">
                  <a16:creationId xmlns:a16="http://schemas.microsoft.com/office/drawing/2014/main" id="{3E9052BE-4EC0-3F40-006D-05337A95DD7A}"/>
                </a:ext>
              </a:extLst>
            </p:cNvPr>
            <p:cNvSpPr/>
            <p:nvPr/>
          </p:nvSpPr>
          <p:spPr>
            <a:xfrm>
              <a:off x="1696576" y="2409821"/>
              <a:ext cx="5400675" cy="692785"/>
            </a:xfrm>
            <a:custGeom>
              <a:avLst/>
              <a:gdLst/>
              <a:ahLst/>
              <a:cxnLst/>
              <a:rect l="l" t="t" r="r" b="b"/>
              <a:pathLst>
                <a:path w="5400675" h="692785">
                  <a:moveTo>
                    <a:pt x="5400599" y="0"/>
                  </a:moveTo>
                  <a:lnTo>
                    <a:pt x="0" y="0"/>
                  </a:lnTo>
                  <a:lnTo>
                    <a:pt x="0" y="692701"/>
                  </a:lnTo>
                  <a:lnTo>
                    <a:pt x="5400599" y="692701"/>
                  </a:lnTo>
                  <a:lnTo>
                    <a:pt x="54005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pic>
          <p:nvPicPr>
            <p:cNvPr id="538" name="object 5">
              <a:extLst>
                <a:ext uri="{FF2B5EF4-FFF2-40B4-BE49-F238E27FC236}">
                  <a16:creationId xmlns:a16="http://schemas.microsoft.com/office/drawing/2014/main" id="{1327F19C-9DD3-7B7F-B88A-B8906FD6FB2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432" y="2520893"/>
              <a:ext cx="95033" cy="122729"/>
            </a:xfrm>
            <a:prstGeom prst="rect">
              <a:avLst/>
            </a:prstGeom>
          </p:spPr>
        </p:pic>
      </p:grpSp>
      <p:graphicFrame>
        <p:nvGraphicFramePr>
          <p:cNvPr id="539" name="object 6">
            <a:extLst>
              <a:ext uri="{FF2B5EF4-FFF2-40B4-BE49-F238E27FC236}">
                <a16:creationId xmlns:a16="http://schemas.microsoft.com/office/drawing/2014/main" id="{70E15621-AE4D-1596-DB51-AB9BD4083A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02754811"/>
              </p:ext>
            </p:extLst>
          </p:nvPr>
        </p:nvGraphicFramePr>
        <p:xfrm>
          <a:off x="3571191" y="4301237"/>
          <a:ext cx="2660477" cy="247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7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  <a:solidFill>
                      <a:srgbClr val="E7E2DA">
                        <a:alpha val="63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45">
                <a:tc gridSpan="3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dirty="0">
                          <a:solidFill>
                            <a:srgbClr val="1E2DA8"/>
                          </a:solidFill>
                          <a:latin typeface="Roc Grotesk Light"/>
                          <a:cs typeface="Roc Grotesk Light"/>
                        </a:rPr>
                        <a:t>Time:</a:t>
                      </a:r>
                      <a:endParaRPr sz="800" dirty="0">
                        <a:latin typeface="Roc Grotesk Light"/>
                        <a:cs typeface="Roc Grotesk Light"/>
                      </a:endParaRPr>
                    </a:p>
                  </a:txBody>
                  <a:tcPr marL="0" marR="0" marT="3196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40" name="object 27">
            <a:extLst>
              <a:ext uri="{FF2B5EF4-FFF2-40B4-BE49-F238E27FC236}">
                <a16:creationId xmlns:a16="http://schemas.microsoft.com/office/drawing/2014/main" id="{8AEDFC1E-BD5F-F229-607E-64B2A6CEF31F}"/>
              </a:ext>
            </a:extLst>
          </p:cNvPr>
          <p:cNvGrpSpPr/>
          <p:nvPr userDrawn="1"/>
        </p:nvGrpSpPr>
        <p:grpSpPr>
          <a:xfrm>
            <a:off x="3680834" y="4389217"/>
            <a:ext cx="196806" cy="56219"/>
            <a:chOff x="1915189" y="2550941"/>
            <a:chExt cx="399415" cy="92710"/>
          </a:xfrm>
        </p:grpSpPr>
        <p:pic>
          <p:nvPicPr>
            <p:cNvPr id="541" name="object 28">
              <a:extLst>
                <a:ext uri="{FF2B5EF4-FFF2-40B4-BE49-F238E27FC236}">
                  <a16:creationId xmlns:a16="http://schemas.microsoft.com/office/drawing/2014/main" id="{A0364453-7B5C-5C0C-790B-C2B64F034A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5189" y="2550941"/>
              <a:ext cx="82363" cy="92321"/>
            </a:xfrm>
            <a:prstGeom prst="rect">
              <a:avLst/>
            </a:prstGeom>
          </p:spPr>
        </p:pic>
        <p:pic>
          <p:nvPicPr>
            <p:cNvPr id="542" name="object 29">
              <a:extLst>
                <a:ext uri="{FF2B5EF4-FFF2-40B4-BE49-F238E27FC236}">
                  <a16:creationId xmlns:a16="http://schemas.microsoft.com/office/drawing/2014/main" id="{2EA15704-BEE9-19CA-8A94-C53CC6BB035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7641" y="2550942"/>
              <a:ext cx="82908" cy="92321"/>
            </a:xfrm>
            <a:prstGeom prst="rect">
              <a:avLst/>
            </a:prstGeom>
          </p:spPr>
        </p:pic>
        <p:pic>
          <p:nvPicPr>
            <p:cNvPr id="543" name="object 30">
              <a:extLst>
                <a:ext uri="{FF2B5EF4-FFF2-40B4-BE49-F238E27FC236}">
                  <a16:creationId xmlns:a16="http://schemas.microsoft.com/office/drawing/2014/main" id="{014E958F-6EEF-92A6-FACF-784909E3EA4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982" y="2550945"/>
              <a:ext cx="87065" cy="90876"/>
            </a:xfrm>
            <a:prstGeom prst="rect">
              <a:avLst/>
            </a:prstGeom>
          </p:spPr>
        </p:pic>
        <p:pic>
          <p:nvPicPr>
            <p:cNvPr id="544" name="object 31">
              <a:extLst>
                <a:ext uri="{FF2B5EF4-FFF2-40B4-BE49-F238E27FC236}">
                  <a16:creationId xmlns:a16="http://schemas.microsoft.com/office/drawing/2014/main" id="{12A70F71-3EAC-CC5E-5A83-895CD1013F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414" y="2550942"/>
              <a:ext cx="82908" cy="92321"/>
            </a:xfrm>
            <a:prstGeom prst="rect">
              <a:avLst/>
            </a:prstGeom>
          </p:spPr>
        </p:pic>
      </p:grpSp>
      <p:grpSp>
        <p:nvGrpSpPr>
          <p:cNvPr id="545" name="object 32">
            <a:extLst>
              <a:ext uri="{FF2B5EF4-FFF2-40B4-BE49-F238E27FC236}">
                <a16:creationId xmlns:a16="http://schemas.microsoft.com/office/drawing/2014/main" id="{B1181148-C14C-1C66-E072-1CA184C90770}"/>
              </a:ext>
            </a:extLst>
          </p:cNvPr>
          <p:cNvGrpSpPr/>
          <p:nvPr userDrawn="1"/>
        </p:nvGrpSpPr>
        <p:grpSpPr>
          <a:xfrm>
            <a:off x="4476952" y="4368248"/>
            <a:ext cx="216831" cy="77013"/>
            <a:chOff x="3530898" y="2516363"/>
            <a:chExt cx="440055" cy="127000"/>
          </a:xfrm>
        </p:grpSpPr>
        <p:pic>
          <p:nvPicPr>
            <p:cNvPr id="546" name="object 33">
              <a:extLst>
                <a:ext uri="{FF2B5EF4-FFF2-40B4-BE49-F238E27FC236}">
                  <a16:creationId xmlns:a16="http://schemas.microsoft.com/office/drawing/2014/main" id="{5E5F2795-3D52-E589-FC00-6B2FE897F1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0898" y="2522703"/>
              <a:ext cx="89421" cy="119116"/>
            </a:xfrm>
            <a:prstGeom prst="rect">
              <a:avLst/>
            </a:prstGeom>
          </p:spPr>
        </p:pic>
        <p:pic>
          <p:nvPicPr>
            <p:cNvPr id="547" name="object 34">
              <a:extLst>
                <a:ext uri="{FF2B5EF4-FFF2-40B4-BE49-F238E27FC236}">
                  <a16:creationId xmlns:a16="http://schemas.microsoft.com/office/drawing/2014/main" id="{CD89EFBD-0545-5A71-F1ED-184BC0DC506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0052" y="2550939"/>
              <a:ext cx="81819" cy="92321"/>
            </a:xfrm>
            <a:prstGeom prst="rect">
              <a:avLst/>
            </a:prstGeom>
          </p:spPr>
        </p:pic>
        <p:pic>
          <p:nvPicPr>
            <p:cNvPr id="548" name="object 35">
              <a:extLst>
                <a:ext uri="{FF2B5EF4-FFF2-40B4-BE49-F238E27FC236}">
                  <a16:creationId xmlns:a16="http://schemas.microsoft.com/office/drawing/2014/main" id="{4829A485-9FCA-6995-CF3A-B3486193E8E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6122" y="2550945"/>
              <a:ext cx="87065" cy="90876"/>
            </a:xfrm>
            <a:prstGeom prst="rect">
              <a:avLst/>
            </a:prstGeom>
          </p:spPr>
        </p:pic>
        <p:pic>
          <p:nvPicPr>
            <p:cNvPr id="549" name="object 36">
              <a:extLst>
                <a:ext uri="{FF2B5EF4-FFF2-40B4-BE49-F238E27FC236}">
                  <a16:creationId xmlns:a16="http://schemas.microsoft.com/office/drawing/2014/main" id="{017D9998-59A8-DDE0-67C4-F9A6C0E07B3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554" y="2550942"/>
              <a:ext cx="82908" cy="92321"/>
            </a:xfrm>
            <a:prstGeom prst="rect">
              <a:avLst/>
            </a:prstGeom>
          </p:spPr>
        </p:pic>
        <p:sp>
          <p:nvSpPr>
            <p:cNvPr id="550" name="object 37">
              <a:extLst>
                <a:ext uri="{FF2B5EF4-FFF2-40B4-BE49-F238E27FC236}">
                  <a16:creationId xmlns:a16="http://schemas.microsoft.com/office/drawing/2014/main" id="{D4F65617-3B8C-D0C4-F1F1-B0F2DEAA9500}"/>
                </a:ext>
              </a:extLst>
            </p:cNvPr>
            <p:cNvSpPr/>
            <p:nvPr/>
          </p:nvSpPr>
          <p:spPr>
            <a:xfrm>
              <a:off x="3960978" y="2516363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30">
                  <a:moveTo>
                    <a:pt x="9779" y="0"/>
                  </a:moveTo>
                  <a:lnTo>
                    <a:pt x="0" y="0"/>
                  </a:lnTo>
                  <a:lnTo>
                    <a:pt x="0" y="125451"/>
                  </a:lnTo>
                  <a:lnTo>
                    <a:pt x="9779" y="125451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551" name="object 38">
            <a:extLst>
              <a:ext uri="{FF2B5EF4-FFF2-40B4-BE49-F238E27FC236}">
                <a16:creationId xmlns:a16="http://schemas.microsoft.com/office/drawing/2014/main" id="{2532F989-8B48-D612-D0DF-154122560CB4}"/>
              </a:ext>
            </a:extLst>
          </p:cNvPr>
          <p:cNvGrpSpPr/>
          <p:nvPr userDrawn="1"/>
        </p:nvGrpSpPr>
        <p:grpSpPr>
          <a:xfrm>
            <a:off x="4727579" y="4389217"/>
            <a:ext cx="116081" cy="56219"/>
            <a:chOff x="4039542" y="2550941"/>
            <a:chExt cx="235585" cy="92710"/>
          </a:xfrm>
        </p:grpSpPr>
        <p:pic>
          <p:nvPicPr>
            <p:cNvPr id="192" name="object 39">
              <a:extLst>
                <a:ext uri="{FF2B5EF4-FFF2-40B4-BE49-F238E27FC236}">
                  <a16:creationId xmlns:a16="http://schemas.microsoft.com/office/drawing/2014/main" id="{25413C44-0497-3ABA-CE2A-F8143BEFD6F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9542" y="2550945"/>
              <a:ext cx="87065" cy="90876"/>
            </a:xfrm>
            <a:prstGeom prst="rect">
              <a:avLst/>
            </a:prstGeom>
          </p:spPr>
        </p:pic>
        <p:pic>
          <p:nvPicPr>
            <p:cNvPr id="193" name="object 40">
              <a:extLst>
                <a:ext uri="{FF2B5EF4-FFF2-40B4-BE49-F238E27FC236}">
                  <a16:creationId xmlns:a16="http://schemas.microsoft.com/office/drawing/2014/main" id="{55675741-C19C-147E-6108-7FCAAE31D29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7974" y="2550941"/>
              <a:ext cx="88698" cy="92321"/>
            </a:xfrm>
            <a:prstGeom prst="rect">
              <a:avLst/>
            </a:prstGeom>
          </p:spPr>
        </p:pic>
        <p:sp>
          <p:nvSpPr>
            <p:cNvPr id="195" name="object 41">
              <a:extLst>
                <a:ext uri="{FF2B5EF4-FFF2-40B4-BE49-F238E27FC236}">
                  <a16:creationId xmlns:a16="http://schemas.microsoft.com/office/drawing/2014/main" id="{5E259366-C5DD-98DE-4509-53EA344F7E00}"/>
                </a:ext>
              </a:extLst>
            </p:cNvPr>
            <p:cNvSpPr/>
            <p:nvPr/>
          </p:nvSpPr>
          <p:spPr>
            <a:xfrm>
              <a:off x="4264362" y="2623710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5" h="18414">
                  <a:moveTo>
                    <a:pt x="10690" y="0"/>
                  </a:moveTo>
                  <a:lnTo>
                    <a:pt x="0" y="0"/>
                  </a:lnTo>
                  <a:lnTo>
                    <a:pt x="0" y="18104"/>
                  </a:lnTo>
                  <a:lnTo>
                    <a:pt x="10690" y="18104"/>
                  </a:lnTo>
                  <a:lnTo>
                    <a:pt x="10690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196" name="object 42">
            <a:extLst>
              <a:ext uri="{FF2B5EF4-FFF2-40B4-BE49-F238E27FC236}">
                <a16:creationId xmlns:a16="http://schemas.microsoft.com/office/drawing/2014/main" id="{E7528DE3-322D-3472-35C8-F77E55269327}"/>
              </a:ext>
            </a:extLst>
          </p:cNvPr>
          <p:cNvGrpSpPr/>
          <p:nvPr userDrawn="1"/>
        </p:nvGrpSpPr>
        <p:grpSpPr>
          <a:xfrm>
            <a:off x="5514545" y="4370996"/>
            <a:ext cx="414262" cy="95111"/>
            <a:chOff x="5636681" y="2520893"/>
            <a:chExt cx="840740" cy="156845"/>
          </a:xfrm>
        </p:grpSpPr>
        <p:pic>
          <p:nvPicPr>
            <p:cNvPr id="197" name="object 43">
              <a:extLst>
                <a:ext uri="{FF2B5EF4-FFF2-40B4-BE49-F238E27FC236}">
                  <a16:creationId xmlns:a16="http://schemas.microsoft.com/office/drawing/2014/main" id="{913C5A45-194E-CA6F-ADE3-76D6C841CBA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6681" y="2520893"/>
              <a:ext cx="95033" cy="122729"/>
            </a:xfrm>
            <a:prstGeom prst="rect">
              <a:avLst/>
            </a:prstGeom>
          </p:spPr>
        </p:pic>
        <p:pic>
          <p:nvPicPr>
            <p:cNvPr id="199" name="object 44">
              <a:extLst>
                <a:ext uri="{FF2B5EF4-FFF2-40B4-BE49-F238E27FC236}">
                  <a16:creationId xmlns:a16="http://schemas.microsoft.com/office/drawing/2014/main" id="{D0C4BD94-3FFE-C504-3FDC-D9C7D2293D2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441" y="2550942"/>
              <a:ext cx="82908" cy="92321"/>
            </a:xfrm>
            <a:prstGeom prst="rect">
              <a:avLst/>
            </a:prstGeom>
          </p:spPr>
        </p:pic>
        <p:pic>
          <p:nvPicPr>
            <p:cNvPr id="202" name="object 45">
              <a:extLst>
                <a:ext uri="{FF2B5EF4-FFF2-40B4-BE49-F238E27FC236}">
                  <a16:creationId xmlns:a16="http://schemas.microsoft.com/office/drawing/2014/main" id="{F2D506AA-CDE6-A2D8-2FA4-70B4B37A01D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887" y="2550939"/>
              <a:ext cx="89253" cy="126718"/>
            </a:xfrm>
            <a:prstGeom prst="rect">
              <a:avLst/>
            </a:prstGeom>
          </p:spPr>
        </p:pic>
        <p:pic>
          <p:nvPicPr>
            <p:cNvPr id="203" name="object 46">
              <a:extLst>
                <a:ext uri="{FF2B5EF4-FFF2-40B4-BE49-F238E27FC236}">
                  <a16:creationId xmlns:a16="http://schemas.microsoft.com/office/drawing/2014/main" id="{8FAA9737-177A-7807-2086-83132C6DC04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8649" y="2552390"/>
              <a:ext cx="87065" cy="90876"/>
            </a:xfrm>
            <a:prstGeom prst="rect">
              <a:avLst/>
            </a:prstGeom>
          </p:spPr>
        </p:pic>
        <p:pic>
          <p:nvPicPr>
            <p:cNvPr id="204" name="object 47">
              <a:extLst>
                <a:ext uri="{FF2B5EF4-FFF2-40B4-BE49-F238E27FC236}">
                  <a16:creationId xmlns:a16="http://schemas.microsoft.com/office/drawing/2014/main" id="{AE4C084F-E064-BDEA-ECEB-6C9199DAF72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982" y="2550942"/>
              <a:ext cx="82908" cy="92321"/>
            </a:xfrm>
            <a:prstGeom prst="rect">
              <a:avLst/>
            </a:prstGeom>
          </p:spPr>
        </p:pic>
        <p:pic>
          <p:nvPicPr>
            <p:cNvPr id="205" name="object 48">
              <a:extLst>
                <a:ext uri="{FF2B5EF4-FFF2-40B4-BE49-F238E27FC236}">
                  <a16:creationId xmlns:a16="http://schemas.microsoft.com/office/drawing/2014/main" id="{DADBD3F0-1831-3D18-3067-41EEBF5795C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3323" y="2550945"/>
              <a:ext cx="87065" cy="90876"/>
            </a:xfrm>
            <a:prstGeom prst="rect">
              <a:avLst/>
            </a:prstGeom>
          </p:spPr>
        </p:pic>
        <p:pic>
          <p:nvPicPr>
            <p:cNvPr id="206" name="object 49">
              <a:extLst>
                <a:ext uri="{FF2B5EF4-FFF2-40B4-BE49-F238E27FC236}">
                  <a16:creationId xmlns:a16="http://schemas.microsoft.com/office/drawing/2014/main" id="{3C4F12FE-F326-A992-B6ED-0F840D6A8C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755" y="2550941"/>
              <a:ext cx="82363" cy="92321"/>
            </a:xfrm>
            <a:prstGeom prst="rect">
              <a:avLst/>
            </a:prstGeom>
          </p:spPr>
        </p:pic>
        <p:pic>
          <p:nvPicPr>
            <p:cNvPr id="212" name="object 50">
              <a:extLst>
                <a:ext uri="{FF2B5EF4-FFF2-40B4-BE49-F238E27FC236}">
                  <a16:creationId xmlns:a16="http://schemas.microsoft.com/office/drawing/2014/main" id="{7C5C5035-C13B-09A7-1C88-85A354CE0A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4205" y="2550942"/>
              <a:ext cx="82908" cy="92321"/>
            </a:xfrm>
            <a:prstGeom prst="rect">
              <a:avLst/>
            </a:prstGeom>
          </p:spPr>
        </p:pic>
      </p:grpSp>
      <p:sp>
        <p:nvSpPr>
          <p:cNvPr id="214" name="Text Placeholder 53">
            <a:extLst>
              <a:ext uri="{FF2B5EF4-FFF2-40B4-BE49-F238E27FC236}">
                <a16:creationId xmlns:a16="http://schemas.microsoft.com/office/drawing/2014/main" id="{8CF3CD79-28E4-7A83-558B-453F7B99D13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3628409" y="4499764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215" name="Text Placeholder 53">
            <a:extLst>
              <a:ext uri="{FF2B5EF4-FFF2-40B4-BE49-F238E27FC236}">
                <a16:creationId xmlns:a16="http://schemas.microsoft.com/office/drawing/2014/main" id="{4918D04A-812E-8C2A-3C5F-1EC80A6F695C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71766" y="4499764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216" name="Text Placeholder 53">
            <a:extLst>
              <a:ext uri="{FF2B5EF4-FFF2-40B4-BE49-F238E27FC236}">
                <a16:creationId xmlns:a16="http://schemas.microsoft.com/office/drawing/2014/main" id="{D429E8DA-6452-2086-859B-635851662F8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505769" y="4499764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217" name="Text Placeholder 53">
            <a:extLst>
              <a:ext uri="{FF2B5EF4-FFF2-40B4-BE49-F238E27FC236}">
                <a16:creationId xmlns:a16="http://schemas.microsoft.com/office/drawing/2014/main" id="{5D643A8B-645E-10BC-5549-D5C458BBB28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025478" y="6585744"/>
            <a:ext cx="943172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218" name="Picture Placeholder 212">
            <a:extLst>
              <a:ext uri="{FF2B5EF4-FFF2-40B4-BE49-F238E27FC236}">
                <a16:creationId xmlns:a16="http://schemas.microsoft.com/office/drawing/2014/main" id="{763642F4-50CC-97DA-CA92-74092883847E}"/>
              </a:ext>
            </a:extLst>
          </p:cNvPr>
          <p:cNvSpPr>
            <a:spLocks noGrp="1" noChangeAspect="1"/>
          </p:cNvSpPr>
          <p:nvPr>
            <p:ph type="pic" sz="quarter" idx="91"/>
          </p:nvPr>
        </p:nvSpPr>
        <p:spPr>
          <a:xfrm>
            <a:off x="3575631" y="4723390"/>
            <a:ext cx="2656038" cy="184402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grpSp>
        <p:nvGrpSpPr>
          <p:cNvPr id="219" name="object 3">
            <a:extLst>
              <a:ext uri="{FF2B5EF4-FFF2-40B4-BE49-F238E27FC236}">
                <a16:creationId xmlns:a16="http://schemas.microsoft.com/office/drawing/2014/main" id="{E9D0B01D-C54E-DFDE-DBDE-8E52C7C3E0E0}"/>
              </a:ext>
            </a:extLst>
          </p:cNvPr>
          <p:cNvGrpSpPr/>
          <p:nvPr userDrawn="1"/>
        </p:nvGrpSpPr>
        <p:grpSpPr>
          <a:xfrm>
            <a:off x="639689" y="6990858"/>
            <a:ext cx="2661103" cy="420105"/>
            <a:chOff x="1696576" y="2409821"/>
            <a:chExt cx="5400675" cy="692785"/>
          </a:xfrm>
        </p:grpSpPr>
        <p:sp>
          <p:nvSpPr>
            <p:cNvPr id="220" name="object 4">
              <a:extLst>
                <a:ext uri="{FF2B5EF4-FFF2-40B4-BE49-F238E27FC236}">
                  <a16:creationId xmlns:a16="http://schemas.microsoft.com/office/drawing/2014/main" id="{EA5C7789-2A8F-605E-6F93-5C047935D12C}"/>
                </a:ext>
              </a:extLst>
            </p:cNvPr>
            <p:cNvSpPr/>
            <p:nvPr/>
          </p:nvSpPr>
          <p:spPr>
            <a:xfrm>
              <a:off x="1696576" y="2409821"/>
              <a:ext cx="5400675" cy="692785"/>
            </a:xfrm>
            <a:custGeom>
              <a:avLst/>
              <a:gdLst/>
              <a:ahLst/>
              <a:cxnLst/>
              <a:rect l="l" t="t" r="r" b="b"/>
              <a:pathLst>
                <a:path w="5400675" h="692785">
                  <a:moveTo>
                    <a:pt x="5400599" y="0"/>
                  </a:moveTo>
                  <a:lnTo>
                    <a:pt x="0" y="0"/>
                  </a:lnTo>
                  <a:lnTo>
                    <a:pt x="0" y="692701"/>
                  </a:lnTo>
                  <a:lnTo>
                    <a:pt x="5400599" y="692701"/>
                  </a:lnTo>
                  <a:lnTo>
                    <a:pt x="54005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pic>
          <p:nvPicPr>
            <p:cNvPr id="221" name="object 5">
              <a:extLst>
                <a:ext uri="{FF2B5EF4-FFF2-40B4-BE49-F238E27FC236}">
                  <a16:creationId xmlns:a16="http://schemas.microsoft.com/office/drawing/2014/main" id="{0819AE1D-63B7-9CFB-FA54-DA93023C618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432" y="2520893"/>
              <a:ext cx="95033" cy="122729"/>
            </a:xfrm>
            <a:prstGeom prst="rect">
              <a:avLst/>
            </a:prstGeom>
          </p:spPr>
        </p:pic>
      </p:grpSp>
      <p:graphicFrame>
        <p:nvGraphicFramePr>
          <p:cNvPr id="222" name="object 6">
            <a:extLst>
              <a:ext uri="{FF2B5EF4-FFF2-40B4-BE49-F238E27FC236}">
                <a16:creationId xmlns:a16="http://schemas.microsoft.com/office/drawing/2014/main" id="{C0230129-15AA-E9E2-CED8-5472C2B0B2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71680845"/>
              </p:ext>
            </p:extLst>
          </p:nvPr>
        </p:nvGraphicFramePr>
        <p:xfrm>
          <a:off x="637764" y="6988453"/>
          <a:ext cx="2660477" cy="247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7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  <a:solidFill>
                      <a:srgbClr val="E7E2DA">
                        <a:alpha val="63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45">
                <a:tc gridSpan="3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dirty="0">
                          <a:solidFill>
                            <a:srgbClr val="1E2DA8"/>
                          </a:solidFill>
                          <a:latin typeface="Roc Grotesk Light"/>
                          <a:cs typeface="Roc Grotesk Light"/>
                        </a:rPr>
                        <a:t>Time:</a:t>
                      </a:r>
                      <a:endParaRPr sz="800" dirty="0">
                        <a:latin typeface="Roc Grotesk Light"/>
                        <a:cs typeface="Roc Grotesk Light"/>
                      </a:endParaRPr>
                    </a:p>
                  </a:txBody>
                  <a:tcPr marL="0" marR="0" marT="3196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3" name="object 27">
            <a:extLst>
              <a:ext uri="{FF2B5EF4-FFF2-40B4-BE49-F238E27FC236}">
                <a16:creationId xmlns:a16="http://schemas.microsoft.com/office/drawing/2014/main" id="{E8F876B2-0E62-4658-7038-FE7A837C8ECC}"/>
              </a:ext>
            </a:extLst>
          </p:cNvPr>
          <p:cNvGrpSpPr/>
          <p:nvPr userDrawn="1"/>
        </p:nvGrpSpPr>
        <p:grpSpPr>
          <a:xfrm>
            <a:off x="747407" y="7076433"/>
            <a:ext cx="196806" cy="56219"/>
            <a:chOff x="1915189" y="2550941"/>
            <a:chExt cx="399415" cy="92710"/>
          </a:xfrm>
        </p:grpSpPr>
        <p:pic>
          <p:nvPicPr>
            <p:cNvPr id="224" name="object 28">
              <a:extLst>
                <a:ext uri="{FF2B5EF4-FFF2-40B4-BE49-F238E27FC236}">
                  <a16:creationId xmlns:a16="http://schemas.microsoft.com/office/drawing/2014/main" id="{24CD8B0B-C5C5-BA10-FB3D-26D387D7A1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5189" y="2550941"/>
              <a:ext cx="82363" cy="92321"/>
            </a:xfrm>
            <a:prstGeom prst="rect">
              <a:avLst/>
            </a:prstGeom>
          </p:spPr>
        </p:pic>
        <p:pic>
          <p:nvPicPr>
            <p:cNvPr id="225" name="object 29">
              <a:extLst>
                <a:ext uri="{FF2B5EF4-FFF2-40B4-BE49-F238E27FC236}">
                  <a16:creationId xmlns:a16="http://schemas.microsoft.com/office/drawing/2014/main" id="{2E23C24E-36E8-1E1C-2EB5-4DBB5550FF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7641" y="2550942"/>
              <a:ext cx="82908" cy="92321"/>
            </a:xfrm>
            <a:prstGeom prst="rect">
              <a:avLst/>
            </a:prstGeom>
          </p:spPr>
        </p:pic>
        <p:pic>
          <p:nvPicPr>
            <p:cNvPr id="226" name="object 30">
              <a:extLst>
                <a:ext uri="{FF2B5EF4-FFF2-40B4-BE49-F238E27FC236}">
                  <a16:creationId xmlns:a16="http://schemas.microsoft.com/office/drawing/2014/main" id="{B2B6FC43-3B36-5A06-B984-F07C31F4002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982" y="2550945"/>
              <a:ext cx="87065" cy="90876"/>
            </a:xfrm>
            <a:prstGeom prst="rect">
              <a:avLst/>
            </a:prstGeom>
          </p:spPr>
        </p:pic>
        <p:pic>
          <p:nvPicPr>
            <p:cNvPr id="227" name="object 31">
              <a:extLst>
                <a:ext uri="{FF2B5EF4-FFF2-40B4-BE49-F238E27FC236}">
                  <a16:creationId xmlns:a16="http://schemas.microsoft.com/office/drawing/2014/main" id="{BC8E343B-33C3-42EC-9604-9CC6F2E0FDE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414" y="2550942"/>
              <a:ext cx="82908" cy="92321"/>
            </a:xfrm>
            <a:prstGeom prst="rect">
              <a:avLst/>
            </a:prstGeom>
          </p:spPr>
        </p:pic>
      </p:grpSp>
      <p:grpSp>
        <p:nvGrpSpPr>
          <p:cNvPr id="228" name="object 32">
            <a:extLst>
              <a:ext uri="{FF2B5EF4-FFF2-40B4-BE49-F238E27FC236}">
                <a16:creationId xmlns:a16="http://schemas.microsoft.com/office/drawing/2014/main" id="{E7C86344-CC87-0842-5E37-4885A3E8C589}"/>
              </a:ext>
            </a:extLst>
          </p:cNvPr>
          <p:cNvGrpSpPr/>
          <p:nvPr userDrawn="1"/>
        </p:nvGrpSpPr>
        <p:grpSpPr>
          <a:xfrm>
            <a:off x="1543525" y="7055464"/>
            <a:ext cx="216831" cy="77013"/>
            <a:chOff x="3530898" y="2516363"/>
            <a:chExt cx="440055" cy="127000"/>
          </a:xfrm>
        </p:grpSpPr>
        <p:pic>
          <p:nvPicPr>
            <p:cNvPr id="229" name="object 33">
              <a:extLst>
                <a:ext uri="{FF2B5EF4-FFF2-40B4-BE49-F238E27FC236}">
                  <a16:creationId xmlns:a16="http://schemas.microsoft.com/office/drawing/2014/main" id="{6646BC99-1A45-220C-0CC8-814EF317C0C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0898" y="2522703"/>
              <a:ext cx="89421" cy="119116"/>
            </a:xfrm>
            <a:prstGeom prst="rect">
              <a:avLst/>
            </a:prstGeom>
          </p:spPr>
        </p:pic>
        <p:pic>
          <p:nvPicPr>
            <p:cNvPr id="230" name="object 34">
              <a:extLst>
                <a:ext uri="{FF2B5EF4-FFF2-40B4-BE49-F238E27FC236}">
                  <a16:creationId xmlns:a16="http://schemas.microsoft.com/office/drawing/2014/main" id="{7A65E247-A4EE-F36D-D229-62C700100E9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0052" y="2550939"/>
              <a:ext cx="81819" cy="92321"/>
            </a:xfrm>
            <a:prstGeom prst="rect">
              <a:avLst/>
            </a:prstGeom>
          </p:spPr>
        </p:pic>
        <p:pic>
          <p:nvPicPr>
            <p:cNvPr id="231" name="object 35">
              <a:extLst>
                <a:ext uri="{FF2B5EF4-FFF2-40B4-BE49-F238E27FC236}">
                  <a16:creationId xmlns:a16="http://schemas.microsoft.com/office/drawing/2014/main" id="{87202DCA-E241-D1A3-B487-231006F22BB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6122" y="2550945"/>
              <a:ext cx="87065" cy="90876"/>
            </a:xfrm>
            <a:prstGeom prst="rect">
              <a:avLst/>
            </a:prstGeom>
          </p:spPr>
        </p:pic>
        <p:pic>
          <p:nvPicPr>
            <p:cNvPr id="232" name="object 36">
              <a:extLst>
                <a:ext uri="{FF2B5EF4-FFF2-40B4-BE49-F238E27FC236}">
                  <a16:creationId xmlns:a16="http://schemas.microsoft.com/office/drawing/2014/main" id="{3ADBE42F-8BD1-29E2-519B-9B439318793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554" y="2550942"/>
              <a:ext cx="82908" cy="92321"/>
            </a:xfrm>
            <a:prstGeom prst="rect">
              <a:avLst/>
            </a:prstGeom>
          </p:spPr>
        </p:pic>
        <p:sp>
          <p:nvSpPr>
            <p:cNvPr id="233" name="object 37">
              <a:extLst>
                <a:ext uri="{FF2B5EF4-FFF2-40B4-BE49-F238E27FC236}">
                  <a16:creationId xmlns:a16="http://schemas.microsoft.com/office/drawing/2014/main" id="{205AC851-08EF-2846-43CA-5F49CDFB7F38}"/>
                </a:ext>
              </a:extLst>
            </p:cNvPr>
            <p:cNvSpPr/>
            <p:nvPr/>
          </p:nvSpPr>
          <p:spPr>
            <a:xfrm>
              <a:off x="3960978" y="2516363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30">
                  <a:moveTo>
                    <a:pt x="9779" y="0"/>
                  </a:moveTo>
                  <a:lnTo>
                    <a:pt x="0" y="0"/>
                  </a:lnTo>
                  <a:lnTo>
                    <a:pt x="0" y="125451"/>
                  </a:lnTo>
                  <a:lnTo>
                    <a:pt x="9779" y="125451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234" name="object 38">
            <a:extLst>
              <a:ext uri="{FF2B5EF4-FFF2-40B4-BE49-F238E27FC236}">
                <a16:creationId xmlns:a16="http://schemas.microsoft.com/office/drawing/2014/main" id="{923FC21D-1E44-4C07-88E9-9AA7CF43875A}"/>
              </a:ext>
            </a:extLst>
          </p:cNvPr>
          <p:cNvGrpSpPr/>
          <p:nvPr userDrawn="1"/>
        </p:nvGrpSpPr>
        <p:grpSpPr>
          <a:xfrm>
            <a:off x="1794152" y="7076433"/>
            <a:ext cx="116081" cy="56219"/>
            <a:chOff x="4039542" y="2550941"/>
            <a:chExt cx="235585" cy="92710"/>
          </a:xfrm>
        </p:grpSpPr>
        <p:pic>
          <p:nvPicPr>
            <p:cNvPr id="235" name="object 39">
              <a:extLst>
                <a:ext uri="{FF2B5EF4-FFF2-40B4-BE49-F238E27FC236}">
                  <a16:creationId xmlns:a16="http://schemas.microsoft.com/office/drawing/2014/main" id="{609641AB-57D6-424E-8792-02F61CF0B7A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9542" y="2550945"/>
              <a:ext cx="87065" cy="90876"/>
            </a:xfrm>
            <a:prstGeom prst="rect">
              <a:avLst/>
            </a:prstGeom>
          </p:spPr>
        </p:pic>
        <p:pic>
          <p:nvPicPr>
            <p:cNvPr id="236" name="object 40">
              <a:extLst>
                <a:ext uri="{FF2B5EF4-FFF2-40B4-BE49-F238E27FC236}">
                  <a16:creationId xmlns:a16="http://schemas.microsoft.com/office/drawing/2014/main" id="{F27BBDA4-D8FA-FF73-D9A8-0C5BC47AA13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7974" y="2550941"/>
              <a:ext cx="88698" cy="92321"/>
            </a:xfrm>
            <a:prstGeom prst="rect">
              <a:avLst/>
            </a:prstGeom>
          </p:spPr>
        </p:pic>
        <p:sp>
          <p:nvSpPr>
            <p:cNvPr id="237" name="object 41">
              <a:extLst>
                <a:ext uri="{FF2B5EF4-FFF2-40B4-BE49-F238E27FC236}">
                  <a16:creationId xmlns:a16="http://schemas.microsoft.com/office/drawing/2014/main" id="{9A78DA07-7DE8-091E-C0FE-CB3E8C959902}"/>
                </a:ext>
              </a:extLst>
            </p:cNvPr>
            <p:cNvSpPr/>
            <p:nvPr/>
          </p:nvSpPr>
          <p:spPr>
            <a:xfrm>
              <a:off x="4264362" y="2623710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5" h="18414">
                  <a:moveTo>
                    <a:pt x="10690" y="0"/>
                  </a:moveTo>
                  <a:lnTo>
                    <a:pt x="0" y="0"/>
                  </a:lnTo>
                  <a:lnTo>
                    <a:pt x="0" y="18104"/>
                  </a:lnTo>
                  <a:lnTo>
                    <a:pt x="10690" y="18104"/>
                  </a:lnTo>
                  <a:lnTo>
                    <a:pt x="10690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238" name="object 42">
            <a:extLst>
              <a:ext uri="{FF2B5EF4-FFF2-40B4-BE49-F238E27FC236}">
                <a16:creationId xmlns:a16="http://schemas.microsoft.com/office/drawing/2014/main" id="{5B7347D3-F1C6-3846-98FE-873127A9617E}"/>
              </a:ext>
            </a:extLst>
          </p:cNvPr>
          <p:cNvGrpSpPr/>
          <p:nvPr userDrawn="1"/>
        </p:nvGrpSpPr>
        <p:grpSpPr>
          <a:xfrm>
            <a:off x="2581118" y="7058212"/>
            <a:ext cx="414262" cy="95111"/>
            <a:chOff x="5636681" y="2520893"/>
            <a:chExt cx="840740" cy="156845"/>
          </a:xfrm>
        </p:grpSpPr>
        <p:pic>
          <p:nvPicPr>
            <p:cNvPr id="239" name="object 43">
              <a:extLst>
                <a:ext uri="{FF2B5EF4-FFF2-40B4-BE49-F238E27FC236}">
                  <a16:creationId xmlns:a16="http://schemas.microsoft.com/office/drawing/2014/main" id="{3E9BD94A-4110-0F66-AF1F-3ABDF5FB5EA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6681" y="2520893"/>
              <a:ext cx="95033" cy="122729"/>
            </a:xfrm>
            <a:prstGeom prst="rect">
              <a:avLst/>
            </a:prstGeom>
          </p:spPr>
        </p:pic>
        <p:pic>
          <p:nvPicPr>
            <p:cNvPr id="240" name="object 44">
              <a:extLst>
                <a:ext uri="{FF2B5EF4-FFF2-40B4-BE49-F238E27FC236}">
                  <a16:creationId xmlns:a16="http://schemas.microsoft.com/office/drawing/2014/main" id="{4E76AA01-B41F-2A3C-241B-7EF3967B84C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441" y="2550942"/>
              <a:ext cx="82908" cy="92321"/>
            </a:xfrm>
            <a:prstGeom prst="rect">
              <a:avLst/>
            </a:prstGeom>
          </p:spPr>
        </p:pic>
        <p:pic>
          <p:nvPicPr>
            <p:cNvPr id="241" name="object 45">
              <a:extLst>
                <a:ext uri="{FF2B5EF4-FFF2-40B4-BE49-F238E27FC236}">
                  <a16:creationId xmlns:a16="http://schemas.microsoft.com/office/drawing/2014/main" id="{D0419E0F-9563-A4A3-27ED-E15F89C1B16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887" y="2550939"/>
              <a:ext cx="89253" cy="126718"/>
            </a:xfrm>
            <a:prstGeom prst="rect">
              <a:avLst/>
            </a:prstGeom>
          </p:spPr>
        </p:pic>
        <p:pic>
          <p:nvPicPr>
            <p:cNvPr id="242" name="object 46">
              <a:extLst>
                <a:ext uri="{FF2B5EF4-FFF2-40B4-BE49-F238E27FC236}">
                  <a16:creationId xmlns:a16="http://schemas.microsoft.com/office/drawing/2014/main" id="{5E0AB41C-C075-47FC-D512-F310EFE920B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8649" y="2552390"/>
              <a:ext cx="87065" cy="90876"/>
            </a:xfrm>
            <a:prstGeom prst="rect">
              <a:avLst/>
            </a:prstGeom>
          </p:spPr>
        </p:pic>
        <p:pic>
          <p:nvPicPr>
            <p:cNvPr id="243" name="object 47">
              <a:extLst>
                <a:ext uri="{FF2B5EF4-FFF2-40B4-BE49-F238E27FC236}">
                  <a16:creationId xmlns:a16="http://schemas.microsoft.com/office/drawing/2014/main" id="{103A1650-9BCB-7206-D3A1-924525D82B7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982" y="2550942"/>
              <a:ext cx="82908" cy="92321"/>
            </a:xfrm>
            <a:prstGeom prst="rect">
              <a:avLst/>
            </a:prstGeom>
          </p:spPr>
        </p:pic>
        <p:pic>
          <p:nvPicPr>
            <p:cNvPr id="244" name="object 48">
              <a:extLst>
                <a:ext uri="{FF2B5EF4-FFF2-40B4-BE49-F238E27FC236}">
                  <a16:creationId xmlns:a16="http://schemas.microsoft.com/office/drawing/2014/main" id="{A0F63EF3-CB1F-0929-30C0-7C33B28E588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3323" y="2550945"/>
              <a:ext cx="87065" cy="90876"/>
            </a:xfrm>
            <a:prstGeom prst="rect">
              <a:avLst/>
            </a:prstGeom>
          </p:spPr>
        </p:pic>
        <p:pic>
          <p:nvPicPr>
            <p:cNvPr id="245" name="object 49">
              <a:extLst>
                <a:ext uri="{FF2B5EF4-FFF2-40B4-BE49-F238E27FC236}">
                  <a16:creationId xmlns:a16="http://schemas.microsoft.com/office/drawing/2014/main" id="{7D7DE21C-16D3-5D8F-1A03-F32021CB1B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755" y="2550941"/>
              <a:ext cx="82363" cy="92321"/>
            </a:xfrm>
            <a:prstGeom prst="rect">
              <a:avLst/>
            </a:prstGeom>
          </p:spPr>
        </p:pic>
        <p:pic>
          <p:nvPicPr>
            <p:cNvPr id="246" name="object 50">
              <a:extLst>
                <a:ext uri="{FF2B5EF4-FFF2-40B4-BE49-F238E27FC236}">
                  <a16:creationId xmlns:a16="http://schemas.microsoft.com/office/drawing/2014/main" id="{535A8E76-2724-4773-3AF0-7258920FA56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4205" y="2550942"/>
              <a:ext cx="82908" cy="92321"/>
            </a:xfrm>
            <a:prstGeom prst="rect">
              <a:avLst/>
            </a:prstGeom>
          </p:spPr>
        </p:pic>
      </p:grpSp>
      <p:sp>
        <p:nvSpPr>
          <p:cNvPr id="247" name="Text Placeholder 53">
            <a:extLst>
              <a:ext uri="{FF2B5EF4-FFF2-40B4-BE49-F238E27FC236}">
                <a16:creationId xmlns:a16="http://schemas.microsoft.com/office/drawing/2014/main" id="{7D59A49D-C84C-0870-FF78-F32C2A33E22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94982" y="7186980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248" name="Text Placeholder 53">
            <a:extLst>
              <a:ext uri="{FF2B5EF4-FFF2-40B4-BE49-F238E27FC236}">
                <a16:creationId xmlns:a16="http://schemas.microsoft.com/office/drawing/2014/main" id="{6C0438C6-9BCC-8947-50D8-452F637E63A1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538339" y="7186980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249" name="Text Placeholder 53">
            <a:extLst>
              <a:ext uri="{FF2B5EF4-FFF2-40B4-BE49-F238E27FC236}">
                <a16:creationId xmlns:a16="http://schemas.microsoft.com/office/drawing/2014/main" id="{9AB68AD4-2447-42A0-CE53-B80B688D8534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2572342" y="7186980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250" name="Text Placeholder 53">
            <a:extLst>
              <a:ext uri="{FF2B5EF4-FFF2-40B4-BE49-F238E27FC236}">
                <a16:creationId xmlns:a16="http://schemas.microsoft.com/office/drawing/2014/main" id="{58C11472-BADB-9F64-757F-169748BF08F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092051" y="9272960"/>
            <a:ext cx="943172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251" name="Picture Placeholder 212">
            <a:extLst>
              <a:ext uri="{FF2B5EF4-FFF2-40B4-BE49-F238E27FC236}">
                <a16:creationId xmlns:a16="http://schemas.microsoft.com/office/drawing/2014/main" id="{4F19E8D9-D8F3-49A8-D665-D4630D598E26}"/>
              </a:ext>
            </a:extLst>
          </p:cNvPr>
          <p:cNvSpPr>
            <a:spLocks noGrp="1" noChangeAspect="1"/>
          </p:cNvSpPr>
          <p:nvPr>
            <p:ph type="pic" sz="quarter" idx="96"/>
          </p:nvPr>
        </p:nvSpPr>
        <p:spPr>
          <a:xfrm>
            <a:off x="642204" y="7410606"/>
            <a:ext cx="2656038" cy="184402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grpSp>
        <p:nvGrpSpPr>
          <p:cNvPr id="252" name="object 3">
            <a:extLst>
              <a:ext uri="{FF2B5EF4-FFF2-40B4-BE49-F238E27FC236}">
                <a16:creationId xmlns:a16="http://schemas.microsoft.com/office/drawing/2014/main" id="{1E68A662-79C8-56E5-7360-6C210FC6688E}"/>
              </a:ext>
            </a:extLst>
          </p:cNvPr>
          <p:cNvGrpSpPr/>
          <p:nvPr userDrawn="1"/>
        </p:nvGrpSpPr>
        <p:grpSpPr>
          <a:xfrm>
            <a:off x="3573116" y="6990858"/>
            <a:ext cx="2661103" cy="420105"/>
            <a:chOff x="1696576" y="2409821"/>
            <a:chExt cx="5400675" cy="692785"/>
          </a:xfrm>
        </p:grpSpPr>
        <p:sp>
          <p:nvSpPr>
            <p:cNvPr id="253" name="object 4">
              <a:extLst>
                <a:ext uri="{FF2B5EF4-FFF2-40B4-BE49-F238E27FC236}">
                  <a16:creationId xmlns:a16="http://schemas.microsoft.com/office/drawing/2014/main" id="{249D7549-70FD-543E-D69B-7E159FCD8E4D}"/>
                </a:ext>
              </a:extLst>
            </p:cNvPr>
            <p:cNvSpPr/>
            <p:nvPr/>
          </p:nvSpPr>
          <p:spPr>
            <a:xfrm>
              <a:off x="1696576" y="2409821"/>
              <a:ext cx="5400675" cy="692785"/>
            </a:xfrm>
            <a:custGeom>
              <a:avLst/>
              <a:gdLst/>
              <a:ahLst/>
              <a:cxnLst/>
              <a:rect l="l" t="t" r="r" b="b"/>
              <a:pathLst>
                <a:path w="5400675" h="692785">
                  <a:moveTo>
                    <a:pt x="5400599" y="0"/>
                  </a:moveTo>
                  <a:lnTo>
                    <a:pt x="0" y="0"/>
                  </a:lnTo>
                  <a:lnTo>
                    <a:pt x="0" y="692701"/>
                  </a:lnTo>
                  <a:lnTo>
                    <a:pt x="5400599" y="692701"/>
                  </a:lnTo>
                  <a:lnTo>
                    <a:pt x="540059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pic>
          <p:nvPicPr>
            <p:cNvPr id="254" name="object 5">
              <a:extLst>
                <a:ext uri="{FF2B5EF4-FFF2-40B4-BE49-F238E27FC236}">
                  <a16:creationId xmlns:a16="http://schemas.microsoft.com/office/drawing/2014/main" id="{59C7DAE8-D80B-7093-30AE-3C4145ADBFC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432" y="2520893"/>
              <a:ext cx="95033" cy="122729"/>
            </a:xfrm>
            <a:prstGeom prst="rect">
              <a:avLst/>
            </a:prstGeom>
          </p:spPr>
        </p:pic>
      </p:grpSp>
      <p:graphicFrame>
        <p:nvGraphicFramePr>
          <p:cNvPr id="255" name="object 6">
            <a:extLst>
              <a:ext uri="{FF2B5EF4-FFF2-40B4-BE49-F238E27FC236}">
                <a16:creationId xmlns:a16="http://schemas.microsoft.com/office/drawing/2014/main" id="{66A6D5C3-7E12-381C-E7B2-C3A4A793F06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02754811"/>
              </p:ext>
            </p:extLst>
          </p:nvPr>
        </p:nvGraphicFramePr>
        <p:xfrm>
          <a:off x="3571191" y="6988453"/>
          <a:ext cx="2660477" cy="247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7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  <a:solidFill>
                      <a:srgbClr val="E7E2DA">
                        <a:alpha val="63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45">
                <a:tc gridSpan="3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0" dirty="0">
                          <a:solidFill>
                            <a:srgbClr val="1E2DA8"/>
                          </a:solidFill>
                          <a:latin typeface="Roc Grotesk Light"/>
                          <a:cs typeface="Roc Grotesk Light"/>
                        </a:rPr>
                        <a:t>Time:</a:t>
                      </a:r>
                      <a:endParaRPr sz="800" dirty="0">
                        <a:latin typeface="Roc Grotesk Light"/>
                        <a:cs typeface="Roc Grotesk Light"/>
                      </a:endParaRPr>
                    </a:p>
                  </a:txBody>
                  <a:tcPr marL="0" marR="0" marT="31960" marB="0">
                    <a:lnL w="9525">
                      <a:solidFill>
                        <a:srgbClr val="180FEF"/>
                      </a:solidFill>
                      <a:prstDash val="solid"/>
                    </a:lnL>
                    <a:lnR w="9525">
                      <a:solidFill>
                        <a:srgbClr val="180FEF"/>
                      </a:solidFill>
                      <a:prstDash val="solid"/>
                    </a:lnR>
                    <a:lnT w="9525">
                      <a:solidFill>
                        <a:srgbClr val="180FEF"/>
                      </a:solidFill>
                      <a:prstDash val="solid"/>
                    </a:lnT>
                    <a:lnB w="9525">
                      <a:solidFill>
                        <a:srgbClr val="180FE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51" name="object 27">
            <a:extLst>
              <a:ext uri="{FF2B5EF4-FFF2-40B4-BE49-F238E27FC236}">
                <a16:creationId xmlns:a16="http://schemas.microsoft.com/office/drawing/2014/main" id="{FF8B871B-71DC-9640-D366-74198E83B75C}"/>
              </a:ext>
            </a:extLst>
          </p:cNvPr>
          <p:cNvGrpSpPr/>
          <p:nvPr userDrawn="1"/>
        </p:nvGrpSpPr>
        <p:grpSpPr>
          <a:xfrm>
            <a:off x="3680834" y="7076433"/>
            <a:ext cx="196806" cy="56219"/>
            <a:chOff x="1915189" y="2550941"/>
            <a:chExt cx="399415" cy="92710"/>
          </a:xfrm>
        </p:grpSpPr>
        <p:pic>
          <p:nvPicPr>
            <p:cNvPr id="652" name="object 28">
              <a:extLst>
                <a:ext uri="{FF2B5EF4-FFF2-40B4-BE49-F238E27FC236}">
                  <a16:creationId xmlns:a16="http://schemas.microsoft.com/office/drawing/2014/main" id="{379D5EEB-E3FD-A16B-3AB9-D7564D29759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5189" y="2550941"/>
              <a:ext cx="82363" cy="92321"/>
            </a:xfrm>
            <a:prstGeom prst="rect">
              <a:avLst/>
            </a:prstGeom>
          </p:spPr>
        </p:pic>
        <p:pic>
          <p:nvPicPr>
            <p:cNvPr id="653" name="object 29">
              <a:extLst>
                <a:ext uri="{FF2B5EF4-FFF2-40B4-BE49-F238E27FC236}">
                  <a16:creationId xmlns:a16="http://schemas.microsoft.com/office/drawing/2014/main" id="{E3000FC4-2494-C607-E1EF-3CF156F036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7641" y="2550942"/>
              <a:ext cx="82908" cy="92321"/>
            </a:xfrm>
            <a:prstGeom prst="rect">
              <a:avLst/>
            </a:prstGeom>
          </p:spPr>
        </p:pic>
        <p:pic>
          <p:nvPicPr>
            <p:cNvPr id="654" name="object 30">
              <a:extLst>
                <a:ext uri="{FF2B5EF4-FFF2-40B4-BE49-F238E27FC236}">
                  <a16:creationId xmlns:a16="http://schemas.microsoft.com/office/drawing/2014/main" id="{D21C22F8-66D8-F9B6-16E7-A254997F86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2982" y="2550945"/>
              <a:ext cx="87065" cy="90876"/>
            </a:xfrm>
            <a:prstGeom prst="rect">
              <a:avLst/>
            </a:prstGeom>
          </p:spPr>
        </p:pic>
        <p:pic>
          <p:nvPicPr>
            <p:cNvPr id="655" name="object 31">
              <a:extLst>
                <a:ext uri="{FF2B5EF4-FFF2-40B4-BE49-F238E27FC236}">
                  <a16:creationId xmlns:a16="http://schemas.microsoft.com/office/drawing/2014/main" id="{FC957824-34B5-11D6-BD7A-168B383D6A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414" y="2550942"/>
              <a:ext cx="82908" cy="92321"/>
            </a:xfrm>
            <a:prstGeom prst="rect">
              <a:avLst/>
            </a:prstGeom>
          </p:spPr>
        </p:pic>
      </p:grpSp>
      <p:grpSp>
        <p:nvGrpSpPr>
          <p:cNvPr id="656" name="object 32">
            <a:extLst>
              <a:ext uri="{FF2B5EF4-FFF2-40B4-BE49-F238E27FC236}">
                <a16:creationId xmlns:a16="http://schemas.microsoft.com/office/drawing/2014/main" id="{696E4F2A-FD17-C3E9-AE3B-DBBAC569E822}"/>
              </a:ext>
            </a:extLst>
          </p:cNvPr>
          <p:cNvGrpSpPr/>
          <p:nvPr userDrawn="1"/>
        </p:nvGrpSpPr>
        <p:grpSpPr>
          <a:xfrm>
            <a:off x="4476952" y="7055464"/>
            <a:ext cx="216831" cy="77013"/>
            <a:chOff x="3530898" y="2516363"/>
            <a:chExt cx="440055" cy="127000"/>
          </a:xfrm>
        </p:grpSpPr>
        <p:pic>
          <p:nvPicPr>
            <p:cNvPr id="657" name="object 33">
              <a:extLst>
                <a:ext uri="{FF2B5EF4-FFF2-40B4-BE49-F238E27FC236}">
                  <a16:creationId xmlns:a16="http://schemas.microsoft.com/office/drawing/2014/main" id="{4D5E2CA3-7980-E2BC-D55B-2D13AF493B4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0898" y="2522703"/>
              <a:ext cx="89421" cy="119116"/>
            </a:xfrm>
            <a:prstGeom prst="rect">
              <a:avLst/>
            </a:prstGeom>
          </p:spPr>
        </p:pic>
        <p:pic>
          <p:nvPicPr>
            <p:cNvPr id="658" name="object 34">
              <a:extLst>
                <a:ext uri="{FF2B5EF4-FFF2-40B4-BE49-F238E27FC236}">
                  <a16:creationId xmlns:a16="http://schemas.microsoft.com/office/drawing/2014/main" id="{52043EFA-E373-6545-9A9E-39A6BF9C42F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0052" y="2550939"/>
              <a:ext cx="81819" cy="92321"/>
            </a:xfrm>
            <a:prstGeom prst="rect">
              <a:avLst/>
            </a:prstGeom>
          </p:spPr>
        </p:pic>
        <p:pic>
          <p:nvPicPr>
            <p:cNvPr id="659" name="object 35">
              <a:extLst>
                <a:ext uri="{FF2B5EF4-FFF2-40B4-BE49-F238E27FC236}">
                  <a16:creationId xmlns:a16="http://schemas.microsoft.com/office/drawing/2014/main" id="{381459FC-794C-C9A7-712D-EE2BEA19118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6122" y="2550945"/>
              <a:ext cx="87065" cy="90876"/>
            </a:xfrm>
            <a:prstGeom prst="rect">
              <a:avLst/>
            </a:prstGeom>
          </p:spPr>
        </p:pic>
        <p:pic>
          <p:nvPicPr>
            <p:cNvPr id="660" name="object 36">
              <a:extLst>
                <a:ext uri="{FF2B5EF4-FFF2-40B4-BE49-F238E27FC236}">
                  <a16:creationId xmlns:a16="http://schemas.microsoft.com/office/drawing/2014/main" id="{68993CEF-EE0D-8C13-DA11-F0476268DE7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4554" y="2550942"/>
              <a:ext cx="82908" cy="92321"/>
            </a:xfrm>
            <a:prstGeom prst="rect">
              <a:avLst/>
            </a:prstGeom>
          </p:spPr>
        </p:pic>
        <p:sp>
          <p:nvSpPr>
            <p:cNvPr id="661" name="object 37">
              <a:extLst>
                <a:ext uri="{FF2B5EF4-FFF2-40B4-BE49-F238E27FC236}">
                  <a16:creationId xmlns:a16="http://schemas.microsoft.com/office/drawing/2014/main" id="{20058E12-97C6-8AE5-481C-8EA172B8AE1C}"/>
                </a:ext>
              </a:extLst>
            </p:cNvPr>
            <p:cNvSpPr/>
            <p:nvPr/>
          </p:nvSpPr>
          <p:spPr>
            <a:xfrm>
              <a:off x="3960978" y="2516363"/>
              <a:ext cx="10160" cy="125730"/>
            </a:xfrm>
            <a:custGeom>
              <a:avLst/>
              <a:gdLst/>
              <a:ahLst/>
              <a:cxnLst/>
              <a:rect l="l" t="t" r="r" b="b"/>
              <a:pathLst>
                <a:path w="10160" h="125730">
                  <a:moveTo>
                    <a:pt x="9779" y="0"/>
                  </a:moveTo>
                  <a:lnTo>
                    <a:pt x="0" y="0"/>
                  </a:lnTo>
                  <a:lnTo>
                    <a:pt x="0" y="125451"/>
                  </a:lnTo>
                  <a:lnTo>
                    <a:pt x="9779" y="125451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662" name="object 38">
            <a:extLst>
              <a:ext uri="{FF2B5EF4-FFF2-40B4-BE49-F238E27FC236}">
                <a16:creationId xmlns:a16="http://schemas.microsoft.com/office/drawing/2014/main" id="{99337355-BD1E-21DE-99C2-4D8B2922B052}"/>
              </a:ext>
            </a:extLst>
          </p:cNvPr>
          <p:cNvGrpSpPr/>
          <p:nvPr userDrawn="1"/>
        </p:nvGrpSpPr>
        <p:grpSpPr>
          <a:xfrm>
            <a:off x="4727579" y="7076433"/>
            <a:ext cx="116081" cy="56219"/>
            <a:chOff x="4039542" y="2550941"/>
            <a:chExt cx="235585" cy="92710"/>
          </a:xfrm>
        </p:grpSpPr>
        <p:pic>
          <p:nvPicPr>
            <p:cNvPr id="663" name="object 39">
              <a:extLst>
                <a:ext uri="{FF2B5EF4-FFF2-40B4-BE49-F238E27FC236}">
                  <a16:creationId xmlns:a16="http://schemas.microsoft.com/office/drawing/2014/main" id="{8A033B4B-EED9-CE2B-207C-946E8FF45F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9542" y="2550945"/>
              <a:ext cx="87065" cy="90876"/>
            </a:xfrm>
            <a:prstGeom prst="rect">
              <a:avLst/>
            </a:prstGeom>
          </p:spPr>
        </p:pic>
        <p:pic>
          <p:nvPicPr>
            <p:cNvPr id="664" name="object 40">
              <a:extLst>
                <a:ext uri="{FF2B5EF4-FFF2-40B4-BE49-F238E27FC236}">
                  <a16:creationId xmlns:a16="http://schemas.microsoft.com/office/drawing/2014/main" id="{ADFD94B7-B8C6-7335-CDC8-19AB24A1971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47974" y="2550941"/>
              <a:ext cx="88698" cy="92321"/>
            </a:xfrm>
            <a:prstGeom prst="rect">
              <a:avLst/>
            </a:prstGeom>
          </p:spPr>
        </p:pic>
        <p:sp>
          <p:nvSpPr>
            <p:cNvPr id="665" name="object 41">
              <a:extLst>
                <a:ext uri="{FF2B5EF4-FFF2-40B4-BE49-F238E27FC236}">
                  <a16:creationId xmlns:a16="http://schemas.microsoft.com/office/drawing/2014/main" id="{30D3AABF-7FF1-285F-7F17-EC90D64C610F}"/>
                </a:ext>
              </a:extLst>
            </p:cNvPr>
            <p:cNvSpPr/>
            <p:nvPr/>
          </p:nvSpPr>
          <p:spPr>
            <a:xfrm>
              <a:off x="4264362" y="2623710"/>
              <a:ext cx="10795" cy="18415"/>
            </a:xfrm>
            <a:custGeom>
              <a:avLst/>
              <a:gdLst/>
              <a:ahLst/>
              <a:cxnLst/>
              <a:rect l="l" t="t" r="r" b="b"/>
              <a:pathLst>
                <a:path w="10795" h="18414">
                  <a:moveTo>
                    <a:pt x="10690" y="0"/>
                  </a:moveTo>
                  <a:lnTo>
                    <a:pt x="0" y="0"/>
                  </a:lnTo>
                  <a:lnTo>
                    <a:pt x="0" y="18104"/>
                  </a:lnTo>
                  <a:lnTo>
                    <a:pt x="10690" y="18104"/>
                  </a:lnTo>
                  <a:lnTo>
                    <a:pt x="10690" y="0"/>
                  </a:lnTo>
                  <a:close/>
                </a:path>
              </a:pathLst>
            </a:custGeom>
            <a:solidFill>
              <a:srgbClr val="1E2DA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666" name="object 42">
            <a:extLst>
              <a:ext uri="{FF2B5EF4-FFF2-40B4-BE49-F238E27FC236}">
                <a16:creationId xmlns:a16="http://schemas.microsoft.com/office/drawing/2014/main" id="{76265384-75F5-F990-FDF5-6B1CF07F2C9E}"/>
              </a:ext>
            </a:extLst>
          </p:cNvPr>
          <p:cNvGrpSpPr/>
          <p:nvPr userDrawn="1"/>
        </p:nvGrpSpPr>
        <p:grpSpPr>
          <a:xfrm>
            <a:off x="5514545" y="7058212"/>
            <a:ext cx="414262" cy="95111"/>
            <a:chOff x="5636681" y="2520893"/>
            <a:chExt cx="840740" cy="156845"/>
          </a:xfrm>
        </p:grpSpPr>
        <p:pic>
          <p:nvPicPr>
            <p:cNvPr id="667" name="object 43">
              <a:extLst>
                <a:ext uri="{FF2B5EF4-FFF2-40B4-BE49-F238E27FC236}">
                  <a16:creationId xmlns:a16="http://schemas.microsoft.com/office/drawing/2014/main" id="{0D06DEB2-BD16-A157-DE7E-6667C768375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6681" y="2520893"/>
              <a:ext cx="95033" cy="122729"/>
            </a:xfrm>
            <a:prstGeom prst="rect">
              <a:avLst/>
            </a:prstGeom>
          </p:spPr>
        </p:pic>
        <p:pic>
          <p:nvPicPr>
            <p:cNvPr id="668" name="object 44">
              <a:extLst>
                <a:ext uri="{FF2B5EF4-FFF2-40B4-BE49-F238E27FC236}">
                  <a16:creationId xmlns:a16="http://schemas.microsoft.com/office/drawing/2014/main" id="{A70BA2F1-76A6-FB1C-0EA5-52D0673266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441" y="2550942"/>
              <a:ext cx="82908" cy="92321"/>
            </a:xfrm>
            <a:prstGeom prst="rect">
              <a:avLst/>
            </a:prstGeom>
          </p:spPr>
        </p:pic>
        <p:pic>
          <p:nvPicPr>
            <p:cNvPr id="669" name="object 45">
              <a:extLst>
                <a:ext uri="{FF2B5EF4-FFF2-40B4-BE49-F238E27FC236}">
                  <a16:creationId xmlns:a16="http://schemas.microsoft.com/office/drawing/2014/main" id="{F8FDC314-39D9-DDE6-CECB-3A71F946A4B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887" y="2550939"/>
              <a:ext cx="89253" cy="126718"/>
            </a:xfrm>
            <a:prstGeom prst="rect">
              <a:avLst/>
            </a:prstGeom>
          </p:spPr>
        </p:pic>
        <p:pic>
          <p:nvPicPr>
            <p:cNvPr id="670" name="object 46">
              <a:extLst>
                <a:ext uri="{FF2B5EF4-FFF2-40B4-BE49-F238E27FC236}">
                  <a16:creationId xmlns:a16="http://schemas.microsoft.com/office/drawing/2014/main" id="{7616BE37-24E7-508D-A7B5-D588853AA02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8649" y="2552390"/>
              <a:ext cx="87065" cy="90876"/>
            </a:xfrm>
            <a:prstGeom prst="rect">
              <a:avLst/>
            </a:prstGeom>
          </p:spPr>
        </p:pic>
        <p:pic>
          <p:nvPicPr>
            <p:cNvPr id="671" name="object 47">
              <a:extLst>
                <a:ext uri="{FF2B5EF4-FFF2-40B4-BE49-F238E27FC236}">
                  <a16:creationId xmlns:a16="http://schemas.microsoft.com/office/drawing/2014/main" id="{443DA369-CAF0-B7E8-98CE-B706F76E32D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982" y="2550942"/>
              <a:ext cx="82908" cy="92321"/>
            </a:xfrm>
            <a:prstGeom prst="rect">
              <a:avLst/>
            </a:prstGeom>
          </p:spPr>
        </p:pic>
        <p:pic>
          <p:nvPicPr>
            <p:cNvPr id="672" name="object 48">
              <a:extLst>
                <a:ext uri="{FF2B5EF4-FFF2-40B4-BE49-F238E27FC236}">
                  <a16:creationId xmlns:a16="http://schemas.microsoft.com/office/drawing/2014/main" id="{22784AC4-44BA-7E9A-9202-6697F0A267D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3323" y="2550945"/>
              <a:ext cx="87065" cy="90876"/>
            </a:xfrm>
            <a:prstGeom prst="rect">
              <a:avLst/>
            </a:prstGeom>
          </p:spPr>
        </p:pic>
        <p:pic>
          <p:nvPicPr>
            <p:cNvPr id="673" name="object 49">
              <a:extLst>
                <a:ext uri="{FF2B5EF4-FFF2-40B4-BE49-F238E27FC236}">
                  <a16:creationId xmlns:a16="http://schemas.microsoft.com/office/drawing/2014/main" id="{128519D3-EA96-4370-B28D-BFD2A34A5B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755" y="2550941"/>
              <a:ext cx="82363" cy="92321"/>
            </a:xfrm>
            <a:prstGeom prst="rect">
              <a:avLst/>
            </a:prstGeom>
          </p:spPr>
        </p:pic>
        <p:pic>
          <p:nvPicPr>
            <p:cNvPr id="674" name="object 50">
              <a:extLst>
                <a:ext uri="{FF2B5EF4-FFF2-40B4-BE49-F238E27FC236}">
                  <a16:creationId xmlns:a16="http://schemas.microsoft.com/office/drawing/2014/main" id="{F28DC941-9C5F-2AC9-96A3-A85F8AE366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4205" y="2550942"/>
              <a:ext cx="82908" cy="92321"/>
            </a:xfrm>
            <a:prstGeom prst="rect">
              <a:avLst/>
            </a:prstGeom>
          </p:spPr>
        </p:pic>
      </p:grpSp>
      <p:sp>
        <p:nvSpPr>
          <p:cNvPr id="675" name="Text Placeholder 53">
            <a:extLst>
              <a:ext uri="{FF2B5EF4-FFF2-40B4-BE49-F238E27FC236}">
                <a16:creationId xmlns:a16="http://schemas.microsoft.com/office/drawing/2014/main" id="{F18B6369-5E82-B7FC-363E-58008B40E871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3628409" y="7186980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676" name="Text Placeholder 53">
            <a:extLst>
              <a:ext uri="{FF2B5EF4-FFF2-40B4-BE49-F238E27FC236}">
                <a16:creationId xmlns:a16="http://schemas.microsoft.com/office/drawing/2014/main" id="{0B99F4A4-35F2-C553-5C2F-D920CCFB90F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471766" y="7186980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677" name="Text Placeholder 53">
            <a:extLst>
              <a:ext uri="{FF2B5EF4-FFF2-40B4-BE49-F238E27FC236}">
                <a16:creationId xmlns:a16="http://schemas.microsoft.com/office/drawing/2014/main" id="{93EA3A40-DCCA-168A-68FD-6A0D009D7112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505769" y="7186980"/>
            <a:ext cx="59742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678" name="Text Placeholder 53">
            <a:extLst>
              <a:ext uri="{FF2B5EF4-FFF2-40B4-BE49-F238E27FC236}">
                <a16:creationId xmlns:a16="http://schemas.microsoft.com/office/drawing/2014/main" id="{CFC54F42-0E73-EBAF-5D3C-AEFD6068ED7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025478" y="9272960"/>
            <a:ext cx="943172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679" name="Picture Placeholder 212">
            <a:extLst>
              <a:ext uri="{FF2B5EF4-FFF2-40B4-BE49-F238E27FC236}">
                <a16:creationId xmlns:a16="http://schemas.microsoft.com/office/drawing/2014/main" id="{98BBBCE7-C26E-6ACC-D3B3-FCB1675EA584}"/>
              </a:ext>
            </a:extLst>
          </p:cNvPr>
          <p:cNvSpPr>
            <a:spLocks noGrp="1" noChangeAspect="1"/>
          </p:cNvSpPr>
          <p:nvPr>
            <p:ph type="pic" sz="quarter" idx="101"/>
          </p:nvPr>
        </p:nvSpPr>
        <p:spPr>
          <a:xfrm>
            <a:off x="3575631" y="7410606"/>
            <a:ext cx="2656038" cy="184402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54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ylefram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9F0D1F53-03E1-8468-F75E-BDD7A2560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192" y="6855842"/>
            <a:ext cx="1897663" cy="2484611"/>
          </a:xfrm>
        </p:spPr>
        <p:txBody>
          <a:bodyPr vert="horz" wrap="square" lIns="0" tIns="0" rIns="0" bIns="0" numCol="1" spcCol="144000" rtlCol="0" anchor="t" anchorCtr="0">
            <a:noAutofit/>
          </a:bodyPr>
          <a:lstStyle>
            <a:lvl1pPr marL="12699" marR="5080">
              <a:lnSpc>
                <a:spcPct val="102299"/>
              </a:lnSpc>
              <a:spcBef>
                <a:spcPts val="95"/>
              </a:spcBef>
              <a:defRPr lang="es-MX" sz="1100" b="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Describe the image on screen</a:t>
            </a:r>
            <a:endParaRPr lang="es-MX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CF2FE14C-3B1B-04E7-17C2-F7E73D645B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03811" y="5911486"/>
            <a:ext cx="901417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9881890B-F6C7-86BE-9F4F-79FF6D8DF2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03811" y="6187089"/>
            <a:ext cx="1139267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E85E96C9-071D-1929-0EEA-CA1C9E5FA4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06669" y="6569165"/>
            <a:ext cx="143741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 s</a:t>
            </a:r>
            <a:endParaRPr lang="es-MX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E0895150-CBE4-1820-ED5E-05DE9AE126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05834" y="7022834"/>
            <a:ext cx="1438249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DB4D9B61-68F2-EC1C-EA67-3CBFF022E7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09955" y="7487683"/>
            <a:ext cx="1438250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33E65C27-C956-C45B-CE75-DF557321E1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5835" y="7952532"/>
            <a:ext cx="1438250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70" name="Text Placeholder 53">
            <a:extLst>
              <a:ext uri="{FF2B5EF4-FFF2-40B4-BE49-F238E27FC236}">
                <a16:creationId xmlns:a16="http://schemas.microsoft.com/office/drawing/2014/main" id="{130BD208-8ADF-AA35-0CD8-069394F657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5835" y="8833625"/>
            <a:ext cx="1438250" cy="168720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5F4A4E-DAFC-92EC-2B90-C94FF2250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81" y="467027"/>
            <a:ext cx="3014503" cy="329207"/>
          </a:xfrm>
          <a:prstGeom prst="rect">
            <a:avLst/>
          </a:prstGeom>
        </p:spPr>
      </p:pic>
      <p:sp>
        <p:nvSpPr>
          <p:cNvPr id="3" name="Picture Placeholder 212">
            <a:extLst>
              <a:ext uri="{FF2B5EF4-FFF2-40B4-BE49-F238E27FC236}">
                <a16:creationId xmlns:a16="http://schemas.microsoft.com/office/drawing/2014/main" id="{8D4546B4-F62A-3B92-439C-E27A4F2EE57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44646" y="1094058"/>
            <a:ext cx="5381801" cy="3711377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6D649B36-D432-2B33-E103-E2F584DE4D26}"/>
              </a:ext>
            </a:extLst>
          </p:cNvPr>
          <p:cNvSpPr/>
          <p:nvPr userDrawn="1"/>
        </p:nvSpPr>
        <p:spPr>
          <a:xfrm>
            <a:off x="736881" y="1422357"/>
            <a:ext cx="307881" cy="2120935"/>
          </a:xfrm>
          <a:custGeom>
            <a:avLst/>
            <a:gdLst/>
            <a:ahLst/>
            <a:cxnLst/>
            <a:rect l="l" t="t" r="r" b="b"/>
            <a:pathLst>
              <a:path w="624839" h="3497579">
                <a:moveTo>
                  <a:pt x="624598" y="0"/>
                </a:moveTo>
                <a:lnTo>
                  <a:pt x="0" y="0"/>
                </a:lnTo>
                <a:lnTo>
                  <a:pt x="0" y="10160"/>
                </a:lnTo>
                <a:lnTo>
                  <a:pt x="0" y="3487420"/>
                </a:lnTo>
                <a:lnTo>
                  <a:pt x="0" y="3497580"/>
                </a:lnTo>
                <a:lnTo>
                  <a:pt x="624598" y="3497580"/>
                </a:lnTo>
                <a:lnTo>
                  <a:pt x="624598" y="3487420"/>
                </a:lnTo>
                <a:lnTo>
                  <a:pt x="10464" y="3487420"/>
                </a:lnTo>
                <a:lnTo>
                  <a:pt x="10464" y="10160"/>
                </a:lnTo>
                <a:lnTo>
                  <a:pt x="624598" y="10160"/>
                </a:lnTo>
                <a:lnTo>
                  <a:pt x="62459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9">
            <a:extLst>
              <a:ext uri="{FF2B5EF4-FFF2-40B4-BE49-F238E27FC236}">
                <a16:creationId xmlns:a16="http://schemas.microsoft.com/office/drawing/2014/main" id="{E1BC2915-DA2A-F59B-2DD2-12AFEE23145F}"/>
              </a:ext>
            </a:extLst>
          </p:cNvPr>
          <p:cNvSpPr/>
          <p:nvPr userDrawn="1"/>
        </p:nvSpPr>
        <p:spPr>
          <a:xfrm>
            <a:off x="1040775" y="1089406"/>
            <a:ext cx="88547" cy="108588"/>
          </a:xfrm>
          <a:custGeom>
            <a:avLst/>
            <a:gdLst/>
            <a:ahLst/>
            <a:cxnLst/>
            <a:rect l="l" t="t" r="r" b="b"/>
            <a:pathLst>
              <a:path w="179705" h="179069">
                <a:moveTo>
                  <a:pt x="179628" y="0"/>
                </a:moveTo>
                <a:lnTo>
                  <a:pt x="0" y="0"/>
                </a:lnTo>
                <a:lnTo>
                  <a:pt x="0" y="15240"/>
                </a:lnTo>
                <a:lnTo>
                  <a:pt x="0" y="179070"/>
                </a:lnTo>
                <a:lnTo>
                  <a:pt x="15709" y="179070"/>
                </a:lnTo>
                <a:lnTo>
                  <a:pt x="15709" y="15240"/>
                </a:lnTo>
                <a:lnTo>
                  <a:pt x="179628" y="15240"/>
                </a:lnTo>
                <a:lnTo>
                  <a:pt x="17962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0">
            <a:extLst>
              <a:ext uri="{FF2B5EF4-FFF2-40B4-BE49-F238E27FC236}">
                <a16:creationId xmlns:a16="http://schemas.microsoft.com/office/drawing/2014/main" id="{B9C145E8-EB06-5EB4-FAE8-81D847BDAF04}"/>
              </a:ext>
            </a:extLst>
          </p:cNvPr>
          <p:cNvSpPr/>
          <p:nvPr userDrawn="1"/>
        </p:nvSpPr>
        <p:spPr>
          <a:xfrm>
            <a:off x="6344084" y="1089406"/>
            <a:ext cx="88547" cy="108588"/>
          </a:xfrm>
          <a:custGeom>
            <a:avLst/>
            <a:gdLst/>
            <a:ahLst/>
            <a:cxnLst/>
            <a:rect l="l" t="t" r="r" b="b"/>
            <a:pathLst>
              <a:path w="179705" h="179069">
                <a:moveTo>
                  <a:pt x="179628" y="0"/>
                </a:moveTo>
                <a:lnTo>
                  <a:pt x="0" y="0"/>
                </a:lnTo>
                <a:lnTo>
                  <a:pt x="0" y="15240"/>
                </a:lnTo>
                <a:lnTo>
                  <a:pt x="163931" y="15240"/>
                </a:lnTo>
                <a:lnTo>
                  <a:pt x="163931" y="179070"/>
                </a:lnTo>
                <a:lnTo>
                  <a:pt x="179628" y="179070"/>
                </a:lnTo>
                <a:lnTo>
                  <a:pt x="179628" y="15240"/>
                </a:lnTo>
                <a:lnTo>
                  <a:pt x="17962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1">
            <a:extLst>
              <a:ext uri="{FF2B5EF4-FFF2-40B4-BE49-F238E27FC236}">
                <a16:creationId xmlns:a16="http://schemas.microsoft.com/office/drawing/2014/main" id="{909FA7B1-4FC0-574A-A8A9-17521EBDC1FA}"/>
              </a:ext>
            </a:extLst>
          </p:cNvPr>
          <p:cNvSpPr/>
          <p:nvPr userDrawn="1"/>
        </p:nvSpPr>
        <p:spPr>
          <a:xfrm>
            <a:off x="1040775" y="4703391"/>
            <a:ext cx="88547" cy="108588"/>
          </a:xfrm>
          <a:custGeom>
            <a:avLst/>
            <a:gdLst/>
            <a:ahLst/>
            <a:cxnLst/>
            <a:rect l="l" t="t" r="r" b="b"/>
            <a:pathLst>
              <a:path w="179705" h="179070">
                <a:moveTo>
                  <a:pt x="179628" y="163830"/>
                </a:moveTo>
                <a:lnTo>
                  <a:pt x="15709" y="163830"/>
                </a:lnTo>
                <a:lnTo>
                  <a:pt x="15709" y="0"/>
                </a:lnTo>
                <a:lnTo>
                  <a:pt x="0" y="0"/>
                </a:lnTo>
                <a:lnTo>
                  <a:pt x="0" y="163830"/>
                </a:lnTo>
                <a:lnTo>
                  <a:pt x="0" y="179070"/>
                </a:lnTo>
                <a:lnTo>
                  <a:pt x="179628" y="179070"/>
                </a:lnTo>
                <a:lnTo>
                  <a:pt x="179628" y="16383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2">
            <a:extLst>
              <a:ext uri="{FF2B5EF4-FFF2-40B4-BE49-F238E27FC236}">
                <a16:creationId xmlns:a16="http://schemas.microsoft.com/office/drawing/2014/main" id="{441DDB49-991D-BCE1-CF03-622FBB990C44}"/>
              </a:ext>
            </a:extLst>
          </p:cNvPr>
          <p:cNvSpPr/>
          <p:nvPr userDrawn="1"/>
        </p:nvSpPr>
        <p:spPr>
          <a:xfrm>
            <a:off x="6344084" y="4703391"/>
            <a:ext cx="88547" cy="108588"/>
          </a:xfrm>
          <a:custGeom>
            <a:avLst/>
            <a:gdLst/>
            <a:ahLst/>
            <a:cxnLst/>
            <a:rect l="l" t="t" r="r" b="b"/>
            <a:pathLst>
              <a:path w="179705" h="179070">
                <a:moveTo>
                  <a:pt x="179628" y="0"/>
                </a:moveTo>
                <a:lnTo>
                  <a:pt x="163931" y="0"/>
                </a:lnTo>
                <a:lnTo>
                  <a:pt x="163931" y="163830"/>
                </a:lnTo>
                <a:lnTo>
                  <a:pt x="0" y="163830"/>
                </a:lnTo>
                <a:lnTo>
                  <a:pt x="0" y="179070"/>
                </a:lnTo>
                <a:lnTo>
                  <a:pt x="179628" y="179070"/>
                </a:lnTo>
                <a:lnTo>
                  <a:pt x="179628" y="163830"/>
                </a:lnTo>
                <a:lnTo>
                  <a:pt x="17962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7C5EFAE1-1D13-0E91-1324-6E164CE72D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5414" y="2720657"/>
            <a:ext cx="338554" cy="714848"/>
          </a:xfrm>
        </p:spPr>
        <p:txBody>
          <a:bodyPr vert="vert270" wrap="square" lIns="0" tIns="0" rIns="0" bIns="0" rtlCol="0" anchor="ctr" anchorCtr="0">
            <a:spAutoFit/>
          </a:bodyPr>
          <a:lstStyle>
            <a:lvl1pPr algn="l">
              <a:defRPr lang="es-MX" sz="2200" b="1" spc="-10" dirty="0">
                <a:solidFill>
                  <a:schemeClr val="accent2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CD815-B6E2-8936-2D56-F63A2137E757}"/>
              </a:ext>
            </a:extLst>
          </p:cNvPr>
          <p:cNvGrpSpPr/>
          <p:nvPr userDrawn="1"/>
        </p:nvGrpSpPr>
        <p:grpSpPr>
          <a:xfrm>
            <a:off x="745414" y="5840100"/>
            <a:ext cx="2618194" cy="525562"/>
            <a:chOff x="6881700" y="498050"/>
            <a:chExt cx="2618194" cy="5255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5693A6-CAD2-7CF8-306F-92EA33F679F3}"/>
                </a:ext>
              </a:extLst>
            </p:cNvPr>
            <p:cNvSpPr/>
            <p:nvPr userDrawn="1"/>
          </p:nvSpPr>
          <p:spPr>
            <a:xfrm>
              <a:off x="6881700" y="519150"/>
              <a:ext cx="2618194" cy="504462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D28A1D-C659-089F-2B4B-6EC63E78FD84}"/>
                </a:ext>
              </a:extLst>
            </p:cNvPr>
            <p:cNvCxnSpPr>
              <a:cxnSpLocks/>
              <a:stCxn id="11" idx="1"/>
              <a:endCxn id="11" idx="3"/>
            </p:cNvCxnSpPr>
            <p:nvPr userDrawn="1"/>
          </p:nvCxnSpPr>
          <p:spPr>
            <a:xfrm>
              <a:off x="6881700" y="771381"/>
              <a:ext cx="261819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ject 38">
              <a:extLst>
                <a:ext uri="{FF2B5EF4-FFF2-40B4-BE49-F238E27FC236}">
                  <a16:creationId xmlns:a16="http://schemas.microsoft.com/office/drawing/2014/main" id="{DCB38380-8E76-51F6-80C6-CF1D22344C8D}"/>
                </a:ext>
              </a:extLst>
            </p:cNvPr>
            <p:cNvSpPr txBox="1"/>
            <p:nvPr userDrawn="1"/>
          </p:nvSpPr>
          <p:spPr>
            <a:xfrm>
              <a:off x="6999810" y="498050"/>
              <a:ext cx="640287" cy="5044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Scene:</a:t>
              </a:r>
            </a:p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Time:</a:t>
              </a:r>
              <a:endParaRPr lang="es-MX" sz="1200" b="0" i="0" baseline="0" dirty="0">
                <a:latin typeface="Roc Grotesk Light"/>
                <a:cs typeface="Roc Grotesk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E043E9-0830-C72C-A199-957E6C44A61B}"/>
              </a:ext>
            </a:extLst>
          </p:cNvPr>
          <p:cNvGrpSpPr/>
          <p:nvPr userDrawn="1"/>
        </p:nvGrpSpPr>
        <p:grpSpPr>
          <a:xfrm>
            <a:off x="3735546" y="5840100"/>
            <a:ext cx="2731042" cy="3500353"/>
            <a:chOff x="3474963" y="5128900"/>
            <a:chExt cx="2731042" cy="3500353"/>
          </a:xfrm>
        </p:grpSpPr>
        <p:sp>
          <p:nvSpPr>
            <p:cNvPr id="16" name="object 38">
              <a:extLst>
                <a:ext uri="{FF2B5EF4-FFF2-40B4-BE49-F238E27FC236}">
                  <a16:creationId xmlns:a16="http://schemas.microsoft.com/office/drawing/2014/main" id="{33D211E6-C985-2786-C99B-15B4C73FE2C7}"/>
                </a:ext>
              </a:extLst>
            </p:cNvPr>
            <p:cNvSpPr txBox="1"/>
            <p:nvPr userDrawn="1"/>
          </p:nvSpPr>
          <p:spPr>
            <a:xfrm>
              <a:off x="3903548" y="5185645"/>
              <a:ext cx="1274608" cy="259867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0" spc="-10" baseline="0" dirty="0">
                  <a:solidFill>
                    <a:srgbClr val="1E2DA8"/>
                  </a:solidFill>
                  <a:latin typeface="+mn-lt"/>
                  <a:cs typeface="Roc Grotesk Light"/>
                </a:rPr>
                <a:t>Information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Sec: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Plot: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 err="1">
                  <a:solidFill>
                    <a:srgbClr val="1E2DA8"/>
                  </a:solidFill>
                  <a:latin typeface="Roc Grotesk Light"/>
                  <a:cs typeface="Roc Grotesk Light"/>
                </a:rPr>
                <a:t>Fx</a:t>
              </a: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 Notes: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Copy: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Image on screen: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Actions:</a:t>
              </a:r>
              <a:endParaRPr lang="es-MX" sz="1200" b="0" i="0" baseline="0" dirty="0">
                <a:latin typeface="Roc Grotesk Light"/>
                <a:cs typeface="Roc Grotesk Ligh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71761C-37DC-39D7-CCF6-6B7D32CB7F95}"/>
                </a:ext>
              </a:extLst>
            </p:cNvPr>
            <p:cNvGrpSpPr/>
            <p:nvPr userDrawn="1"/>
          </p:nvGrpSpPr>
          <p:grpSpPr>
            <a:xfrm>
              <a:off x="3474963" y="5128900"/>
              <a:ext cx="2731042" cy="3500353"/>
              <a:chOff x="3474963" y="5128900"/>
              <a:chExt cx="2731042" cy="350035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407EEA-46CA-2D6A-4CBB-67259A802848}"/>
                  </a:ext>
                </a:extLst>
              </p:cNvPr>
              <p:cNvSpPr/>
              <p:nvPr userDrawn="1"/>
            </p:nvSpPr>
            <p:spPr>
              <a:xfrm>
                <a:off x="3587811" y="5128900"/>
                <a:ext cx="2618194" cy="3500353"/>
              </a:xfrm>
              <a:prstGeom prst="rect">
                <a:avLst/>
              </a:prstGeom>
              <a:noFill/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8F2F66E-373B-20FF-B0B7-E5923ED587A2}"/>
                  </a:ext>
                </a:extLst>
              </p:cNvPr>
              <p:cNvGrpSpPr/>
              <p:nvPr userDrawn="1"/>
            </p:nvGrpSpPr>
            <p:grpSpPr>
              <a:xfrm>
                <a:off x="3474963" y="5645166"/>
                <a:ext cx="236220" cy="2700739"/>
                <a:chOff x="3474963" y="5645166"/>
                <a:chExt cx="236220" cy="2700739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3CEC648-4E04-4EF5-A0AE-BA312717D63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93073" y="6042177"/>
                  <a:ext cx="0" cy="1582204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A18BC9A-03C9-460F-8C70-C43DEA1C5978}"/>
                    </a:ext>
                  </a:extLst>
                </p:cNvPr>
                <p:cNvSpPr/>
                <p:nvPr userDrawn="1"/>
              </p:nvSpPr>
              <p:spPr>
                <a:xfrm>
                  <a:off x="3474963" y="5805957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FAE24DB-B7DF-C743-39C6-A3FC40C37542}"/>
                    </a:ext>
                  </a:extLst>
                </p:cNvPr>
                <p:cNvSpPr/>
                <p:nvPr userDrawn="1"/>
              </p:nvSpPr>
              <p:spPr>
                <a:xfrm>
                  <a:off x="3474963" y="625422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16E83A9-4531-872E-4592-941735249518}"/>
                    </a:ext>
                  </a:extLst>
                </p:cNvPr>
                <p:cNvSpPr/>
                <p:nvPr userDrawn="1"/>
              </p:nvSpPr>
              <p:spPr>
                <a:xfrm>
                  <a:off x="3474963" y="6720176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18286BA-56FC-0E30-282D-C79038D9C01A}"/>
                    </a:ext>
                  </a:extLst>
                </p:cNvPr>
                <p:cNvSpPr/>
                <p:nvPr userDrawn="1"/>
              </p:nvSpPr>
              <p:spPr>
                <a:xfrm>
                  <a:off x="3474963" y="718613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6FBF317-54C3-6849-74B7-485D27F8C1B6}"/>
                    </a:ext>
                  </a:extLst>
                </p:cNvPr>
                <p:cNvSpPr/>
                <p:nvPr userDrawn="1"/>
              </p:nvSpPr>
              <p:spPr>
                <a:xfrm>
                  <a:off x="3474963" y="762438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A3FBD72-F8E7-DC09-64D7-EB71D8442C9D}"/>
                    </a:ext>
                  </a:extLst>
                </p:cNvPr>
                <p:cNvSpPr/>
                <p:nvPr userDrawn="1"/>
              </p:nvSpPr>
              <p:spPr>
                <a:xfrm>
                  <a:off x="3474963" y="8075169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4" name="object 38">
                  <a:extLst>
                    <a:ext uri="{FF2B5EF4-FFF2-40B4-BE49-F238E27FC236}">
                      <a16:creationId xmlns:a16="http://schemas.microsoft.com/office/drawing/2014/main" id="{6D08BF55-98CD-6E3E-E4B3-CB4A0154D411}"/>
                    </a:ext>
                  </a:extLst>
                </p:cNvPr>
                <p:cNvSpPr txBox="1"/>
                <p:nvPr userDrawn="1"/>
              </p:nvSpPr>
              <p:spPr>
                <a:xfrm>
                  <a:off x="3497173" y="5645166"/>
                  <a:ext cx="191800" cy="270073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1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1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2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2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1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3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4</a:t>
                  </a:r>
                  <a:endParaRPr sz="120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5</a:t>
                  </a:r>
                  <a:endParaRPr lang="es-MX" sz="1200" b="0" spc="-1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6</a:t>
                  </a:r>
                  <a:endParaRPr lang="es-MX" sz="120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</p:txBody>
            </p:sp>
          </p:grpSp>
        </p:grp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3C48360-7A4D-0CAB-90A4-B9692C13102F}"/>
              </a:ext>
            </a:extLst>
          </p:cNvPr>
          <p:cNvCxnSpPr/>
          <p:nvPr userDrawn="1"/>
        </p:nvCxnSpPr>
        <p:spPr>
          <a:xfrm rot="10800000">
            <a:off x="734192" y="6738442"/>
            <a:ext cx="3001354" cy="1757076"/>
          </a:xfrm>
          <a:prstGeom prst="bentConnector3">
            <a:avLst>
              <a:gd name="adj1" fmla="val 3180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8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ylefram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9F0D1F53-03E1-8468-F75E-BDD7A2560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192" y="6855842"/>
            <a:ext cx="1897663" cy="2484611"/>
          </a:xfrm>
        </p:spPr>
        <p:txBody>
          <a:bodyPr vert="horz" wrap="square" lIns="0" tIns="0" rIns="0" bIns="0" numCol="1" spcCol="144000" rtlCol="0" anchor="t" anchorCtr="0">
            <a:noAutofit/>
          </a:bodyPr>
          <a:lstStyle>
            <a:lvl1pPr marL="12699" marR="5080">
              <a:lnSpc>
                <a:spcPct val="102299"/>
              </a:lnSpc>
              <a:spcBef>
                <a:spcPts val="95"/>
              </a:spcBef>
              <a:defRPr lang="es-MX" sz="1100" b="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Describe the image on screen</a:t>
            </a:r>
            <a:endParaRPr lang="es-MX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CF2FE14C-3B1B-04E7-17C2-F7E73D645B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03811" y="5911486"/>
            <a:ext cx="901417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9881890B-F6C7-86BE-9F4F-79FF6D8DF2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03811" y="6187089"/>
            <a:ext cx="1139267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E85E96C9-071D-1929-0EEA-CA1C9E5FA4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06669" y="6569165"/>
            <a:ext cx="143741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 s</a:t>
            </a:r>
            <a:endParaRPr lang="es-MX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E0895150-CBE4-1820-ED5E-05DE9AE126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05834" y="7022834"/>
            <a:ext cx="1438249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DB4D9B61-68F2-EC1C-EA67-3CBFF022E7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09955" y="7487683"/>
            <a:ext cx="1438250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33E65C27-C956-C45B-CE75-DF557321E1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5835" y="7952532"/>
            <a:ext cx="1438250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70" name="Text Placeholder 53">
            <a:extLst>
              <a:ext uri="{FF2B5EF4-FFF2-40B4-BE49-F238E27FC236}">
                <a16:creationId xmlns:a16="http://schemas.microsoft.com/office/drawing/2014/main" id="{130BD208-8ADF-AA35-0CD8-069394F657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5835" y="8833625"/>
            <a:ext cx="1438250" cy="168720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CD815-B6E2-8936-2D56-F63A2137E757}"/>
              </a:ext>
            </a:extLst>
          </p:cNvPr>
          <p:cNvGrpSpPr/>
          <p:nvPr userDrawn="1"/>
        </p:nvGrpSpPr>
        <p:grpSpPr>
          <a:xfrm>
            <a:off x="745414" y="5840100"/>
            <a:ext cx="2618194" cy="525562"/>
            <a:chOff x="6881700" y="498050"/>
            <a:chExt cx="2618194" cy="5255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5693A6-CAD2-7CF8-306F-92EA33F679F3}"/>
                </a:ext>
              </a:extLst>
            </p:cNvPr>
            <p:cNvSpPr/>
            <p:nvPr userDrawn="1"/>
          </p:nvSpPr>
          <p:spPr>
            <a:xfrm>
              <a:off x="6881700" y="519150"/>
              <a:ext cx="2618194" cy="504462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D28A1D-C659-089F-2B4B-6EC63E78FD84}"/>
                </a:ext>
              </a:extLst>
            </p:cNvPr>
            <p:cNvCxnSpPr>
              <a:cxnSpLocks/>
              <a:stCxn id="11" idx="1"/>
              <a:endCxn id="11" idx="3"/>
            </p:cNvCxnSpPr>
            <p:nvPr userDrawn="1"/>
          </p:nvCxnSpPr>
          <p:spPr>
            <a:xfrm>
              <a:off x="6881700" y="771381"/>
              <a:ext cx="261819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ject 38">
              <a:extLst>
                <a:ext uri="{FF2B5EF4-FFF2-40B4-BE49-F238E27FC236}">
                  <a16:creationId xmlns:a16="http://schemas.microsoft.com/office/drawing/2014/main" id="{DCB38380-8E76-51F6-80C6-CF1D22344C8D}"/>
                </a:ext>
              </a:extLst>
            </p:cNvPr>
            <p:cNvSpPr txBox="1"/>
            <p:nvPr userDrawn="1"/>
          </p:nvSpPr>
          <p:spPr>
            <a:xfrm>
              <a:off x="6999810" y="498050"/>
              <a:ext cx="640287" cy="5044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Scene:</a:t>
              </a:r>
            </a:p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Time:</a:t>
              </a:r>
              <a:endParaRPr lang="es-MX" sz="1200" b="0" i="0" baseline="0" dirty="0">
                <a:latin typeface="Roc Grotesk Light"/>
                <a:cs typeface="Roc Grotesk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E043E9-0830-C72C-A199-957E6C44A61B}"/>
              </a:ext>
            </a:extLst>
          </p:cNvPr>
          <p:cNvGrpSpPr/>
          <p:nvPr userDrawn="1"/>
        </p:nvGrpSpPr>
        <p:grpSpPr>
          <a:xfrm>
            <a:off x="3735546" y="5840100"/>
            <a:ext cx="2731042" cy="3500353"/>
            <a:chOff x="3474963" y="5128900"/>
            <a:chExt cx="2731042" cy="3500353"/>
          </a:xfrm>
        </p:grpSpPr>
        <p:sp>
          <p:nvSpPr>
            <p:cNvPr id="16" name="object 38">
              <a:extLst>
                <a:ext uri="{FF2B5EF4-FFF2-40B4-BE49-F238E27FC236}">
                  <a16:creationId xmlns:a16="http://schemas.microsoft.com/office/drawing/2014/main" id="{33D211E6-C985-2786-C99B-15B4C73FE2C7}"/>
                </a:ext>
              </a:extLst>
            </p:cNvPr>
            <p:cNvSpPr txBox="1"/>
            <p:nvPr userDrawn="1"/>
          </p:nvSpPr>
          <p:spPr>
            <a:xfrm>
              <a:off x="3903548" y="5185645"/>
              <a:ext cx="1274608" cy="259867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0" spc="-10" baseline="0" dirty="0">
                  <a:solidFill>
                    <a:srgbClr val="1E2DA8"/>
                  </a:solidFill>
                  <a:latin typeface="+mn-lt"/>
                  <a:cs typeface="Roc Grotesk Light"/>
                </a:rPr>
                <a:t>Information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Sec: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Plot: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 err="1">
                  <a:solidFill>
                    <a:srgbClr val="1E2DA8"/>
                  </a:solidFill>
                  <a:latin typeface="Roc Grotesk Light"/>
                  <a:cs typeface="Roc Grotesk Light"/>
                </a:rPr>
                <a:t>Fx</a:t>
              </a: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 Notes: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Copy: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Image on screen: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Actions:</a:t>
              </a:r>
              <a:endParaRPr lang="es-MX" sz="1200" b="0" i="0" baseline="0" dirty="0">
                <a:latin typeface="Roc Grotesk Light"/>
                <a:cs typeface="Roc Grotesk Ligh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71761C-37DC-39D7-CCF6-6B7D32CB7F95}"/>
                </a:ext>
              </a:extLst>
            </p:cNvPr>
            <p:cNvGrpSpPr/>
            <p:nvPr userDrawn="1"/>
          </p:nvGrpSpPr>
          <p:grpSpPr>
            <a:xfrm>
              <a:off x="3474963" y="5128900"/>
              <a:ext cx="2731042" cy="3500353"/>
              <a:chOff x="3474963" y="5128900"/>
              <a:chExt cx="2731042" cy="350035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407EEA-46CA-2D6A-4CBB-67259A802848}"/>
                  </a:ext>
                </a:extLst>
              </p:cNvPr>
              <p:cNvSpPr/>
              <p:nvPr userDrawn="1"/>
            </p:nvSpPr>
            <p:spPr>
              <a:xfrm>
                <a:off x="3587811" y="5128900"/>
                <a:ext cx="2618194" cy="3500353"/>
              </a:xfrm>
              <a:prstGeom prst="rect">
                <a:avLst/>
              </a:prstGeom>
              <a:noFill/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8F2F66E-373B-20FF-B0B7-E5923ED587A2}"/>
                  </a:ext>
                </a:extLst>
              </p:cNvPr>
              <p:cNvGrpSpPr/>
              <p:nvPr userDrawn="1"/>
            </p:nvGrpSpPr>
            <p:grpSpPr>
              <a:xfrm>
                <a:off x="3474963" y="5645166"/>
                <a:ext cx="236220" cy="2700739"/>
                <a:chOff x="3474963" y="5645166"/>
                <a:chExt cx="236220" cy="2700739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3CEC648-4E04-4EF5-A0AE-BA312717D63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93073" y="6042177"/>
                  <a:ext cx="0" cy="1582204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A18BC9A-03C9-460F-8C70-C43DEA1C5978}"/>
                    </a:ext>
                  </a:extLst>
                </p:cNvPr>
                <p:cNvSpPr/>
                <p:nvPr userDrawn="1"/>
              </p:nvSpPr>
              <p:spPr>
                <a:xfrm>
                  <a:off x="3474963" y="5805957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FAE24DB-B7DF-C743-39C6-A3FC40C37542}"/>
                    </a:ext>
                  </a:extLst>
                </p:cNvPr>
                <p:cNvSpPr/>
                <p:nvPr userDrawn="1"/>
              </p:nvSpPr>
              <p:spPr>
                <a:xfrm>
                  <a:off x="3474963" y="625422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16E83A9-4531-872E-4592-941735249518}"/>
                    </a:ext>
                  </a:extLst>
                </p:cNvPr>
                <p:cNvSpPr/>
                <p:nvPr userDrawn="1"/>
              </p:nvSpPr>
              <p:spPr>
                <a:xfrm>
                  <a:off x="3474963" y="6720176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18286BA-56FC-0E30-282D-C79038D9C01A}"/>
                    </a:ext>
                  </a:extLst>
                </p:cNvPr>
                <p:cNvSpPr/>
                <p:nvPr userDrawn="1"/>
              </p:nvSpPr>
              <p:spPr>
                <a:xfrm>
                  <a:off x="3474963" y="718613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6FBF317-54C3-6849-74B7-485D27F8C1B6}"/>
                    </a:ext>
                  </a:extLst>
                </p:cNvPr>
                <p:cNvSpPr/>
                <p:nvPr userDrawn="1"/>
              </p:nvSpPr>
              <p:spPr>
                <a:xfrm>
                  <a:off x="3474963" y="762438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A3FBD72-F8E7-DC09-64D7-EB71D8442C9D}"/>
                    </a:ext>
                  </a:extLst>
                </p:cNvPr>
                <p:cNvSpPr/>
                <p:nvPr userDrawn="1"/>
              </p:nvSpPr>
              <p:spPr>
                <a:xfrm>
                  <a:off x="3474963" y="8075169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4" name="object 38">
                  <a:extLst>
                    <a:ext uri="{FF2B5EF4-FFF2-40B4-BE49-F238E27FC236}">
                      <a16:creationId xmlns:a16="http://schemas.microsoft.com/office/drawing/2014/main" id="{6D08BF55-98CD-6E3E-E4B3-CB4A0154D411}"/>
                    </a:ext>
                  </a:extLst>
                </p:cNvPr>
                <p:cNvSpPr txBox="1"/>
                <p:nvPr userDrawn="1"/>
              </p:nvSpPr>
              <p:spPr>
                <a:xfrm>
                  <a:off x="3497173" y="5645166"/>
                  <a:ext cx="191800" cy="270073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1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1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2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2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1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3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4</a:t>
                  </a:r>
                  <a:endParaRPr sz="120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5</a:t>
                  </a:r>
                  <a:endParaRPr lang="es-MX" sz="1200" b="0" spc="-1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6</a:t>
                  </a:r>
                  <a:endParaRPr lang="es-MX" sz="120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</p:txBody>
            </p:sp>
          </p:grpSp>
        </p:grp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3C48360-7A4D-0CAB-90A4-B9692C13102F}"/>
              </a:ext>
            </a:extLst>
          </p:cNvPr>
          <p:cNvCxnSpPr/>
          <p:nvPr userDrawn="1"/>
        </p:nvCxnSpPr>
        <p:spPr>
          <a:xfrm rot="10800000">
            <a:off x="734192" y="6738442"/>
            <a:ext cx="3001354" cy="1757076"/>
          </a:xfrm>
          <a:prstGeom prst="bentConnector3">
            <a:avLst>
              <a:gd name="adj1" fmla="val 3180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4723ECDB-908C-6A2B-8857-B3AF7BF58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80" y="467026"/>
            <a:ext cx="3014503" cy="329207"/>
          </a:xfrm>
          <a:prstGeom prst="rect">
            <a:avLst/>
          </a:prstGeom>
        </p:spPr>
      </p:pic>
      <p:sp>
        <p:nvSpPr>
          <p:cNvPr id="30" name="Picture Placeholder 212">
            <a:extLst>
              <a:ext uri="{FF2B5EF4-FFF2-40B4-BE49-F238E27FC236}">
                <a16:creationId xmlns:a16="http://schemas.microsoft.com/office/drawing/2014/main" id="{E4FDF94D-57F2-8B01-0F03-A75C72CA99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71400" y="1070864"/>
            <a:ext cx="3715200" cy="37152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C77B4FC4-0AE1-B4C0-4693-B5BE6EE9F478}"/>
              </a:ext>
            </a:extLst>
          </p:cNvPr>
          <p:cNvSpPr/>
          <p:nvPr userDrawn="1"/>
        </p:nvSpPr>
        <p:spPr>
          <a:xfrm>
            <a:off x="1568364" y="1072331"/>
            <a:ext cx="102314" cy="125531"/>
          </a:xfrm>
          <a:custGeom>
            <a:avLst/>
            <a:gdLst/>
            <a:ahLst/>
            <a:cxnLst/>
            <a:rect l="l" t="t" r="r" b="b"/>
            <a:pathLst>
              <a:path w="207644" h="207010">
                <a:moveTo>
                  <a:pt x="207276" y="0"/>
                </a:moveTo>
                <a:lnTo>
                  <a:pt x="0" y="0"/>
                </a:lnTo>
                <a:lnTo>
                  <a:pt x="0" y="15240"/>
                </a:lnTo>
                <a:lnTo>
                  <a:pt x="0" y="207010"/>
                </a:lnTo>
                <a:lnTo>
                  <a:pt x="15697" y="207010"/>
                </a:lnTo>
                <a:lnTo>
                  <a:pt x="15697" y="15240"/>
                </a:lnTo>
                <a:lnTo>
                  <a:pt x="207276" y="15240"/>
                </a:lnTo>
                <a:lnTo>
                  <a:pt x="207276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D8A98D28-C8C1-0A5F-B1D9-1F452831EF12}"/>
              </a:ext>
            </a:extLst>
          </p:cNvPr>
          <p:cNvSpPr/>
          <p:nvPr userDrawn="1"/>
        </p:nvSpPr>
        <p:spPr>
          <a:xfrm>
            <a:off x="5186163" y="1072331"/>
            <a:ext cx="102314" cy="125531"/>
          </a:xfrm>
          <a:custGeom>
            <a:avLst/>
            <a:gdLst/>
            <a:ahLst/>
            <a:cxnLst/>
            <a:rect l="l" t="t" r="r" b="b"/>
            <a:pathLst>
              <a:path w="207645" h="207010">
                <a:moveTo>
                  <a:pt x="207276" y="0"/>
                </a:moveTo>
                <a:lnTo>
                  <a:pt x="0" y="0"/>
                </a:lnTo>
                <a:lnTo>
                  <a:pt x="0" y="15240"/>
                </a:lnTo>
                <a:lnTo>
                  <a:pt x="191566" y="15240"/>
                </a:lnTo>
                <a:lnTo>
                  <a:pt x="191566" y="207010"/>
                </a:lnTo>
                <a:lnTo>
                  <a:pt x="207276" y="207010"/>
                </a:lnTo>
                <a:lnTo>
                  <a:pt x="207276" y="15240"/>
                </a:lnTo>
                <a:lnTo>
                  <a:pt x="207276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53D66D-6027-3602-137A-E53BB2EE6A34}"/>
              </a:ext>
            </a:extLst>
          </p:cNvPr>
          <p:cNvGrpSpPr/>
          <p:nvPr userDrawn="1"/>
        </p:nvGrpSpPr>
        <p:grpSpPr>
          <a:xfrm>
            <a:off x="1566080" y="4677929"/>
            <a:ext cx="3722397" cy="125531"/>
            <a:chOff x="995369" y="5653353"/>
            <a:chExt cx="3722397" cy="125531"/>
          </a:xfrm>
        </p:grpSpPr>
        <p:sp>
          <p:nvSpPr>
            <p:cNvPr id="34" name="object 11">
              <a:extLst>
                <a:ext uri="{FF2B5EF4-FFF2-40B4-BE49-F238E27FC236}">
                  <a16:creationId xmlns:a16="http://schemas.microsoft.com/office/drawing/2014/main" id="{CC018C91-FFA7-69A9-F94D-0353E3304BE6}"/>
                </a:ext>
              </a:extLst>
            </p:cNvPr>
            <p:cNvSpPr/>
            <p:nvPr userDrawn="1"/>
          </p:nvSpPr>
          <p:spPr>
            <a:xfrm>
              <a:off x="995369" y="5653353"/>
              <a:ext cx="102314" cy="125531"/>
            </a:xfrm>
            <a:custGeom>
              <a:avLst/>
              <a:gdLst/>
              <a:ahLst/>
              <a:cxnLst/>
              <a:rect l="l" t="t" r="r" b="b"/>
              <a:pathLst>
                <a:path w="207644" h="207009">
                  <a:moveTo>
                    <a:pt x="207276" y="191770"/>
                  </a:moveTo>
                  <a:lnTo>
                    <a:pt x="15709" y="191770"/>
                  </a:lnTo>
                  <a:lnTo>
                    <a:pt x="15709" y="0"/>
                  </a:lnTo>
                  <a:lnTo>
                    <a:pt x="0" y="0"/>
                  </a:lnTo>
                  <a:lnTo>
                    <a:pt x="0" y="191770"/>
                  </a:lnTo>
                  <a:lnTo>
                    <a:pt x="0" y="207010"/>
                  </a:lnTo>
                  <a:lnTo>
                    <a:pt x="207276" y="207010"/>
                  </a:lnTo>
                  <a:lnTo>
                    <a:pt x="207276" y="191770"/>
                  </a:lnTo>
                  <a:close/>
                </a:path>
              </a:pathLst>
            </a:custGeom>
            <a:solidFill>
              <a:srgbClr val="1C2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91BC45E9-D827-1F98-8C58-538D306AB8C9}"/>
                </a:ext>
              </a:extLst>
            </p:cNvPr>
            <p:cNvSpPr/>
            <p:nvPr userDrawn="1"/>
          </p:nvSpPr>
          <p:spPr>
            <a:xfrm>
              <a:off x="4615452" y="5653353"/>
              <a:ext cx="102314" cy="125531"/>
            </a:xfrm>
            <a:custGeom>
              <a:avLst/>
              <a:gdLst/>
              <a:ahLst/>
              <a:cxnLst/>
              <a:rect l="l" t="t" r="r" b="b"/>
              <a:pathLst>
                <a:path w="207645" h="207009">
                  <a:moveTo>
                    <a:pt x="207276" y="0"/>
                  </a:moveTo>
                  <a:lnTo>
                    <a:pt x="191566" y="0"/>
                  </a:lnTo>
                  <a:lnTo>
                    <a:pt x="191566" y="191770"/>
                  </a:lnTo>
                  <a:lnTo>
                    <a:pt x="0" y="191770"/>
                  </a:lnTo>
                  <a:lnTo>
                    <a:pt x="0" y="207010"/>
                  </a:lnTo>
                  <a:lnTo>
                    <a:pt x="207276" y="207010"/>
                  </a:lnTo>
                  <a:lnTo>
                    <a:pt x="207276" y="191770"/>
                  </a:lnTo>
                  <a:lnTo>
                    <a:pt x="207276" y="0"/>
                  </a:lnTo>
                  <a:close/>
                </a:path>
              </a:pathLst>
            </a:custGeom>
            <a:solidFill>
              <a:srgbClr val="1C2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44">
            <a:extLst>
              <a:ext uri="{FF2B5EF4-FFF2-40B4-BE49-F238E27FC236}">
                <a16:creationId xmlns:a16="http://schemas.microsoft.com/office/drawing/2014/main" id="{F0F3CE97-4698-8C12-936C-7BB13791FE7F}"/>
              </a:ext>
            </a:extLst>
          </p:cNvPr>
          <p:cNvSpPr/>
          <p:nvPr userDrawn="1"/>
        </p:nvSpPr>
        <p:spPr>
          <a:xfrm>
            <a:off x="1267224" y="1545207"/>
            <a:ext cx="307881" cy="2120935"/>
          </a:xfrm>
          <a:custGeom>
            <a:avLst/>
            <a:gdLst/>
            <a:ahLst/>
            <a:cxnLst/>
            <a:rect l="l" t="t" r="r" b="b"/>
            <a:pathLst>
              <a:path w="624839" h="3497579">
                <a:moveTo>
                  <a:pt x="624598" y="0"/>
                </a:moveTo>
                <a:lnTo>
                  <a:pt x="0" y="0"/>
                </a:lnTo>
                <a:lnTo>
                  <a:pt x="0" y="10160"/>
                </a:lnTo>
                <a:lnTo>
                  <a:pt x="0" y="3487420"/>
                </a:lnTo>
                <a:lnTo>
                  <a:pt x="0" y="3497580"/>
                </a:lnTo>
                <a:lnTo>
                  <a:pt x="624598" y="3497580"/>
                </a:lnTo>
                <a:lnTo>
                  <a:pt x="624598" y="3487420"/>
                </a:lnTo>
                <a:lnTo>
                  <a:pt x="10477" y="3487420"/>
                </a:lnTo>
                <a:lnTo>
                  <a:pt x="10477" y="10160"/>
                </a:lnTo>
                <a:lnTo>
                  <a:pt x="624598" y="10160"/>
                </a:lnTo>
                <a:lnTo>
                  <a:pt x="62459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ext Placeholder 53">
            <a:extLst>
              <a:ext uri="{FF2B5EF4-FFF2-40B4-BE49-F238E27FC236}">
                <a16:creationId xmlns:a16="http://schemas.microsoft.com/office/drawing/2014/main" id="{F27C49BA-5118-147B-64CC-483CE2C30B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4956" y="2791787"/>
            <a:ext cx="338554" cy="714848"/>
          </a:xfrm>
        </p:spPr>
        <p:txBody>
          <a:bodyPr vert="vert270" wrap="square" lIns="0" tIns="0" rIns="0" bIns="0" rtlCol="0" anchor="ctr" anchorCtr="0">
            <a:spAutoFit/>
          </a:bodyPr>
          <a:lstStyle>
            <a:lvl1pPr algn="l">
              <a:defRPr lang="es-MX" sz="2200" b="1" spc="-10" dirty="0">
                <a:solidFill>
                  <a:schemeClr val="accent3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291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yleframe 4: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9F0D1F53-03E1-8468-F75E-BDD7A2560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192" y="6855842"/>
            <a:ext cx="1897663" cy="2484611"/>
          </a:xfrm>
        </p:spPr>
        <p:txBody>
          <a:bodyPr vert="horz" wrap="square" lIns="0" tIns="0" rIns="0" bIns="0" numCol="1" spcCol="144000" rtlCol="0" anchor="t" anchorCtr="0">
            <a:noAutofit/>
          </a:bodyPr>
          <a:lstStyle>
            <a:lvl1pPr marL="12699" marR="5080">
              <a:lnSpc>
                <a:spcPct val="102299"/>
              </a:lnSpc>
              <a:spcBef>
                <a:spcPts val="95"/>
              </a:spcBef>
              <a:defRPr lang="es-MX" sz="1100" b="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Describe the image on screen</a:t>
            </a:r>
            <a:endParaRPr lang="es-MX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CF2FE14C-3B1B-04E7-17C2-F7E73D645B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03811" y="5911486"/>
            <a:ext cx="901417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9881890B-F6C7-86BE-9F4F-79FF6D8DF2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03811" y="6187089"/>
            <a:ext cx="1139267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E85E96C9-071D-1929-0EEA-CA1C9E5FA4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06669" y="6569165"/>
            <a:ext cx="143741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 s</a:t>
            </a:r>
            <a:endParaRPr lang="es-MX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E0895150-CBE4-1820-ED5E-05DE9AE126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05834" y="7022834"/>
            <a:ext cx="1438249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DB4D9B61-68F2-EC1C-EA67-3CBFF022E7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09955" y="7487683"/>
            <a:ext cx="1438250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33E65C27-C956-C45B-CE75-DF557321E1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5835" y="7952532"/>
            <a:ext cx="1438250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70" name="Text Placeholder 53">
            <a:extLst>
              <a:ext uri="{FF2B5EF4-FFF2-40B4-BE49-F238E27FC236}">
                <a16:creationId xmlns:a16="http://schemas.microsoft.com/office/drawing/2014/main" id="{130BD208-8ADF-AA35-0CD8-069394F657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5835" y="8833625"/>
            <a:ext cx="1438250" cy="168720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CD815-B6E2-8936-2D56-F63A2137E757}"/>
              </a:ext>
            </a:extLst>
          </p:cNvPr>
          <p:cNvGrpSpPr/>
          <p:nvPr userDrawn="1"/>
        </p:nvGrpSpPr>
        <p:grpSpPr>
          <a:xfrm>
            <a:off x="745414" y="5840100"/>
            <a:ext cx="2618194" cy="525562"/>
            <a:chOff x="6881700" y="498050"/>
            <a:chExt cx="2618194" cy="5255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5693A6-CAD2-7CF8-306F-92EA33F679F3}"/>
                </a:ext>
              </a:extLst>
            </p:cNvPr>
            <p:cNvSpPr/>
            <p:nvPr userDrawn="1"/>
          </p:nvSpPr>
          <p:spPr>
            <a:xfrm>
              <a:off x="6881700" y="519150"/>
              <a:ext cx="2618194" cy="504462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D28A1D-C659-089F-2B4B-6EC63E78FD84}"/>
                </a:ext>
              </a:extLst>
            </p:cNvPr>
            <p:cNvCxnSpPr>
              <a:cxnSpLocks/>
              <a:stCxn id="11" idx="1"/>
              <a:endCxn id="11" idx="3"/>
            </p:cNvCxnSpPr>
            <p:nvPr userDrawn="1"/>
          </p:nvCxnSpPr>
          <p:spPr>
            <a:xfrm>
              <a:off x="6881700" y="771381"/>
              <a:ext cx="261819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ject 38">
              <a:extLst>
                <a:ext uri="{FF2B5EF4-FFF2-40B4-BE49-F238E27FC236}">
                  <a16:creationId xmlns:a16="http://schemas.microsoft.com/office/drawing/2014/main" id="{DCB38380-8E76-51F6-80C6-CF1D22344C8D}"/>
                </a:ext>
              </a:extLst>
            </p:cNvPr>
            <p:cNvSpPr txBox="1"/>
            <p:nvPr userDrawn="1"/>
          </p:nvSpPr>
          <p:spPr>
            <a:xfrm>
              <a:off x="6999810" y="498050"/>
              <a:ext cx="640287" cy="5044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Scene:</a:t>
              </a:r>
            </a:p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Time:</a:t>
              </a:r>
              <a:endParaRPr lang="es-MX" sz="1200" b="0" i="0" baseline="0" dirty="0">
                <a:latin typeface="Roc Grotesk Light"/>
                <a:cs typeface="Roc Grotesk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E043E9-0830-C72C-A199-957E6C44A61B}"/>
              </a:ext>
            </a:extLst>
          </p:cNvPr>
          <p:cNvGrpSpPr/>
          <p:nvPr userDrawn="1"/>
        </p:nvGrpSpPr>
        <p:grpSpPr>
          <a:xfrm>
            <a:off x="3735546" y="5840100"/>
            <a:ext cx="2731042" cy="3500353"/>
            <a:chOff x="3474963" y="5128900"/>
            <a:chExt cx="2731042" cy="3500353"/>
          </a:xfrm>
        </p:grpSpPr>
        <p:sp>
          <p:nvSpPr>
            <p:cNvPr id="16" name="object 38">
              <a:extLst>
                <a:ext uri="{FF2B5EF4-FFF2-40B4-BE49-F238E27FC236}">
                  <a16:creationId xmlns:a16="http://schemas.microsoft.com/office/drawing/2014/main" id="{33D211E6-C985-2786-C99B-15B4C73FE2C7}"/>
                </a:ext>
              </a:extLst>
            </p:cNvPr>
            <p:cNvSpPr txBox="1"/>
            <p:nvPr userDrawn="1"/>
          </p:nvSpPr>
          <p:spPr>
            <a:xfrm>
              <a:off x="3903548" y="5185645"/>
              <a:ext cx="1274608" cy="259867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0" spc="-10" baseline="0" dirty="0">
                  <a:solidFill>
                    <a:srgbClr val="1E2DA8"/>
                  </a:solidFill>
                  <a:latin typeface="+mn-lt"/>
                  <a:cs typeface="Roc Grotesk Light"/>
                </a:rPr>
                <a:t>Information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Sec: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Plot: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 err="1">
                  <a:solidFill>
                    <a:srgbClr val="1E2DA8"/>
                  </a:solidFill>
                  <a:latin typeface="Roc Grotesk Light"/>
                  <a:cs typeface="Roc Grotesk Light"/>
                </a:rPr>
                <a:t>Fx</a:t>
              </a: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 Notes: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Copy: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Image on screen: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Actions:</a:t>
              </a:r>
              <a:endParaRPr lang="es-MX" sz="1200" b="0" i="0" baseline="0" dirty="0">
                <a:latin typeface="Roc Grotesk Light"/>
                <a:cs typeface="Roc Grotesk Ligh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71761C-37DC-39D7-CCF6-6B7D32CB7F95}"/>
                </a:ext>
              </a:extLst>
            </p:cNvPr>
            <p:cNvGrpSpPr/>
            <p:nvPr userDrawn="1"/>
          </p:nvGrpSpPr>
          <p:grpSpPr>
            <a:xfrm>
              <a:off x="3474963" y="5128900"/>
              <a:ext cx="2731042" cy="3500353"/>
              <a:chOff x="3474963" y="5128900"/>
              <a:chExt cx="2731042" cy="350035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407EEA-46CA-2D6A-4CBB-67259A802848}"/>
                  </a:ext>
                </a:extLst>
              </p:cNvPr>
              <p:cNvSpPr/>
              <p:nvPr userDrawn="1"/>
            </p:nvSpPr>
            <p:spPr>
              <a:xfrm>
                <a:off x="3587811" y="5128900"/>
                <a:ext cx="2618194" cy="3500353"/>
              </a:xfrm>
              <a:prstGeom prst="rect">
                <a:avLst/>
              </a:prstGeom>
              <a:noFill/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8F2F66E-373B-20FF-B0B7-E5923ED587A2}"/>
                  </a:ext>
                </a:extLst>
              </p:cNvPr>
              <p:cNvGrpSpPr/>
              <p:nvPr userDrawn="1"/>
            </p:nvGrpSpPr>
            <p:grpSpPr>
              <a:xfrm>
                <a:off x="3474963" y="5645166"/>
                <a:ext cx="236220" cy="2700739"/>
                <a:chOff x="3474963" y="5645166"/>
                <a:chExt cx="236220" cy="2700739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3CEC648-4E04-4EF5-A0AE-BA312717D63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93073" y="6042177"/>
                  <a:ext cx="0" cy="1582204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A18BC9A-03C9-460F-8C70-C43DEA1C5978}"/>
                    </a:ext>
                  </a:extLst>
                </p:cNvPr>
                <p:cNvSpPr/>
                <p:nvPr userDrawn="1"/>
              </p:nvSpPr>
              <p:spPr>
                <a:xfrm>
                  <a:off x="3474963" y="5805957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FAE24DB-B7DF-C743-39C6-A3FC40C37542}"/>
                    </a:ext>
                  </a:extLst>
                </p:cNvPr>
                <p:cNvSpPr/>
                <p:nvPr userDrawn="1"/>
              </p:nvSpPr>
              <p:spPr>
                <a:xfrm>
                  <a:off x="3474963" y="625422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16E83A9-4531-872E-4592-941735249518}"/>
                    </a:ext>
                  </a:extLst>
                </p:cNvPr>
                <p:cNvSpPr/>
                <p:nvPr userDrawn="1"/>
              </p:nvSpPr>
              <p:spPr>
                <a:xfrm>
                  <a:off x="3474963" y="6720176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18286BA-56FC-0E30-282D-C79038D9C01A}"/>
                    </a:ext>
                  </a:extLst>
                </p:cNvPr>
                <p:cNvSpPr/>
                <p:nvPr userDrawn="1"/>
              </p:nvSpPr>
              <p:spPr>
                <a:xfrm>
                  <a:off x="3474963" y="718613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6FBF317-54C3-6849-74B7-485D27F8C1B6}"/>
                    </a:ext>
                  </a:extLst>
                </p:cNvPr>
                <p:cNvSpPr/>
                <p:nvPr userDrawn="1"/>
              </p:nvSpPr>
              <p:spPr>
                <a:xfrm>
                  <a:off x="3474963" y="762438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A3FBD72-F8E7-DC09-64D7-EB71D8442C9D}"/>
                    </a:ext>
                  </a:extLst>
                </p:cNvPr>
                <p:cNvSpPr/>
                <p:nvPr userDrawn="1"/>
              </p:nvSpPr>
              <p:spPr>
                <a:xfrm>
                  <a:off x="3474963" y="8075169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4" name="object 38">
                  <a:extLst>
                    <a:ext uri="{FF2B5EF4-FFF2-40B4-BE49-F238E27FC236}">
                      <a16:creationId xmlns:a16="http://schemas.microsoft.com/office/drawing/2014/main" id="{6D08BF55-98CD-6E3E-E4B3-CB4A0154D411}"/>
                    </a:ext>
                  </a:extLst>
                </p:cNvPr>
                <p:cNvSpPr txBox="1"/>
                <p:nvPr userDrawn="1"/>
              </p:nvSpPr>
              <p:spPr>
                <a:xfrm>
                  <a:off x="3497173" y="5645166"/>
                  <a:ext cx="191800" cy="270073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1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1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2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2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1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3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4</a:t>
                  </a:r>
                  <a:endParaRPr sz="120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5</a:t>
                  </a:r>
                  <a:endParaRPr lang="es-MX" sz="1200" b="0" spc="-1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6</a:t>
                  </a:r>
                  <a:endParaRPr lang="es-MX" sz="120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</p:txBody>
            </p:sp>
          </p:grpSp>
        </p:grp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3C48360-7A4D-0CAB-90A4-B9692C13102F}"/>
              </a:ext>
            </a:extLst>
          </p:cNvPr>
          <p:cNvCxnSpPr/>
          <p:nvPr userDrawn="1"/>
        </p:nvCxnSpPr>
        <p:spPr>
          <a:xfrm rot="10800000">
            <a:off x="734192" y="6738442"/>
            <a:ext cx="3001354" cy="1757076"/>
          </a:xfrm>
          <a:prstGeom prst="bentConnector3">
            <a:avLst>
              <a:gd name="adj1" fmla="val 3180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81BA5568-5BEC-F1C1-B359-9120D956F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92" y="467025"/>
            <a:ext cx="2930587" cy="329207"/>
          </a:xfrm>
          <a:prstGeom prst="rect">
            <a:avLst/>
          </a:prstGeom>
        </p:spPr>
      </p:pic>
      <p:sp>
        <p:nvSpPr>
          <p:cNvPr id="4" name="Picture Placeholder 212">
            <a:extLst>
              <a:ext uri="{FF2B5EF4-FFF2-40B4-BE49-F238E27FC236}">
                <a16:creationId xmlns:a16="http://schemas.microsoft.com/office/drawing/2014/main" id="{38193DC3-33BD-9FB4-F592-D8899B39326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8730" y="1084762"/>
            <a:ext cx="2740539" cy="3946512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7F9AC82C-1B4F-E26A-BA66-53ADA9BED44C}"/>
              </a:ext>
            </a:extLst>
          </p:cNvPr>
          <p:cNvSpPr/>
          <p:nvPr userDrawn="1"/>
        </p:nvSpPr>
        <p:spPr>
          <a:xfrm>
            <a:off x="2054984" y="1090268"/>
            <a:ext cx="88547" cy="108588"/>
          </a:xfrm>
          <a:custGeom>
            <a:avLst/>
            <a:gdLst/>
            <a:ahLst/>
            <a:cxnLst/>
            <a:rect l="l" t="t" r="r" b="b"/>
            <a:pathLst>
              <a:path w="179704" h="179069">
                <a:moveTo>
                  <a:pt x="179628" y="0"/>
                </a:moveTo>
                <a:lnTo>
                  <a:pt x="0" y="0"/>
                </a:lnTo>
                <a:lnTo>
                  <a:pt x="0" y="15240"/>
                </a:lnTo>
                <a:lnTo>
                  <a:pt x="0" y="179070"/>
                </a:lnTo>
                <a:lnTo>
                  <a:pt x="15709" y="179070"/>
                </a:lnTo>
                <a:lnTo>
                  <a:pt x="15709" y="15240"/>
                </a:lnTo>
                <a:lnTo>
                  <a:pt x="179628" y="15240"/>
                </a:lnTo>
                <a:lnTo>
                  <a:pt x="17962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E5DB3B13-E72B-EF1B-9C44-BA17C2AEF6C3}"/>
              </a:ext>
            </a:extLst>
          </p:cNvPr>
          <p:cNvSpPr/>
          <p:nvPr userDrawn="1"/>
        </p:nvSpPr>
        <p:spPr>
          <a:xfrm>
            <a:off x="4719667" y="1084762"/>
            <a:ext cx="88547" cy="108588"/>
          </a:xfrm>
          <a:custGeom>
            <a:avLst/>
            <a:gdLst/>
            <a:ahLst/>
            <a:cxnLst/>
            <a:rect l="l" t="t" r="r" b="b"/>
            <a:pathLst>
              <a:path w="179704" h="179069">
                <a:moveTo>
                  <a:pt x="179628" y="0"/>
                </a:moveTo>
                <a:lnTo>
                  <a:pt x="0" y="0"/>
                </a:lnTo>
                <a:lnTo>
                  <a:pt x="0" y="15240"/>
                </a:lnTo>
                <a:lnTo>
                  <a:pt x="163931" y="15240"/>
                </a:lnTo>
                <a:lnTo>
                  <a:pt x="163931" y="179070"/>
                </a:lnTo>
                <a:lnTo>
                  <a:pt x="179628" y="179070"/>
                </a:lnTo>
                <a:lnTo>
                  <a:pt x="179628" y="15240"/>
                </a:lnTo>
                <a:lnTo>
                  <a:pt x="17962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04F04DA-2E9F-6454-7E04-B20B5D8BD562}"/>
              </a:ext>
            </a:extLst>
          </p:cNvPr>
          <p:cNvSpPr/>
          <p:nvPr userDrawn="1"/>
        </p:nvSpPr>
        <p:spPr>
          <a:xfrm>
            <a:off x="2054990" y="4922685"/>
            <a:ext cx="88547" cy="108588"/>
          </a:xfrm>
          <a:custGeom>
            <a:avLst/>
            <a:gdLst/>
            <a:ahLst/>
            <a:cxnLst/>
            <a:rect l="l" t="t" r="r" b="b"/>
            <a:pathLst>
              <a:path w="179704" h="179070">
                <a:moveTo>
                  <a:pt x="179628" y="163830"/>
                </a:moveTo>
                <a:lnTo>
                  <a:pt x="15697" y="163830"/>
                </a:lnTo>
                <a:lnTo>
                  <a:pt x="15697" y="0"/>
                </a:lnTo>
                <a:lnTo>
                  <a:pt x="0" y="0"/>
                </a:lnTo>
                <a:lnTo>
                  <a:pt x="0" y="163830"/>
                </a:lnTo>
                <a:lnTo>
                  <a:pt x="0" y="179070"/>
                </a:lnTo>
                <a:lnTo>
                  <a:pt x="179628" y="179070"/>
                </a:lnTo>
                <a:lnTo>
                  <a:pt x="179628" y="16383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64B25A13-17BA-F522-E2F7-9EE045E9E33C}"/>
              </a:ext>
            </a:extLst>
          </p:cNvPr>
          <p:cNvSpPr/>
          <p:nvPr userDrawn="1"/>
        </p:nvSpPr>
        <p:spPr>
          <a:xfrm>
            <a:off x="4719667" y="4922685"/>
            <a:ext cx="88547" cy="108588"/>
          </a:xfrm>
          <a:custGeom>
            <a:avLst/>
            <a:gdLst/>
            <a:ahLst/>
            <a:cxnLst/>
            <a:rect l="l" t="t" r="r" b="b"/>
            <a:pathLst>
              <a:path w="179704" h="179070">
                <a:moveTo>
                  <a:pt x="179628" y="0"/>
                </a:moveTo>
                <a:lnTo>
                  <a:pt x="163931" y="0"/>
                </a:lnTo>
                <a:lnTo>
                  <a:pt x="163931" y="163830"/>
                </a:lnTo>
                <a:lnTo>
                  <a:pt x="0" y="163830"/>
                </a:lnTo>
                <a:lnTo>
                  <a:pt x="0" y="179070"/>
                </a:lnTo>
                <a:lnTo>
                  <a:pt x="179628" y="179070"/>
                </a:lnTo>
                <a:lnTo>
                  <a:pt x="179628" y="163830"/>
                </a:lnTo>
                <a:lnTo>
                  <a:pt x="17962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9">
            <a:extLst>
              <a:ext uri="{FF2B5EF4-FFF2-40B4-BE49-F238E27FC236}">
                <a16:creationId xmlns:a16="http://schemas.microsoft.com/office/drawing/2014/main" id="{454562BE-16F8-DC63-4490-56204D4D7749}"/>
              </a:ext>
            </a:extLst>
          </p:cNvPr>
          <p:cNvSpPr/>
          <p:nvPr userDrawn="1"/>
        </p:nvSpPr>
        <p:spPr>
          <a:xfrm>
            <a:off x="1751095" y="1295478"/>
            <a:ext cx="307881" cy="897971"/>
          </a:xfrm>
          <a:custGeom>
            <a:avLst/>
            <a:gdLst/>
            <a:ahLst/>
            <a:cxnLst/>
            <a:rect l="l" t="t" r="r" b="b"/>
            <a:pathLst>
              <a:path w="624839" h="1480820">
                <a:moveTo>
                  <a:pt x="624598" y="0"/>
                </a:moveTo>
                <a:lnTo>
                  <a:pt x="0" y="0"/>
                </a:lnTo>
                <a:lnTo>
                  <a:pt x="0" y="11430"/>
                </a:lnTo>
                <a:lnTo>
                  <a:pt x="0" y="1470660"/>
                </a:lnTo>
                <a:lnTo>
                  <a:pt x="0" y="1480820"/>
                </a:lnTo>
                <a:lnTo>
                  <a:pt x="624598" y="1480820"/>
                </a:lnTo>
                <a:lnTo>
                  <a:pt x="624598" y="1470660"/>
                </a:lnTo>
                <a:lnTo>
                  <a:pt x="10464" y="1470660"/>
                </a:lnTo>
                <a:lnTo>
                  <a:pt x="10464" y="11430"/>
                </a:lnTo>
                <a:lnTo>
                  <a:pt x="624598" y="11430"/>
                </a:lnTo>
                <a:lnTo>
                  <a:pt x="62459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CCA99C83-5E3E-814D-F89B-A18823FFFA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72306" y="1387038"/>
            <a:ext cx="338554" cy="714848"/>
          </a:xfrm>
        </p:spPr>
        <p:txBody>
          <a:bodyPr vert="vert270" wrap="square" lIns="0" tIns="0" rIns="0" bIns="0" rtlCol="0" anchor="ctr" anchorCtr="0">
            <a:spAutoFit/>
          </a:bodyPr>
          <a:lstStyle>
            <a:lvl1pPr algn="l">
              <a:defRPr lang="es-MX" sz="2200" b="1" spc="-10" dirty="0">
                <a:solidFill>
                  <a:schemeClr val="tx2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42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yleframe 9: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9F0D1F53-03E1-8468-F75E-BDD7A2560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4192" y="6855842"/>
            <a:ext cx="1897663" cy="2484611"/>
          </a:xfrm>
        </p:spPr>
        <p:txBody>
          <a:bodyPr vert="horz" wrap="square" lIns="0" tIns="0" rIns="0" bIns="0" numCol="1" spcCol="144000" rtlCol="0" anchor="t" anchorCtr="0">
            <a:noAutofit/>
          </a:bodyPr>
          <a:lstStyle>
            <a:lvl1pPr marL="12699" marR="5080">
              <a:lnSpc>
                <a:spcPct val="102299"/>
              </a:lnSpc>
              <a:spcBef>
                <a:spcPts val="95"/>
              </a:spcBef>
              <a:defRPr lang="es-MX" sz="1100" b="0" dirty="0">
                <a:solidFill>
                  <a:srgbClr val="1E2DA8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Describe the image on screen</a:t>
            </a:r>
            <a:endParaRPr lang="es-MX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CF2FE14C-3B1B-04E7-17C2-F7E73D645B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03811" y="5911486"/>
            <a:ext cx="901417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9881890B-F6C7-86BE-9F4F-79FF6D8DF2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03811" y="6187089"/>
            <a:ext cx="1139267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00:00:00</a:t>
            </a:r>
            <a:endParaRPr lang="es-MX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E85E96C9-071D-1929-0EEA-CA1C9E5FA4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06669" y="6569165"/>
            <a:ext cx="1437414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 s</a:t>
            </a:r>
            <a:endParaRPr lang="es-MX" dirty="0"/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E0895150-CBE4-1820-ED5E-05DE9AE126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05834" y="7022834"/>
            <a:ext cx="1438249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DB4D9B61-68F2-EC1C-EA67-3CBFF022E7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09955" y="7487683"/>
            <a:ext cx="1438250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33E65C27-C956-C45B-CE75-DF557321E1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5835" y="7952532"/>
            <a:ext cx="1438250" cy="169277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sp>
        <p:nvSpPr>
          <p:cNvPr id="70" name="Text Placeholder 53">
            <a:extLst>
              <a:ext uri="{FF2B5EF4-FFF2-40B4-BE49-F238E27FC236}">
                <a16:creationId xmlns:a16="http://schemas.microsoft.com/office/drawing/2014/main" id="{130BD208-8ADF-AA35-0CD8-069394F657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5835" y="8833625"/>
            <a:ext cx="1438250" cy="168720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s-MX" sz="1100" b="0" spc="-10" dirty="0">
                <a:solidFill>
                  <a:schemeClr val="accent4"/>
                </a:solidFill>
                <a:latin typeface="Roc Grotesk Ligh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Lorem ipsum</a:t>
            </a:r>
            <a:endParaRPr lang="es-MX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CD815-B6E2-8936-2D56-F63A2137E757}"/>
              </a:ext>
            </a:extLst>
          </p:cNvPr>
          <p:cNvGrpSpPr/>
          <p:nvPr userDrawn="1"/>
        </p:nvGrpSpPr>
        <p:grpSpPr>
          <a:xfrm>
            <a:off x="745414" y="5840100"/>
            <a:ext cx="2618194" cy="525562"/>
            <a:chOff x="6881700" y="498050"/>
            <a:chExt cx="2618194" cy="5255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5693A6-CAD2-7CF8-306F-92EA33F679F3}"/>
                </a:ext>
              </a:extLst>
            </p:cNvPr>
            <p:cNvSpPr/>
            <p:nvPr userDrawn="1"/>
          </p:nvSpPr>
          <p:spPr>
            <a:xfrm>
              <a:off x="6881700" y="519150"/>
              <a:ext cx="2618194" cy="504462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D28A1D-C659-089F-2B4B-6EC63E78FD84}"/>
                </a:ext>
              </a:extLst>
            </p:cNvPr>
            <p:cNvCxnSpPr>
              <a:cxnSpLocks/>
              <a:stCxn id="11" idx="1"/>
              <a:endCxn id="11" idx="3"/>
            </p:cNvCxnSpPr>
            <p:nvPr userDrawn="1"/>
          </p:nvCxnSpPr>
          <p:spPr>
            <a:xfrm>
              <a:off x="6881700" y="771381"/>
              <a:ext cx="2618194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ject 38">
              <a:extLst>
                <a:ext uri="{FF2B5EF4-FFF2-40B4-BE49-F238E27FC236}">
                  <a16:creationId xmlns:a16="http://schemas.microsoft.com/office/drawing/2014/main" id="{DCB38380-8E76-51F6-80C6-CF1D22344C8D}"/>
                </a:ext>
              </a:extLst>
            </p:cNvPr>
            <p:cNvSpPr txBox="1"/>
            <p:nvPr userDrawn="1"/>
          </p:nvSpPr>
          <p:spPr>
            <a:xfrm>
              <a:off x="6999810" y="498050"/>
              <a:ext cx="640287" cy="50446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Scene:</a:t>
              </a:r>
            </a:p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Time:</a:t>
              </a:r>
              <a:endParaRPr lang="es-MX" sz="1200" b="0" i="0" baseline="0" dirty="0">
                <a:latin typeface="Roc Grotesk Light"/>
                <a:cs typeface="Roc Grotesk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E043E9-0830-C72C-A199-957E6C44A61B}"/>
              </a:ext>
            </a:extLst>
          </p:cNvPr>
          <p:cNvGrpSpPr/>
          <p:nvPr userDrawn="1"/>
        </p:nvGrpSpPr>
        <p:grpSpPr>
          <a:xfrm>
            <a:off x="3735546" y="5840100"/>
            <a:ext cx="2731042" cy="3500353"/>
            <a:chOff x="3474963" y="5128900"/>
            <a:chExt cx="2731042" cy="3500353"/>
          </a:xfrm>
        </p:grpSpPr>
        <p:sp>
          <p:nvSpPr>
            <p:cNvPr id="16" name="object 38">
              <a:extLst>
                <a:ext uri="{FF2B5EF4-FFF2-40B4-BE49-F238E27FC236}">
                  <a16:creationId xmlns:a16="http://schemas.microsoft.com/office/drawing/2014/main" id="{33D211E6-C985-2786-C99B-15B4C73FE2C7}"/>
                </a:ext>
              </a:extLst>
            </p:cNvPr>
            <p:cNvSpPr txBox="1"/>
            <p:nvPr userDrawn="1"/>
          </p:nvSpPr>
          <p:spPr>
            <a:xfrm>
              <a:off x="3903548" y="5185645"/>
              <a:ext cx="1274608" cy="259867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i="0" spc="-10" baseline="0" dirty="0">
                  <a:solidFill>
                    <a:srgbClr val="1E2DA8"/>
                  </a:solidFill>
                  <a:latin typeface="+mn-lt"/>
                  <a:cs typeface="Roc Grotesk Light"/>
                </a:rPr>
                <a:t>Information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Sec: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Plot: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 err="1">
                  <a:solidFill>
                    <a:srgbClr val="1E2DA8"/>
                  </a:solidFill>
                  <a:latin typeface="Roc Grotesk Light"/>
                  <a:cs typeface="Roc Grotesk Light"/>
                </a:rPr>
                <a:t>Fx</a:t>
              </a: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 Notes: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Copy: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Image on screen:</a:t>
              </a:r>
            </a:p>
            <a:p>
              <a:pPr marL="0" indent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spc="-10" baseline="0" dirty="0">
                  <a:solidFill>
                    <a:srgbClr val="1E2DA8"/>
                  </a:solidFill>
                  <a:latin typeface="Roc Grotesk Light"/>
                  <a:cs typeface="Roc Grotesk Light"/>
                </a:rPr>
                <a:t>Actions:</a:t>
              </a:r>
              <a:endParaRPr lang="es-MX" sz="1200" b="0" i="0" baseline="0" dirty="0">
                <a:latin typeface="Roc Grotesk Light"/>
                <a:cs typeface="Roc Grotesk Ligh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71761C-37DC-39D7-CCF6-6B7D32CB7F95}"/>
                </a:ext>
              </a:extLst>
            </p:cNvPr>
            <p:cNvGrpSpPr/>
            <p:nvPr userDrawn="1"/>
          </p:nvGrpSpPr>
          <p:grpSpPr>
            <a:xfrm>
              <a:off x="3474963" y="5128900"/>
              <a:ext cx="2731042" cy="3500353"/>
              <a:chOff x="3474963" y="5128900"/>
              <a:chExt cx="2731042" cy="350035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407EEA-46CA-2D6A-4CBB-67259A802848}"/>
                  </a:ext>
                </a:extLst>
              </p:cNvPr>
              <p:cNvSpPr/>
              <p:nvPr userDrawn="1"/>
            </p:nvSpPr>
            <p:spPr>
              <a:xfrm>
                <a:off x="3587811" y="5128900"/>
                <a:ext cx="2618194" cy="3500353"/>
              </a:xfrm>
              <a:prstGeom prst="rect">
                <a:avLst/>
              </a:prstGeom>
              <a:noFill/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8F2F66E-373B-20FF-B0B7-E5923ED587A2}"/>
                  </a:ext>
                </a:extLst>
              </p:cNvPr>
              <p:cNvGrpSpPr/>
              <p:nvPr userDrawn="1"/>
            </p:nvGrpSpPr>
            <p:grpSpPr>
              <a:xfrm>
                <a:off x="3474963" y="5645166"/>
                <a:ext cx="236220" cy="2700739"/>
                <a:chOff x="3474963" y="5645166"/>
                <a:chExt cx="236220" cy="2700739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3CEC648-4E04-4EF5-A0AE-BA312717D63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93073" y="6042177"/>
                  <a:ext cx="0" cy="1582204"/>
                </a:xfrm>
                <a:prstGeom prst="line">
                  <a:avLst/>
                </a:prstGeom>
                <a:ln w="28575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A18BC9A-03C9-460F-8C70-C43DEA1C5978}"/>
                    </a:ext>
                  </a:extLst>
                </p:cNvPr>
                <p:cNvSpPr/>
                <p:nvPr userDrawn="1"/>
              </p:nvSpPr>
              <p:spPr>
                <a:xfrm>
                  <a:off x="3474963" y="5805957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FAE24DB-B7DF-C743-39C6-A3FC40C37542}"/>
                    </a:ext>
                  </a:extLst>
                </p:cNvPr>
                <p:cNvSpPr/>
                <p:nvPr userDrawn="1"/>
              </p:nvSpPr>
              <p:spPr>
                <a:xfrm>
                  <a:off x="3474963" y="625422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16E83A9-4531-872E-4592-941735249518}"/>
                    </a:ext>
                  </a:extLst>
                </p:cNvPr>
                <p:cNvSpPr/>
                <p:nvPr userDrawn="1"/>
              </p:nvSpPr>
              <p:spPr>
                <a:xfrm>
                  <a:off x="3474963" y="6720176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18286BA-56FC-0E30-282D-C79038D9C01A}"/>
                    </a:ext>
                  </a:extLst>
                </p:cNvPr>
                <p:cNvSpPr/>
                <p:nvPr userDrawn="1"/>
              </p:nvSpPr>
              <p:spPr>
                <a:xfrm>
                  <a:off x="3474963" y="718613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6FBF317-54C3-6849-74B7-485D27F8C1B6}"/>
                    </a:ext>
                  </a:extLst>
                </p:cNvPr>
                <p:cNvSpPr/>
                <p:nvPr userDrawn="1"/>
              </p:nvSpPr>
              <p:spPr>
                <a:xfrm>
                  <a:off x="3474963" y="7624381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A3FBD72-F8E7-DC09-64D7-EB71D8442C9D}"/>
                    </a:ext>
                  </a:extLst>
                </p:cNvPr>
                <p:cNvSpPr/>
                <p:nvPr userDrawn="1"/>
              </p:nvSpPr>
              <p:spPr>
                <a:xfrm>
                  <a:off x="3474963" y="8075169"/>
                  <a:ext cx="236220" cy="236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4" name="object 38">
                  <a:extLst>
                    <a:ext uri="{FF2B5EF4-FFF2-40B4-BE49-F238E27FC236}">
                      <a16:creationId xmlns:a16="http://schemas.microsoft.com/office/drawing/2014/main" id="{6D08BF55-98CD-6E3E-E4B3-CB4A0154D411}"/>
                    </a:ext>
                  </a:extLst>
                </p:cNvPr>
                <p:cNvSpPr txBox="1"/>
                <p:nvPr userDrawn="1"/>
              </p:nvSpPr>
              <p:spPr>
                <a:xfrm>
                  <a:off x="3497173" y="5645166"/>
                  <a:ext cx="191800" cy="270073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1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1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2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2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spc="-1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3</a:t>
                  </a: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4</a:t>
                  </a:r>
                  <a:endParaRPr sz="120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  <a:p>
                  <a:pPr marL="0" indent="0" algn="ctr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5</a:t>
                  </a:r>
                  <a:endParaRPr lang="es-MX" sz="1200" b="0" spc="-1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2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MX" sz="1200" b="0" dirty="0">
                      <a:solidFill>
                        <a:schemeClr val="accent4"/>
                      </a:solidFill>
                      <a:latin typeface="Roc Grotesk Light"/>
                      <a:cs typeface="Roc Grotesk Light"/>
                    </a:rPr>
                    <a:t>6</a:t>
                  </a:r>
                  <a:endParaRPr lang="es-MX" sz="1200" dirty="0">
                    <a:solidFill>
                      <a:schemeClr val="accent4"/>
                    </a:solidFill>
                    <a:latin typeface="Roc Grotesk Light"/>
                    <a:cs typeface="Roc Grotesk Light"/>
                  </a:endParaRPr>
                </a:p>
              </p:txBody>
            </p:sp>
          </p:grpSp>
        </p:grp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3C48360-7A4D-0CAB-90A4-B9692C13102F}"/>
              </a:ext>
            </a:extLst>
          </p:cNvPr>
          <p:cNvCxnSpPr/>
          <p:nvPr userDrawn="1"/>
        </p:nvCxnSpPr>
        <p:spPr>
          <a:xfrm rot="10800000">
            <a:off x="734192" y="6738442"/>
            <a:ext cx="3001354" cy="1757076"/>
          </a:xfrm>
          <a:prstGeom prst="bentConnector3">
            <a:avLst>
              <a:gd name="adj1" fmla="val 3180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9">
            <a:extLst>
              <a:ext uri="{FF2B5EF4-FFF2-40B4-BE49-F238E27FC236}">
                <a16:creationId xmlns:a16="http://schemas.microsoft.com/office/drawing/2014/main" id="{E0CE5023-A8D2-730F-AAAC-34C23671DF10}"/>
              </a:ext>
            </a:extLst>
          </p:cNvPr>
          <p:cNvSpPr/>
          <p:nvPr userDrawn="1"/>
        </p:nvSpPr>
        <p:spPr>
          <a:xfrm>
            <a:off x="2580417" y="1071341"/>
            <a:ext cx="1718375" cy="4143295"/>
          </a:xfrm>
          <a:custGeom>
            <a:avLst/>
            <a:gdLst/>
            <a:ahLst/>
            <a:cxnLst/>
            <a:rect l="l" t="t" r="r" b="b"/>
            <a:pathLst>
              <a:path w="3487420" h="6832600">
                <a:moveTo>
                  <a:pt x="179628" y="6816788"/>
                </a:moveTo>
                <a:lnTo>
                  <a:pt x="15709" y="6816788"/>
                </a:lnTo>
                <a:lnTo>
                  <a:pt x="15709" y="6652958"/>
                </a:lnTo>
                <a:lnTo>
                  <a:pt x="0" y="6652958"/>
                </a:lnTo>
                <a:lnTo>
                  <a:pt x="0" y="6816788"/>
                </a:lnTo>
                <a:lnTo>
                  <a:pt x="0" y="6832028"/>
                </a:lnTo>
                <a:lnTo>
                  <a:pt x="179628" y="6832028"/>
                </a:lnTo>
                <a:lnTo>
                  <a:pt x="179628" y="6816788"/>
                </a:lnTo>
                <a:close/>
              </a:path>
              <a:path w="3487420" h="6832600">
                <a:moveTo>
                  <a:pt x="179628" y="0"/>
                </a:moveTo>
                <a:lnTo>
                  <a:pt x="0" y="0"/>
                </a:lnTo>
                <a:lnTo>
                  <a:pt x="0" y="15240"/>
                </a:lnTo>
                <a:lnTo>
                  <a:pt x="0" y="179070"/>
                </a:lnTo>
                <a:lnTo>
                  <a:pt x="15709" y="179070"/>
                </a:lnTo>
                <a:lnTo>
                  <a:pt x="15709" y="15240"/>
                </a:lnTo>
                <a:lnTo>
                  <a:pt x="179628" y="15240"/>
                </a:lnTo>
                <a:lnTo>
                  <a:pt x="179628" y="0"/>
                </a:lnTo>
                <a:close/>
              </a:path>
              <a:path w="3487420" h="6832600">
                <a:moveTo>
                  <a:pt x="3487420" y="6652958"/>
                </a:moveTo>
                <a:lnTo>
                  <a:pt x="3471710" y="6652958"/>
                </a:lnTo>
                <a:lnTo>
                  <a:pt x="3471710" y="6816788"/>
                </a:lnTo>
                <a:lnTo>
                  <a:pt x="3307804" y="6816788"/>
                </a:lnTo>
                <a:lnTo>
                  <a:pt x="3307804" y="6832028"/>
                </a:lnTo>
                <a:lnTo>
                  <a:pt x="3487420" y="6832028"/>
                </a:lnTo>
                <a:lnTo>
                  <a:pt x="3487420" y="6816788"/>
                </a:lnTo>
                <a:lnTo>
                  <a:pt x="3487420" y="6652958"/>
                </a:lnTo>
                <a:close/>
              </a:path>
              <a:path w="3487420" h="6832600">
                <a:moveTo>
                  <a:pt x="3487420" y="0"/>
                </a:moveTo>
                <a:lnTo>
                  <a:pt x="3307804" y="0"/>
                </a:lnTo>
                <a:lnTo>
                  <a:pt x="3307804" y="15240"/>
                </a:lnTo>
                <a:lnTo>
                  <a:pt x="3471710" y="15240"/>
                </a:lnTo>
                <a:lnTo>
                  <a:pt x="3471710" y="179070"/>
                </a:lnTo>
                <a:lnTo>
                  <a:pt x="3487420" y="179070"/>
                </a:lnTo>
                <a:lnTo>
                  <a:pt x="3487420" y="15240"/>
                </a:lnTo>
                <a:lnTo>
                  <a:pt x="3487420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3">
            <a:extLst>
              <a:ext uri="{FF2B5EF4-FFF2-40B4-BE49-F238E27FC236}">
                <a16:creationId xmlns:a16="http://schemas.microsoft.com/office/drawing/2014/main" id="{3290D6C4-1C50-4641-0528-2E6F21C81EEF}"/>
              </a:ext>
            </a:extLst>
          </p:cNvPr>
          <p:cNvSpPr/>
          <p:nvPr userDrawn="1"/>
        </p:nvSpPr>
        <p:spPr>
          <a:xfrm>
            <a:off x="2276523" y="1377073"/>
            <a:ext cx="307881" cy="1644996"/>
          </a:xfrm>
          <a:custGeom>
            <a:avLst/>
            <a:gdLst/>
            <a:ahLst/>
            <a:cxnLst/>
            <a:rect l="l" t="t" r="r" b="b"/>
            <a:pathLst>
              <a:path w="624839" h="2712720">
                <a:moveTo>
                  <a:pt x="624598" y="0"/>
                </a:moveTo>
                <a:lnTo>
                  <a:pt x="0" y="0"/>
                </a:lnTo>
                <a:lnTo>
                  <a:pt x="0" y="11430"/>
                </a:lnTo>
                <a:lnTo>
                  <a:pt x="0" y="2702560"/>
                </a:lnTo>
                <a:lnTo>
                  <a:pt x="0" y="2712720"/>
                </a:lnTo>
                <a:lnTo>
                  <a:pt x="624598" y="2712720"/>
                </a:lnTo>
                <a:lnTo>
                  <a:pt x="624598" y="2702560"/>
                </a:lnTo>
                <a:lnTo>
                  <a:pt x="10477" y="2702560"/>
                </a:lnTo>
                <a:lnTo>
                  <a:pt x="10477" y="11430"/>
                </a:lnTo>
                <a:lnTo>
                  <a:pt x="624598" y="11430"/>
                </a:lnTo>
                <a:lnTo>
                  <a:pt x="624598" y="0"/>
                </a:lnTo>
                <a:close/>
              </a:path>
            </a:pathLst>
          </a:custGeom>
          <a:solidFill>
            <a:srgbClr val="1C2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 Placeholder 53">
            <a:extLst>
              <a:ext uri="{FF2B5EF4-FFF2-40B4-BE49-F238E27FC236}">
                <a16:creationId xmlns:a16="http://schemas.microsoft.com/office/drawing/2014/main" id="{ED796AD7-496B-8CE5-1193-021C7C991B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01982" y="2227258"/>
            <a:ext cx="338554" cy="714848"/>
          </a:xfrm>
        </p:spPr>
        <p:txBody>
          <a:bodyPr vert="vert270" wrap="square" lIns="0" tIns="0" rIns="0" bIns="0" rtlCol="0" anchor="ctr" anchorCtr="0">
            <a:spAutoFit/>
          </a:bodyPr>
          <a:lstStyle>
            <a:lvl1pPr algn="l">
              <a:defRPr lang="es-MX" sz="2200" b="1" spc="-10" dirty="0">
                <a:solidFill>
                  <a:schemeClr val="accent1"/>
                </a:solidFill>
                <a:latin typeface="+mn-lt"/>
                <a:cs typeface="Roc Grotesk Ligh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MX"/>
            </a:lvl5pPr>
          </a:lstStyle>
          <a:p>
            <a:pPr marL="12699" marR="325733" lvl="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00</a:t>
            </a:r>
            <a:endParaRPr lang="es-MX" dirty="0"/>
          </a:p>
        </p:txBody>
      </p:sp>
      <p:sp>
        <p:nvSpPr>
          <p:cNvPr id="31" name="Picture Placeholder 212">
            <a:extLst>
              <a:ext uri="{FF2B5EF4-FFF2-40B4-BE49-F238E27FC236}">
                <a16:creationId xmlns:a16="http://schemas.microsoft.com/office/drawing/2014/main" id="{F05E2953-AFA1-2C40-BE8D-B1C17F93347C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574846" y="1070016"/>
            <a:ext cx="1708307" cy="4142545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2BA1B52-0ABC-8DAD-BB82-CD5C07190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92" y="457461"/>
            <a:ext cx="3033868" cy="32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0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 to PD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4F3E860-A49F-2375-41DD-2DB0690BA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8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DF 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02C520F-F343-B751-1B87-83807538A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8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1682" y="1301568"/>
            <a:ext cx="58934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1682" y="2616942"/>
            <a:ext cx="5893418" cy="647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 marR="5080" lvl="0">
              <a:lnSpc>
                <a:spcPct val="102299"/>
              </a:lnSpc>
              <a:spcBef>
                <a:spcPts val="95"/>
              </a:spcBef>
            </a:pPr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 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 </a:t>
            </a:r>
          </a:p>
          <a:p>
            <a:pPr marL="12699" marR="5080" lvl="0">
              <a:lnSpc>
                <a:spcPct val="102299"/>
              </a:lnSpc>
              <a:spcBef>
                <a:spcPts val="95"/>
              </a:spcBef>
            </a:pPr>
            <a:endParaRPr lang="es-MX" dirty="0"/>
          </a:p>
          <a:p>
            <a:pPr marL="12699" marR="5080" lvl="0">
              <a:lnSpc>
                <a:spcPct val="102299"/>
              </a:lnSpc>
              <a:spcBef>
                <a:spcPts val="95"/>
              </a:spcBef>
            </a:pPr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  <a:p>
            <a:pPr marL="12699" marR="5080" lvl="0">
              <a:lnSpc>
                <a:spcPct val="102299"/>
              </a:lnSpc>
              <a:spcBef>
                <a:spcPts val="95"/>
              </a:spcBef>
            </a:pPr>
            <a:r>
              <a:rPr lang="es-MX" dirty="0"/>
              <a:t> </a:t>
            </a:r>
          </a:p>
          <a:p>
            <a:pPr marL="12699" marR="5080" lvl="0">
              <a:lnSpc>
                <a:spcPct val="102299"/>
              </a:lnSpc>
              <a:spcBef>
                <a:spcPts val="95"/>
              </a:spcBef>
            </a:pPr>
            <a:r>
              <a:rPr lang="es-MX" dirty="0" err="1"/>
              <a:t>Aliquam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volutpat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mollis</a:t>
            </a:r>
            <a:r>
              <a:rPr lang="es-MX" dirty="0"/>
              <a:t> odio quis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placerat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. </a:t>
            </a:r>
            <a:r>
              <a:rPr lang="es-MX" dirty="0" err="1"/>
              <a:t>Nulla</a:t>
            </a:r>
            <a:r>
              <a:rPr lang="es-MX" dirty="0"/>
              <a:t> </a:t>
            </a:r>
            <a:r>
              <a:rPr lang="es-MX" dirty="0" err="1"/>
              <a:t>viverra</a:t>
            </a:r>
            <a:r>
              <a:rPr lang="es-MX" dirty="0"/>
              <a:t> magna justo, </a:t>
            </a:r>
            <a:r>
              <a:rPr lang="es-MX" dirty="0" err="1"/>
              <a:t>eu</a:t>
            </a:r>
            <a:r>
              <a:rPr lang="es-MX" dirty="0"/>
              <a:t> </a:t>
            </a:r>
            <a:r>
              <a:rPr lang="es-MX" dirty="0" err="1"/>
              <a:t>rhoncus</a:t>
            </a:r>
            <a:r>
              <a:rPr lang="es-MX" dirty="0"/>
              <a:t> urna </a:t>
            </a:r>
            <a:r>
              <a:rPr lang="es-MX" dirty="0" err="1"/>
              <a:t>fringilla</a:t>
            </a:r>
            <a:r>
              <a:rPr lang="es-MX" dirty="0"/>
              <a:t> vitae. </a:t>
            </a:r>
            <a:r>
              <a:rPr lang="es-MX" dirty="0" err="1"/>
              <a:t>Curabitur</a:t>
            </a:r>
            <a:r>
              <a:rPr lang="es-MX" dirty="0"/>
              <a:t> id libero </a:t>
            </a:r>
            <a:r>
              <a:rPr lang="es-MX" dirty="0" err="1"/>
              <a:t>feugiat</a:t>
            </a:r>
            <a:r>
              <a:rPr lang="es-MX" dirty="0"/>
              <a:t>, </a:t>
            </a:r>
            <a:r>
              <a:rPr lang="es-MX" dirty="0" err="1"/>
              <a:t>ullamcorper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sed, </a:t>
            </a:r>
            <a:r>
              <a:rPr lang="es-MX" dirty="0" err="1"/>
              <a:t>elementum</a:t>
            </a:r>
            <a:r>
              <a:rPr lang="es-MX" dirty="0"/>
              <a:t> eros. 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5940" y="420358"/>
            <a:ext cx="1577340" cy="331572"/>
          </a:xfrm>
          <a:prstGeom prst="rect">
            <a:avLst/>
          </a:prstGeom>
        </p:spPr>
        <p:txBody>
          <a:bodyPr vert="horz" wrap="square" lIns="0" tIns="13970" rIns="0" bIns="0" rtlCol="0" anchor="ctr">
            <a:noAutofit/>
          </a:bodyPr>
          <a:lstStyle>
            <a:lvl1pPr>
              <a:defRPr lang="es-MX" sz="1400" b="0" spc="-10" smtClean="0">
                <a:solidFill>
                  <a:schemeClr val="bg1">
                    <a:lumMod val="50000"/>
                  </a:schemeClr>
                </a:solidFill>
                <a:latin typeface="+mn-lt"/>
                <a:cs typeface="Roc Grotesk Light"/>
              </a:defRPr>
            </a:lvl1pPr>
          </a:lstStyle>
          <a:p>
            <a:pPr marL="12699">
              <a:spcBef>
                <a:spcPts val="110"/>
              </a:spcBef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063-994F-74A4-E7B7-E3203B90733E}"/>
              </a:ext>
            </a:extLst>
          </p:cNvPr>
          <p:cNvCxnSpPr>
            <a:cxnSpLocks/>
          </p:cNvCxnSpPr>
          <p:nvPr userDrawn="1"/>
        </p:nvCxnSpPr>
        <p:spPr>
          <a:xfrm>
            <a:off x="621682" y="0"/>
            <a:ext cx="0" cy="108181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older 6">
            <a:extLst>
              <a:ext uri="{FF2B5EF4-FFF2-40B4-BE49-F238E27FC236}">
                <a16:creationId xmlns:a16="http://schemas.microsoft.com/office/drawing/2014/main" id="{0B720EAD-0FA5-A29F-23F4-D77485D8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11" y="420358"/>
            <a:ext cx="515669" cy="354036"/>
          </a:xfrm>
          <a:prstGeom prst="rect">
            <a:avLst/>
          </a:prstGeom>
        </p:spPr>
        <p:txBody>
          <a:bodyPr vert="horz" wrap="square" anchor="ctr">
            <a:noAutofit/>
          </a:bodyPr>
          <a:lstStyle>
            <a:lvl1pPr>
              <a:defRPr lang="es-MX" sz="1400" b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12699" algn="r">
              <a:spcBef>
                <a:spcPts val="110"/>
              </a:spcBef>
            </a:pPr>
            <a:fld id="{B6F15528-21DE-4FAA-801E-634DDDAF4B2B}" type="slidenum">
              <a:rPr lang="es-MX" smtClean="0"/>
              <a:pPr marL="12699" algn="r">
                <a:spcBef>
                  <a:spcPts val="110"/>
                </a:spcBef>
              </a:pPr>
              <a:t>‹#›</a:t>
            </a:fld>
            <a:endParaRPr lang="es-MX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DAEBF05-3D28-914B-8275-AE90E942D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39" y="420357"/>
            <a:ext cx="2314521" cy="3540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>
              <a:defRPr lang="es-MX" sz="14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/>
              <a:t>Project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sldNum="0" hdr="0" dt="0"/>
  <p:txStyles>
    <p:titleStyle>
      <a:lvl1pPr>
        <a:defRPr sz="4000" b="1">
          <a:solidFill>
            <a:srgbClr val="1C25EB"/>
          </a:solidFill>
          <a:latin typeface="Roc Grotesk ExtraBold"/>
          <a:ea typeface="+mj-ea"/>
          <a:cs typeface="+mj-cs"/>
        </a:defRPr>
      </a:lvl1pPr>
    </p:titleStyle>
    <p:bodyStyle>
      <a:lvl1pPr marL="0">
        <a:defRPr sz="1200" b="0">
          <a:solidFill>
            <a:srgbClr val="1E2DA8"/>
          </a:solidFill>
          <a:latin typeface="+mn-lt"/>
          <a:ea typeface="+mn-ea"/>
          <a:cs typeface="+mn-cs"/>
        </a:defRPr>
      </a:lvl1pPr>
      <a:lvl2pPr marL="457169">
        <a:defRPr>
          <a:latin typeface="+mn-lt"/>
          <a:ea typeface="+mn-ea"/>
          <a:cs typeface="+mn-cs"/>
        </a:defRPr>
      </a:lvl2pPr>
      <a:lvl3pPr marL="914340">
        <a:defRPr>
          <a:latin typeface="+mn-lt"/>
          <a:ea typeface="+mn-ea"/>
          <a:cs typeface="+mn-cs"/>
        </a:defRPr>
      </a:lvl3pPr>
      <a:lvl4pPr marL="1371510">
        <a:defRPr>
          <a:latin typeface="+mn-lt"/>
          <a:ea typeface="+mn-ea"/>
          <a:cs typeface="+mn-cs"/>
        </a:defRPr>
      </a:lvl4pPr>
      <a:lvl5pPr marL="1828681">
        <a:defRPr>
          <a:latin typeface="+mn-lt"/>
          <a:ea typeface="+mn-ea"/>
          <a:cs typeface="+mn-cs"/>
        </a:defRPr>
      </a:lvl5pPr>
      <a:lvl6pPr marL="2285850">
        <a:defRPr>
          <a:latin typeface="+mn-lt"/>
          <a:ea typeface="+mn-ea"/>
          <a:cs typeface="+mn-cs"/>
        </a:defRPr>
      </a:lvl6pPr>
      <a:lvl7pPr marL="2743021">
        <a:defRPr>
          <a:latin typeface="+mn-lt"/>
          <a:ea typeface="+mn-ea"/>
          <a:cs typeface="+mn-cs"/>
        </a:defRPr>
      </a:lvl7pPr>
      <a:lvl8pPr marL="3200191">
        <a:defRPr>
          <a:latin typeface="+mn-lt"/>
          <a:ea typeface="+mn-ea"/>
          <a:cs typeface="+mn-cs"/>
        </a:defRPr>
      </a:lvl8pPr>
      <a:lvl9pPr marL="36573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9">
        <a:defRPr>
          <a:latin typeface="+mn-lt"/>
          <a:ea typeface="+mn-ea"/>
          <a:cs typeface="+mn-cs"/>
        </a:defRPr>
      </a:lvl2pPr>
      <a:lvl3pPr marL="914340">
        <a:defRPr>
          <a:latin typeface="+mn-lt"/>
          <a:ea typeface="+mn-ea"/>
          <a:cs typeface="+mn-cs"/>
        </a:defRPr>
      </a:lvl3pPr>
      <a:lvl4pPr marL="1371510">
        <a:defRPr>
          <a:latin typeface="+mn-lt"/>
          <a:ea typeface="+mn-ea"/>
          <a:cs typeface="+mn-cs"/>
        </a:defRPr>
      </a:lvl4pPr>
      <a:lvl5pPr marL="1828681">
        <a:defRPr>
          <a:latin typeface="+mn-lt"/>
          <a:ea typeface="+mn-ea"/>
          <a:cs typeface="+mn-cs"/>
        </a:defRPr>
      </a:lvl5pPr>
      <a:lvl6pPr marL="2285850">
        <a:defRPr>
          <a:latin typeface="+mn-lt"/>
          <a:ea typeface="+mn-ea"/>
          <a:cs typeface="+mn-cs"/>
        </a:defRPr>
      </a:lvl6pPr>
      <a:lvl7pPr marL="2743021">
        <a:defRPr>
          <a:latin typeface="+mn-lt"/>
          <a:ea typeface="+mn-ea"/>
          <a:cs typeface="+mn-cs"/>
        </a:defRPr>
      </a:lvl7pPr>
      <a:lvl8pPr marL="3200191">
        <a:defRPr>
          <a:latin typeface="+mn-lt"/>
          <a:ea typeface="+mn-ea"/>
          <a:cs typeface="+mn-cs"/>
        </a:defRPr>
      </a:lvl8pPr>
      <a:lvl9pPr marL="3657362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crobat.adobe.com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crobat.adobe.co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BFD5139C-F6DB-38EA-A36B-7FF3CB950D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253227" y="403598"/>
            <a:ext cx="821001" cy="198772"/>
          </a:xfrm>
        </p:spPr>
        <p:txBody>
          <a:bodyPr/>
          <a:lstStyle/>
          <a:p>
            <a:fld id="{08F14BE2-E14D-47C6-B9E4-1B272FCDEA50}" type="datetime1">
              <a:rPr lang="es-MX" noProof="0" smtClean="0"/>
              <a:pPr/>
              <a:t>21/12/2023</a:t>
            </a:fld>
            <a:endParaRPr lang="en-US" noProof="0" dirty="0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A65BE029-3F5C-8DD7-C7C7-435CB6CC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26" y="5077558"/>
            <a:ext cx="4044729" cy="738664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endParaRPr lang="es-MX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437C80D-EC7B-33B4-BDD9-78B90DE0B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1424" y="3885278"/>
            <a:ext cx="4044729" cy="1277880"/>
          </a:xfrm>
        </p:spPr>
        <p:txBody>
          <a:bodyPr/>
          <a:lstStyle/>
          <a:p>
            <a:r>
              <a:rPr lang="es-MX" dirty="0"/>
              <a:t>Project </a:t>
            </a:r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B4F39784-F4BC-09FD-5535-1F61796461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5310" y="437050"/>
            <a:ext cx="1168775" cy="198772"/>
          </a:xfrm>
        </p:spPr>
        <p:txBody>
          <a:bodyPr/>
          <a:lstStyle/>
          <a:p>
            <a:r>
              <a:rPr lang="es-MX" dirty="0"/>
              <a:t>V 0.0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FFA6637-7F59-2605-9AF7-40F0E3A649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478" y="4108727"/>
            <a:ext cx="2032482" cy="184666"/>
          </a:xfrm>
        </p:spPr>
        <p:txBody>
          <a:bodyPr/>
          <a:lstStyle/>
          <a:p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Lastname</a:t>
            </a:r>
            <a:endParaRPr lang="es-MX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749FC8F-03CC-238A-7FA9-58C402492E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9478" y="4682976"/>
            <a:ext cx="2032482" cy="184666"/>
          </a:xfrm>
        </p:spPr>
        <p:txBody>
          <a:bodyPr/>
          <a:lstStyle/>
          <a:p>
            <a:r>
              <a:rPr lang="es-MX" dirty="0"/>
              <a:t>12/31/2023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2445F376-DFBE-2363-6546-82B8C69A5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478" y="5266682"/>
            <a:ext cx="2032482" cy="184666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4F52E40-DE17-E029-A429-23EF9BE95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478" y="5850228"/>
            <a:ext cx="2032482" cy="184666"/>
          </a:xfrm>
        </p:spPr>
        <p:txBody>
          <a:bodyPr/>
          <a:lstStyle/>
          <a:p>
            <a:r>
              <a:rPr lang="es-MX" dirty="0"/>
              <a:t>00 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CFED87B-871F-6748-29A4-0FFE95BFC1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9478" y="6425848"/>
            <a:ext cx="2032482" cy="184666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endParaRPr lang="es-MX" dirty="0"/>
          </a:p>
        </p:txBody>
      </p:sp>
      <p:sp>
        <p:nvSpPr>
          <p:cNvPr id="28" name="object 40">
            <a:extLst>
              <a:ext uri="{FF2B5EF4-FFF2-40B4-BE49-F238E27FC236}">
                <a16:creationId xmlns:a16="http://schemas.microsoft.com/office/drawing/2014/main" id="{72692072-BEA0-8BA4-115F-9BCCDE5A9E60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2886075" y="7361238"/>
            <a:ext cx="3495675" cy="184150"/>
          </a:xfrm>
        </p:spPr>
        <p:txBody>
          <a:bodyPr vert="horz" wrap="square" lIns="0" tIns="12065" rIns="0" bIns="0" rtlCol="0" anchor="t" anchorCtr="0">
            <a:spAutoFit/>
          </a:bodyPr>
          <a:lstStyle/>
          <a:p>
            <a:r>
              <a:rPr lang="es-MX" dirty="0"/>
              <a:t>Lorem ipsum dolor sit amet, consectetuer adipiscing elit, sed diam nonummy nibh euismod tincidunt ut laoreet.</a:t>
            </a:r>
          </a:p>
          <a:p>
            <a:r>
              <a:rPr lang="es-MX" dirty="0"/>
              <a:t>Lorem ipsum dolor sit amet, consectetuer adipiscing elit, sed diam nonummy nibh euismod tincidunt ut laoreet dolore magna.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 Placeholder 226">
            <a:extLst>
              <a:ext uri="{FF2B5EF4-FFF2-40B4-BE49-F238E27FC236}">
                <a16:creationId xmlns:a16="http://schemas.microsoft.com/office/drawing/2014/main" id="{6067DE99-FB53-C376-5E38-3F4FC84B2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6209" y="920857"/>
            <a:ext cx="982518" cy="169277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endParaRPr lang="es-MX" dirty="0"/>
          </a:p>
        </p:txBody>
      </p:sp>
      <p:sp>
        <p:nvSpPr>
          <p:cNvPr id="229" name="Text Placeholder 228">
            <a:extLst>
              <a:ext uri="{FF2B5EF4-FFF2-40B4-BE49-F238E27FC236}">
                <a16:creationId xmlns:a16="http://schemas.microsoft.com/office/drawing/2014/main" id="{FA25D1FD-6EE3-8B2F-4D40-43965F2FA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151" y="670835"/>
            <a:ext cx="1109421" cy="427760"/>
          </a:xfrm>
        </p:spPr>
        <p:txBody>
          <a:bodyPr/>
          <a:lstStyle/>
          <a:p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Lastname</a:t>
            </a:r>
            <a:endParaRPr lang="es-MX" dirty="0"/>
          </a:p>
        </p:txBody>
      </p:sp>
      <p:sp>
        <p:nvSpPr>
          <p:cNvPr id="260" name="Footer Placeholder 259">
            <a:extLst>
              <a:ext uri="{FF2B5EF4-FFF2-40B4-BE49-F238E27FC236}">
                <a16:creationId xmlns:a16="http://schemas.microsoft.com/office/drawing/2014/main" id="{44F6B508-DDCF-0C32-9917-4264A463B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6767" y="421821"/>
            <a:ext cx="1192399" cy="662565"/>
          </a:xfrm>
        </p:spPr>
        <p:txBody>
          <a:bodyPr/>
          <a:lstStyle/>
          <a:p>
            <a:r>
              <a:rPr lang="es-MX"/>
              <a:t>Project name</a:t>
            </a:r>
            <a:endParaRPr lang="es-MX" dirty="0"/>
          </a:p>
        </p:txBody>
      </p:sp>
      <p:sp>
        <p:nvSpPr>
          <p:cNvPr id="228" name="Text Placeholder 227">
            <a:extLst>
              <a:ext uri="{FF2B5EF4-FFF2-40B4-BE49-F238E27FC236}">
                <a16:creationId xmlns:a16="http://schemas.microsoft.com/office/drawing/2014/main" id="{D9CF4D8C-9E9E-BEE7-829B-85076A9B4E2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032698" y="920857"/>
            <a:ext cx="837405" cy="169277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endParaRPr lang="es-MX" dirty="0"/>
          </a:p>
        </p:txBody>
      </p:sp>
      <p:sp>
        <p:nvSpPr>
          <p:cNvPr id="230" name="Text Placeholder 229">
            <a:extLst>
              <a:ext uri="{FF2B5EF4-FFF2-40B4-BE49-F238E27FC236}">
                <a16:creationId xmlns:a16="http://schemas.microsoft.com/office/drawing/2014/main" id="{E5B5E218-5025-6057-9F08-941E1A03AD21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95325" y="1831975"/>
            <a:ext cx="596900" cy="168275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31" name="Text Placeholder 230">
            <a:extLst>
              <a:ext uri="{FF2B5EF4-FFF2-40B4-BE49-F238E27FC236}">
                <a16:creationId xmlns:a16="http://schemas.microsoft.com/office/drawing/2014/main" id="{71EDC3B7-C888-E489-3736-42084D29A988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538288" y="1831975"/>
            <a:ext cx="596900" cy="168275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32" name="Text Placeholder 231">
            <a:extLst>
              <a:ext uri="{FF2B5EF4-FFF2-40B4-BE49-F238E27FC236}">
                <a16:creationId xmlns:a16="http://schemas.microsoft.com/office/drawing/2014/main" id="{658C0C89-2B04-131C-6288-1840A78F8D1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71750" y="1831975"/>
            <a:ext cx="598488" cy="168275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33" name="Text Placeholder 232">
            <a:extLst>
              <a:ext uri="{FF2B5EF4-FFF2-40B4-BE49-F238E27FC236}">
                <a16:creationId xmlns:a16="http://schemas.microsoft.com/office/drawing/2014/main" id="{F88919E7-2D4B-F8AC-3588-F5CBA43AD358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092200" y="3917950"/>
            <a:ext cx="942975" cy="168275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40B7493-84F2-319D-C292-D4A0BB7C4618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61" name="Text Placeholder 230">
            <a:extLst>
              <a:ext uri="{FF2B5EF4-FFF2-40B4-BE49-F238E27FC236}">
                <a16:creationId xmlns:a16="http://schemas.microsoft.com/office/drawing/2014/main" id="{3622D7E8-F155-B685-19D7-8051C28DD526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629025" y="1831975"/>
            <a:ext cx="596900" cy="168275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62" name="Text Placeholder 230">
            <a:extLst>
              <a:ext uri="{FF2B5EF4-FFF2-40B4-BE49-F238E27FC236}">
                <a16:creationId xmlns:a16="http://schemas.microsoft.com/office/drawing/2014/main" id="{356A6B78-AF69-1EEB-E3CB-143A079329D4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471988" y="1831975"/>
            <a:ext cx="596900" cy="168275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63" name="Text Placeholder 230">
            <a:extLst>
              <a:ext uri="{FF2B5EF4-FFF2-40B4-BE49-F238E27FC236}">
                <a16:creationId xmlns:a16="http://schemas.microsoft.com/office/drawing/2014/main" id="{F806BB5F-3DD1-B76C-50FC-4F6A78B7B83A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5505450" y="1831975"/>
            <a:ext cx="598488" cy="168275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64" name="Text Placeholder 230">
            <a:extLst>
              <a:ext uri="{FF2B5EF4-FFF2-40B4-BE49-F238E27FC236}">
                <a16:creationId xmlns:a16="http://schemas.microsoft.com/office/drawing/2014/main" id="{7A2DE7D1-07BC-3E41-E498-F32F3EB52214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4025900" y="3917449"/>
            <a:ext cx="942975" cy="169277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706F3D4-F7BA-DA13-C367-D6AFFC977681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65" name="Text Placeholder 230">
            <a:extLst>
              <a:ext uri="{FF2B5EF4-FFF2-40B4-BE49-F238E27FC236}">
                <a16:creationId xmlns:a16="http://schemas.microsoft.com/office/drawing/2014/main" id="{F0C28C5A-A5DE-B2DB-A1AF-B25B061955FD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695325" y="4498975"/>
            <a:ext cx="596900" cy="169863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66" name="Text Placeholder 230">
            <a:extLst>
              <a:ext uri="{FF2B5EF4-FFF2-40B4-BE49-F238E27FC236}">
                <a16:creationId xmlns:a16="http://schemas.microsoft.com/office/drawing/2014/main" id="{61500366-6A3F-7BCF-2721-F7C9C7DDA6F5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538288" y="4498975"/>
            <a:ext cx="596900" cy="169863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67" name="Text Placeholder 230">
            <a:extLst>
              <a:ext uri="{FF2B5EF4-FFF2-40B4-BE49-F238E27FC236}">
                <a16:creationId xmlns:a16="http://schemas.microsoft.com/office/drawing/2014/main" id="{A7BDCF4D-D226-7489-AAD0-245F92207CF1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2571750" y="4498975"/>
            <a:ext cx="598488" cy="169863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68" name="Text Placeholder 230">
            <a:extLst>
              <a:ext uri="{FF2B5EF4-FFF2-40B4-BE49-F238E27FC236}">
                <a16:creationId xmlns:a16="http://schemas.microsoft.com/office/drawing/2014/main" id="{D2ABCC4C-695E-53A4-EB5A-3E07A19A359F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092200" y="6586538"/>
            <a:ext cx="942975" cy="168275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890D57A-690B-01EC-8719-511EF9CB6DF3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69" name="Text Placeholder 230">
            <a:extLst>
              <a:ext uri="{FF2B5EF4-FFF2-40B4-BE49-F238E27FC236}">
                <a16:creationId xmlns:a16="http://schemas.microsoft.com/office/drawing/2014/main" id="{CEB96F30-2793-EE7D-6C07-543E2CF7B1DA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3629025" y="4498975"/>
            <a:ext cx="596900" cy="169863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70" name="Text Placeholder 230">
            <a:extLst>
              <a:ext uri="{FF2B5EF4-FFF2-40B4-BE49-F238E27FC236}">
                <a16:creationId xmlns:a16="http://schemas.microsoft.com/office/drawing/2014/main" id="{8A6AA977-32D9-E2C9-41C5-82141782AA4D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4471988" y="4498975"/>
            <a:ext cx="596900" cy="169863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71" name="Text Placeholder 230">
            <a:extLst>
              <a:ext uri="{FF2B5EF4-FFF2-40B4-BE49-F238E27FC236}">
                <a16:creationId xmlns:a16="http://schemas.microsoft.com/office/drawing/2014/main" id="{B0CA6EA9-DF8E-9896-FAB7-7135359BC33D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5505450" y="4498975"/>
            <a:ext cx="598488" cy="169863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72" name="Text Placeholder 230">
            <a:extLst>
              <a:ext uri="{FF2B5EF4-FFF2-40B4-BE49-F238E27FC236}">
                <a16:creationId xmlns:a16="http://schemas.microsoft.com/office/drawing/2014/main" id="{E8F74371-18AA-7351-6B16-105CD1B655F1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4025900" y="6586538"/>
            <a:ext cx="942975" cy="168275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245A65F-91DB-21BA-B0CD-EF477CB66EC9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3" name="Text Placeholder 230">
            <a:extLst>
              <a:ext uri="{FF2B5EF4-FFF2-40B4-BE49-F238E27FC236}">
                <a16:creationId xmlns:a16="http://schemas.microsoft.com/office/drawing/2014/main" id="{63602781-C93C-1358-93BA-1D9FA970BB18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695325" y="7186613"/>
            <a:ext cx="596900" cy="169862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74" name="Text Placeholder 230">
            <a:extLst>
              <a:ext uri="{FF2B5EF4-FFF2-40B4-BE49-F238E27FC236}">
                <a16:creationId xmlns:a16="http://schemas.microsoft.com/office/drawing/2014/main" id="{C618C734-75BF-CA13-F15B-2FBF4E77B1D7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538288" y="7186613"/>
            <a:ext cx="596900" cy="169862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75" name="Text Placeholder 230">
            <a:extLst>
              <a:ext uri="{FF2B5EF4-FFF2-40B4-BE49-F238E27FC236}">
                <a16:creationId xmlns:a16="http://schemas.microsoft.com/office/drawing/2014/main" id="{5DDEE633-261A-1300-104F-08ED8B342329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2571750" y="7186613"/>
            <a:ext cx="598488" cy="169862"/>
          </a:xfrm>
        </p:spPr>
        <p:txBody>
          <a:bodyPr/>
          <a:lstStyle/>
          <a:p>
            <a:r>
              <a:rPr lang="es-MX" dirty="0"/>
              <a:t>00</a:t>
            </a:r>
          </a:p>
        </p:txBody>
      </p:sp>
      <p:sp>
        <p:nvSpPr>
          <p:cNvPr id="276" name="Text Placeholder 232">
            <a:extLst>
              <a:ext uri="{FF2B5EF4-FFF2-40B4-BE49-F238E27FC236}">
                <a16:creationId xmlns:a16="http://schemas.microsoft.com/office/drawing/2014/main" id="{BD5C9AFA-6992-2512-AF5F-A7B4CAE808FD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1092200" y="9272588"/>
            <a:ext cx="942975" cy="169862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AA853E4-B614-1C2F-53B0-18CDD9410E3E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7" name="Text Placeholder 232">
            <a:extLst>
              <a:ext uri="{FF2B5EF4-FFF2-40B4-BE49-F238E27FC236}">
                <a16:creationId xmlns:a16="http://schemas.microsoft.com/office/drawing/2014/main" id="{481DE971-6254-8EA1-3B8D-76F1C41D0CC6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3629025" y="7186613"/>
            <a:ext cx="596900" cy="169862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278" name="Text Placeholder 232">
            <a:extLst>
              <a:ext uri="{FF2B5EF4-FFF2-40B4-BE49-F238E27FC236}">
                <a16:creationId xmlns:a16="http://schemas.microsoft.com/office/drawing/2014/main" id="{5A7E00AA-5083-9C52-BE8F-83C7F7669658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4471988" y="7186613"/>
            <a:ext cx="596900" cy="169862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279" name="Text Placeholder 232">
            <a:extLst>
              <a:ext uri="{FF2B5EF4-FFF2-40B4-BE49-F238E27FC236}">
                <a16:creationId xmlns:a16="http://schemas.microsoft.com/office/drawing/2014/main" id="{FE84D141-E3A8-8A9F-450B-D1182CB27B73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5505450" y="7186613"/>
            <a:ext cx="598488" cy="169862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280" name="Text Placeholder 232">
            <a:extLst>
              <a:ext uri="{FF2B5EF4-FFF2-40B4-BE49-F238E27FC236}">
                <a16:creationId xmlns:a16="http://schemas.microsoft.com/office/drawing/2014/main" id="{9512BB60-41B8-8EC5-87BF-FE92A7DC2276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4025900" y="9272588"/>
            <a:ext cx="942975" cy="169862"/>
          </a:xfrm>
        </p:spPr>
        <p:txBody>
          <a:bodyPr/>
          <a:lstStyle/>
          <a:p>
            <a:r>
              <a:rPr lang="es-MX" dirty="0"/>
              <a:t>00:00:00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39ECD49-626C-1690-9D3B-627A6EBC21CC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B99BE90C-8FF6-9A70-7ECC-28368D8D9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192" y="6855842"/>
            <a:ext cx="1897663" cy="2484611"/>
          </a:xfrm>
        </p:spPr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 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C26F9D1E-FC80-4576-D07F-0F8596AA4F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03811" y="5911486"/>
            <a:ext cx="901417" cy="169277"/>
          </a:xfrm>
        </p:spPr>
        <p:txBody>
          <a:bodyPr/>
          <a:lstStyle/>
          <a:p>
            <a:r>
              <a:rPr lang="es-MX"/>
              <a:t>00</a:t>
            </a:r>
            <a:endParaRPr lang="es-MX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37F52C0-F775-6EE5-F2C8-150062F8A41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03811" y="6187089"/>
            <a:ext cx="1139267" cy="169277"/>
          </a:xfrm>
        </p:spPr>
        <p:txBody>
          <a:bodyPr/>
          <a:lstStyle/>
          <a:p>
            <a:r>
              <a:rPr lang="es-MX"/>
              <a:t>00:00:00</a:t>
            </a:r>
            <a:endParaRPr lang="es-MX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2B16F203-B481-CDA4-5561-A5438CE752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6669" y="6569165"/>
            <a:ext cx="1437414" cy="169277"/>
          </a:xfrm>
        </p:spPr>
        <p:txBody>
          <a:bodyPr/>
          <a:lstStyle/>
          <a:p>
            <a:r>
              <a:rPr lang="es-MX"/>
              <a:t>00 s</a:t>
            </a:r>
            <a:endParaRPr lang="es-MX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BD26650-4E8B-7C5D-6518-52A2CF86ED1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05834" y="7022834"/>
            <a:ext cx="1438249" cy="169277"/>
          </a:xfrm>
        </p:spPr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129E36B5-6824-50D6-7015-6C356D0DC8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09955" y="7487683"/>
            <a:ext cx="1438250" cy="169277"/>
          </a:xfrm>
        </p:spPr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22A550BF-1823-069D-AEBC-641D5AC4EB2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905835" y="7952532"/>
            <a:ext cx="1438250" cy="169277"/>
          </a:xfrm>
        </p:spPr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AB00D3D-B49C-4067-393B-FE0A2B933C8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05835" y="8833625"/>
            <a:ext cx="1438250" cy="168720"/>
          </a:xfrm>
        </p:spPr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CA26534-783D-B723-771D-E738D5AB4E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9556C934-01C7-0615-734B-6539A706FFD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6125" y="2720975"/>
            <a:ext cx="338138" cy="714375"/>
          </a:xfrm>
        </p:spPr>
        <p:txBody>
          <a:bodyPr/>
          <a:lstStyle/>
          <a:p>
            <a:r>
              <a:rPr lang="es-MX"/>
              <a:t>01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B99BE90C-8FF6-9A70-7ECC-28368D8D9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 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37F52C0-F775-6EE5-F2C8-150062F8A41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MX"/>
              <a:t>00:00:00</a:t>
            </a:r>
            <a:endParaRPr lang="es-MX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2B16F203-B481-CDA4-5561-A5438CE752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MX"/>
              <a:t>00 s</a:t>
            </a:r>
            <a:endParaRPr lang="es-MX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BD26650-4E8B-7C5D-6518-52A2CF86ED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129E36B5-6824-50D6-7015-6C356D0DC85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22A550BF-1823-069D-AEBC-641D5AC4EB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AB00D3D-B49C-4067-393B-FE0A2B933C8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9556C934-01C7-0615-734B-6539A706FF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MX"/>
              <a:t>01</a:t>
            </a:r>
            <a:endParaRPr lang="es-MX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64DEC0-0C54-8C18-CABE-69BAAEBF1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C26F9D1E-FC80-4576-D07F-0F8596AA4F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MX"/>
              <a:t>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547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B99BE90C-8FF6-9A70-7ECC-28368D8D9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 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37F52C0-F775-6EE5-F2C8-150062F8A41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MX"/>
              <a:t>00:00:00</a:t>
            </a:r>
            <a:endParaRPr lang="es-MX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2B16F203-B481-CDA4-5561-A5438CE752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MX"/>
              <a:t>00 s</a:t>
            </a:r>
            <a:endParaRPr lang="es-MX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BD26650-4E8B-7C5D-6518-52A2CF86ED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129E36B5-6824-50D6-7015-6C356D0DC85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22A550BF-1823-069D-AEBC-641D5AC4EB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AB00D3D-B49C-4067-393B-FE0A2B933C8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9556C934-01C7-0615-734B-6539A706FF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MX"/>
              <a:t>01</a:t>
            </a:r>
            <a:endParaRPr lang="es-MX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02F29-792E-2086-9B83-F1520A2643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C26F9D1E-FC80-4576-D07F-0F8596AA4F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MX"/>
              <a:t>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05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B99BE90C-8FF6-9A70-7ECC-28368D8D9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. </a:t>
            </a:r>
            <a:r>
              <a:rPr lang="es-MX" dirty="0" err="1"/>
              <a:t>Donec</a:t>
            </a:r>
            <a:r>
              <a:rPr lang="es-MX" dirty="0"/>
              <a:t> </a:t>
            </a:r>
            <a:r>
              <a:rPr lang="es-MX" dirty="0" err="1"/>
              <a:t>vel</a:t>
            </a:r>
            <a:r>
              <a:rPr lang="es-MX" dirty="0"/>
              <a:t> </a:t>
            </a:r>
            <a:r>
              <a:rPr lang="es-MX" dirty="0" err="1"/>
              <a:t>erat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</a:t>
            </a:r>
            <a:r>
              <a:rPr lang="es-MX" dirty="0" err="1"/>
              <a:t>posuere</a:t>
            </a:r>
            <a:r>
              <a:rPr lang="es-MX" dirty="0"/>
              <a:t> </a:t>
            </a:r>
            <a:r>
              <a:rPr lang="es-MX" dirty="0" err="1"/>
              <a:t>laoreet</a:t>
            </a:r>
            <a:r>
              <a:rPr lang="es-MX" dirty="0"/>
              <a:t>. In </a:t>
            </a:r>
            <a:r>
              <a:rPr lang="es-MX" dirty="0" err="1"/>
              <a:t>hac</a:t>
            </a:r>
            <a:r>
              <a:rPr lang="es-MX" dirty="0"/>
              <a:t> </a:t>
            </a:r>
            <a:r>
              <a:rPr lang="es-MX" dirty="0" err="1"/>
              <a:t>habitasse</a:t>
            </a:r>
            <a:r>
              <a:rPr lang="es-MX" dirty="0"/>
              <a:t> platea </a:t>
            </a:r>
            <a:r>
              <a:rPr lang="es-MX" dirty="0" err="1"/>
              <a:t>dictumst</a:t>
            </a:r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dirty="0"/>
              <a:t>Mauris </a:t>
            </a:r>
            <a:r>
              <a:rPr lang="es-MX" dirty="0" err="1"/>
              <a:t>finibus</a:t>
            </a:r>
            <a:r>
              <a:rPr lang="es-MX" dirty="0"/>
              <a:t>, </a:t>
            </a:r>
            <a:r>
              <a:rPr lang="es-MX" dirty="0" err="1"/>
              <a:t>felis</a:t>
            </a:r>
            <a:r>
              <a:rPr lang="es-MX" dirty="0"/>
              <a:t>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 </a:t>
            </a:r>
            <a:r>
              <a:rPr lang="es-MX" dirty="0" err="1"/>
              <a:t>maximus</a:t>
            </a:r>
            <a:r>
              <a:rPr lang="es-MX" dirty="0"/>
              <a:t> </a:t>
            </a:r>
            <a:r>
              <a:rPr lang="es-MX" dirty="0" err="1"/>
              <a:t>luctus</a:t>
            </a:r>
            <a:r>
              <a:rPr lang="es-MX" dirty="0"/>
              <a:t>, </a:t>
            </a:r>
            <a:r>
              <a:rPr lang="es-MX" dirty="0" err="1"/>
              <a:t>erat</a:t>
            </a:r>
            <a:r>
              <a:rPr lang="es-MX" dirty="0"/>
              <a:t> leo </a:t>
            </a:r>
            <a:r>
              <a:rPr lang="es-MX" dirty="0" err="1"/>
              <a:t>ullamcorper</a:t>
            </a:r>
            <a:r>
              <a:rPr lang="es-MX" dirty="0"/>
              <a:t> libero, a </a:t>
            </a:r>
            <a:r>
              <a:rPr lang="es-MX" dirty="0" err="1"/>
              <a:t>rutrum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 </a:t>
            </a:r>
            <a:r>
              <a:rPr lang="es-MX" dirty="0" err="1"/>
              <a:t>nulla</a:t>
            </a:r>
            <a:r>
              <a:rPr lang="es-MX" dirty="0"/>
              <a:t> ut </a:t>
            </a:r>
            <a:r>
              <a:rPr lang="es-MX" dirty="0" err="1"/>
              <a:t>lectus</a:t>
            </a:r>
            <a:r>
              <a:rPr lang="es-MX" dirty="0"/>
              <a:t>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37F52C0-F775-6EE5-F2C8-150062F8A41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MX"/>
              <a:t>00:00:00</a:t>
            </a:r>
            <a:endParaRPr lang="es-MX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2B16F203-B481-CDA4-5561-A5438CE752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MX"/>
              <a:t>00 s</a:t>
            </a:r>
            <a:endParaRPr lang="es-MX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BD26650-4E8B-7C5D-6518-52A2CF86ED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129E36B5-6824-50D6-7015-6C356D0DC85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22A550BF-1823-069D-AEBC-641D5AC4EB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AB00D3D-B49C-4067-393B-FE0A2B933C8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MX"/>
              <a:t>Lorem ipsum</a:t>
            </a:r>
            <a:endParaRPr lang="es-MX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9556C934-01C7-0615-734B-6539A706FF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MX"/>
              <a:t>01</a:t>
            </a:r>
            <a:endParaRPr lang="es-MX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C26F9D1E-FC80-4576-D07F-0F8596AA4F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MX"/>
              <a:t>00</a:t>
            </a:r>
            <a:endParaRPr lang="es-MX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5FBD95-A7FD-B1EB-CD50-E4FA9CD558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931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9DBBC523-BDB7-D3F7-F445-E364B9EBBE0C}"/>
              </a:ext>
            </a:extLst>
          </p:cNvPr>
          <p:cNvSpPr/>
          <p:nvPr/>
        </p:nvSpPr>
        <p:spPr>
          <a:xfrm>
            <a:off x="3081337" y="8639175"/>
            <a:ext cx="711993" cy="23098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26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9DBBC523-BDB7-D3F7-F445-E364B9EBBE0C}"/>
              </a:ext>
            </a:extLst>
          </p:cNvPr>
          <p:cNvSpPr/>
          <p:nvPr/>
        </p:nvSpPr>
        <p:spPr>
          <a:xfrm>
            <a:off x="3081337" y="8639175"/>
            <a:ext cx="711993" cy="23098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146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_A">
      <a:dk1>
        <a:srgbClr val="8698E3"/>
      </a:dk1>
      <a:lt1>
        <a:srgbClr val="FFFFFF"/>
      </a:lt1>
      <a:dk2>
        <a:srgbClr val="8698E3"/>
      </a:dk2>
      <a:lt2>
        <a:srgbClr val="EAE5E0"/>
      </a:lt2>
      <a:accent1>
        <a:srgbClr val="EB8D37"/>
      </a:accent1>
      <a:accent2>
        <a:srgbClr val="E0C541"/>
      </a:accent2>
      <a:accent3>
        <a:srgbClr val="F9BFB4"/>
      </a:accent3>
      <a:accent4>
        <a:srgbClr val="2A2ED4"/>
      </a:accent4>
      <a:accent5>
        <a:srgbClr val="D97215"/>
      </a:accent5>
      <a:accent6>
        <a:srgbClr val="EEE09A"/>
      </a:accent6>
      <a:hlink>
        <a:srgbClr val="2A2ED4"/>
      </a:hlink>
      <a:folHlink>
        <a:srgbClr val="2A2ED4"/>
      </a:folHlink>
    </a:clrScheme>
    <a:fontScheme name="SB_A">
      <a:majorFont>
        <a:latin typeface="Roc Grotesk Black"/>
        <a:ea typeface=""/>
        <a:cs typeface=""/>
      </a:majorFont>
      <a:minorFont>
        <a:latin typeface="Roc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323</Words>
  <Application>Microsoft Office PowerPoint</Application>
  <PresentationFormat>A4 Paper (210x297 mm)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Roc Grotesk</vt:lpstr>
      <vt:lpstr>Roc Grotesk Black</vt:lpstr>
      <vt:lpstr>Roc Grotesk ExtraBold</vt:lpstr>
      <vt:lpstr>Roc Grotesk Light</vt:lpstr>
      <vt:lpstr>Roc Grotesk Thin</vt:lpstr>
      <vt:lpstr>Roc Grotesk Wide</vt:lpstr>
      <vt:lpstr>Times New Roman</vt:lpstr>
      <vt:lpstr>Office Theme</vt:lpstr>
      <vt:lpstr>Lorem ipsum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Adobe_UK_DC_Animation_template_path</dc:title>
  <cp:lastModifiedBy>Mahonia Oglesby</cp:lastModifiedBy>
  <cp:revision>1</cp:revision>
  <dcterms:created xsi:type="dcterms:W3CDTF">2023-12-14T17:24:02Z</dcterms:created>
  <dcterms:modified xsi:type="dcterms:W3CDTF">2023-12-21T23:17:14Z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Adobe Illustrator 26.1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2023-12-14T00:00:00Z</vt:filetime>
  </property>
  <property fmtid="{D5CDD505-2E9C-101B-9397-08002B2CF9AE}" pid="6" name="Producer">
    <vt:lpwstr>Adobe PDF library 16.04</vt:lpwstr>
  </property>
</Properties>
</file>